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7" r:id="rId3"/>
    <p:sldId id="264" r:id="rId4"/>
    <p:sldId id="258" r:id="rId5"/>
    <p:sldId id="265" r:id="rId6"/>
    <p:sldId id="266" r:id="rId7"/>
    <p:sldId id="263" r:id="rId8"/>
    <p:sldId id="262" r:id="rId9"/>
    <p:sldId id="260" r:id="rId10"/>
    <p:sldId id="257" r:id="rId11"/>
    <p:sldId id="259" r:id="rId12"/>
    <p:sldId id="268" r:id="rId13"/>
    <p:sldId id="261" r:id="rId14"/>
    <p:sldId id="270" r:id="rId15"/>
    <p:sldId id="269" r:id="rId16"/>
    <p:sldId id="272" r:id="rId17"/>
    <p:sldId id="271" r:id="rId18"/>
    <p:sldId id="273" r:id="rId19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20" autoAdjust="0"/>
  </p:normalViewPr>
  <p:slideViewPr>
    <p:cSldViewPr>
      <p:cViewPr>
        <p:scale>
          <a:sx n="77" d="100"/>
          <a:sy n="77" d="100"/>
        </p:scale>
        <p:origin x="-114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60FF2-5A15-4E33-A01A-6990A9A82A3D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1E5E0-89E5-4CDF-B340-1846CD0D605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7B4AC-A99B-4519-9C0D-01A5013364B6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53E30-A48D-4D71-8F0F-7177EA95E2A4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C42DF-9DA6-43AE-8280-AE5AF3EFBAF8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4377E-9607-43AE-9288-1E39596BA93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9F6C8-3700-44F1-9589-6018D908707F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CF66A-E9B5-4344-A23D-AB205522ED4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795AB-B95C-419E-A5BE-08FC55BFD283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670BE-14A1-47B4-B8BB-195F08F3AA8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B12F3-70D2-4A93-BB82-16964C9815CC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438ED-CBAB-46C2-B7A7-1434BA54125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31C08-162A-42E8-A044-5198E2CCAB09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82957-B0F2-4F8B-875C-28AF5C42890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0DD05-8F59-4A83-BB90-516A383077FB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83FD9-A36C-4BC3-9FF6-1997AA0FA0F4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516438" y="993775"/>
            <a:ext cx="1846262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lvl="0"/>
            <a:r>
              <a:rPr lang="lt-LT" noProof="0" smtClean="0"/>
              <a:t>Spustelėkite piktogr. norėdami įtraukti pav.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1D82F-2C36-4BF1-AA98-0E62E011F78E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90E7B-AC87-40D8-B98A-11A4CFC0A5E4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907FF-9090-4996-9595-969A7CC52591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32507-AE1A-4D8D-8800-165ABE11C66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8D693-325E-4E6F-BE1C-6FCAD1FA75BD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9EE34-E924-4921-B088-268514C3FF1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113" y="4941888"/>
            <a:ext cx="611187" cy="6111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400" y="482600"/>
            <a:ext cx="598488" cy="904875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475" y="1887538"/>
            <a:ext cx="609600" cy="60960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588" y="282575"/>
            <a:ext cx="1128712" cy="11287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775" y="1327150"/>
            <a:ext cx="608013" cy="6080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525" y="5611813"/>
            <a:ext cx="738188" cy="7381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588" y="4927600"/>
            <a:ext cx="738187" cy="738188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59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Spustelėję redag. ruoš. pavad. stilių</a:t>
            </a:r>
            <a:endParaRPr lang="en-US" smtClean="0"/>
          </a:p>
        </p:txBody>
      </p:sp>
      <p:sp>
        <p:nvSpPr>
          <p:cNvPr id="116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9C1114-2896-41C2-90F6-2ADAB65F29C9}" type="datetimeFigureOut">
              <a:rPr lang="lt-LT"/>
              <a:pPr>
                <a:defRPr/>
              </a:pPr>
              <a:t>2015.10.24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F98C501-AC7B-448B-9B83-6DC14C17DBB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3988" y="2698750"/>
            <a:ext cx="468312" cy="4683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663" y="3167063"/>
            <a:ext cx="458787" cy="4587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2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Trebuchet MS" pitchFamily="34" charset="0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1840" TargetMode="External"/><Relationship Id="rId2" Type="http://schemas.openxmlformats.org/officeDocument/2006/relationships/hyperlink" Target="http://lt.wikipedia.org/wiki/177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lt.wikipedia.org/wiki/Karaliau%C4%8Diaus_universiteta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ntraštė 1"/>
          <p:cNvSpPr>
            <a:spLocks noGrp="1"/>
          </p:cNvSpPr>
          <p:nvPr>
            <p:ph type="ctrTitle"/>
          </p:nvPr>
        </p:nvSpPr>
        <p:spPr>
          <a:xfrm>
            <a:off x="1009650" y="908050"/>
            <a:ext cx="7116763" cy="2160588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  <a:cs typeface="Trebuchet MS" pitchFamily="34" charset="0"/>
              </a:rPr>
              <a:t>Kristijonas</a:t>
            </a:r>
            <a:r>
              <a:rPr lang="en-US" b="1" dirty="0" smtClean="0">
                <a:solidFill>
                  <a:schemeClr val="bg1"/>
                </a:solidFill>
                <a:cs typeface="Trebuchet MS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cs typeface="Trebuchet MS" pitchFamily="34" charset="0"/>
              </a:rPr>
              <a:t>Donelaitis</a:t>
            </a:r>
            <a:r>
              <a:rPr lang="en-US" b="1" dirty="0" smtClean="0">
                <a:solidFill>
                  <a:schemeClr val="bg1"/>
                </a:solidFill>
                <a:cs typeface="Trebuchet MS" pitchFamily="34" charset="0"/>
              </a:rPr>
              <a:t> </a:t>
            </a:r>
            <a:endParaRPr lang="lt-LT" b="1" dirty="0" smtClean="0">
              <a:solidFill>
                <a:schemeClr val="bg1"/>
              </a:solidFill>
              <a:cs typeface="Trebuchet MS" pitchFamily="34" charset="0"/>
            </a:endParaRPr>
          </a:p>
        </p:txBody>
      </p:sp>
      <p:sp>
        <p:nvSpPr>
          <p:cNvPr id="13314" name="Antrinis pavadinimas 2"/>
          <p:cNvSpPr>
            <a:spLocks noGrp="1"/>
          </p:cNvSpPr>
          <p:nvPr>
            <p:ph type="subTitle" idx="1"/>
          </p:nvPr>
        </p:nvSpPr>
        <p:spPr>
          <a:xfrm>
            <a:off x="1187624" y="4437112"/>
            <a:ext cx="7116763" cy="862012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2014 </a:t>
            </a:r>
            <a:r>
              <a:rPr lang="lt-LT" dirty="0" err="1" smtClean="0">
                <a:solidFill>
                  <a:schemeClr val="bg1"/>
                </a:solidFill>
              </a:rPr>
              <a:t>m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bg1"/>
                </a:solidFill>
                <a:cs typeface="Trebuchet MS" pitchFamily="34" charset="0"/>
              </a:rPr>
              <a:t>Jubiliejus</a:t>
            </a:r>
          </a:p>
        </p:txBody>
      </p:sp>
      <p:pic>
        <p:nvPicPr>
          <p:cNvPr id="14338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363663"/>
            <a:ext cx="7056437" cy="47831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bg1"/>
                </a:solidFill>
                <a:cs typeface="Trebuchet MS" pitchFamily="34" charset="0"/>
              </a:rPr>
              <a:t>Riešutų medis, mažybinė forma, daugiskaita </a:t>
            </a:r>
            <a:br>
              <a:rPr lang="lt-LT" b="1" dirty="0" smtClean="0">
                <a:solidFill>
                  <a:schemeClr val="bg1"/>
                </a:solidFill>
                <a:cs typeface="Trebuchet MS" pitchFamily="34" charset="0"/>
              </a:rPr>
            </a:br>
            <a:r>
              <a:rPr lang="lt-LT" b="1" dirty="0" smtClean="0">
                <a:solidFill>
                  <a:schemeClr val="bg1"/>
                </a:solidFill>
                <a:cs typeface="Trebuchet MS" pitchFamily="34" charset="0"/>
              </a:rPr>
              <a:t>(poeto gimtinė)</a:t>
            </a:r>
          </a:p>
        </p:txBody>
      </p:sp>
      <p:pic>
        <p:nvPicPr>
          <p:cNvPr id="15362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07704" y="2123851"/>
            <a:ext cx="6048846" cy="355781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ntraštė 1"/>
          <p:cNvSpPr>
            <a:spLocks noGrp="1"/>
          </p:cNvSpPr>
          <p:nvPr>
            <p:ph type="title"/>
          </p:nvPr>
        </p:nvSpPr>
        <p:spPr>
          <a:xfrm>
            <a:off x="971550" y="692150"/>
            <a:ext cx="7124700" cy="925513"/>
          </a:xfrm>
        </p:spPr>
        <p:txBody>
          <a:bodyPr/>
          <a:lstStyle/>
          <a:p>
            <a:pPr algn="ctr"/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Kuo su K.Donelaičio gyvenimu susijęs šis skaičius ?</a:t>
            </a:r>
          </a:p>
        </p:txBody>
      </p:sp>
      <p:pic>
        <p:nvPicPr>
          <p:cNvPr id="16386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28863" y="2133600"/>
            <a:ext cx="4675187" cy="31670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Tolminkiemio bažnyčia dabar</a:t>
            </a:r>
          </a:p>
        </p:txBody>
      </p:sp>
      <p:pic>
        <p:nvPicPr>
          <p:cNvPr id="17410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27313" y="1628775"/>
            <a:ext cx="3359150" cy="5070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Šioje Tolminkiemio bažnyčioje kunigavo K.Donelaitis</a:t>
            </a:r>
          </a:p>
        </p:txBody>
      </p:sp>
      <p:pic>
        <p:nvPicPr>
          <p:cNvPr id="1843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806575"/>
            <a:ext cx="6840537" cy="4052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bg1"/>
                </a:solidFill>
                <a:cs typeface="Trebuchet MS" pitchFamily="34" charset="0"/>
              </a:rPr>
              <a:t>Kas tai ir  kuo šie daiktai susiję su K. Donelaičiu?</a:t>
            </a:r>
          </a:p>
        </p:txBody>
      </p:sp>
      <p:pic>
        <p:nvPicPr>
          <p:cNvPr id="19458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2159000"/>
            <a:ext cx="4176713" cy="3717925"/>
          </a:xfrm>
        </p:spPr>
      </p:pic>
      <p:pic>
        <p:nvPicPr>
          <p:cNvPr id="19459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2205038"/>
            <a:ext cx="4437062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Kas poetui  buvo Ana Regina?</a:t>
            </a:r>
            <a:br>
              <a:rPr lang="lt-LT" b="1" smtClean="0">
                <a:solidFill>
                  <a:schemeClr val="bg1"/>
                </a:solidFill>
                <a:cs typeface="Trebuchet MS" pitchFamily="34" charset="0"/>
              </a:rPr>
            </a:br>
            <a:endParaRPr lang="lt-LT" b="1" smtClean="0">
              <a:solidFill>
                <a:schemeClr val="bg1"/>
              </a:solidFill>
              <a:cs typeface="Trebuchet MS" pitchFamily="34" charset="0"/>
            </a:endParaRPr>
          </a:p>
        </p:txBody>
      </p:sp>
      <p:pic>
        <p:nvPicPr>
          <p:cNvPr id="20482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66950" y="1536700"/>
            <a:ext cx="4211638" cy="4195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ntraštė 1"/>
          <p:cNvSpPr>
            <a:spLocks noGrp="1"/>
          </p:cNvSpPr>
          <p:nvPr>
            <p:ph type="title"/>
          </p:nvPr>
        </p:nvSpPr>
        <p:spPr>
          <a:xfrm>
            <a:off x="971550" y="692150"/>
            <a:ext cx="7124700" cy="925513"/>
          </a:xfrm>
        </p:spPr>
        <p:txBody>
          <a:bodyPr/>
          <a:lstStyle/>
          <a:p>
            <a:pPr algn="ctr"/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Kuo su Donelaičio kūryba yra susijęs šis skaičius? </a:t>
            </a:r>
          </a:p>
        </p:txBody>
      </p:sp>
      <p:pic>
        <p:nvPicPr>
          <p:cNvPr id="21506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11413" y="2139950"/>
            <a:ext cx="4770437" cy="3736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9650" y="115888"/>
            <a:ext cx="7124700" cy="2736850"/>
          </a:xfrm>
        </p:spPr>
        <p:txBody>
          <a:bodyPr>
            <a:noAutofit/>
          </a:bodyPr>
          <a:lstStyle/>
          <a:p>
            <a:r>
              <a:rPr lang="lt-LT" sz="2400" b="1" smtClean="0">
                <a:cs typeface="Trebuchet MS" pitchFamily="34" charset="0"/>
              </a:rPr>
              <a:t/>
            </a:r>
            <a:br>
              <a:rPr lang="lt-LT" sz="2400" b="1" smtClean="0">
                <a:cs typeface="Trebuchet MS" pitchFamily="34" charset="0"/>
              </a:rPr>
            </a:br>
            <a:r>
              <a:rPr lang="lt-LT" sz="2400" b="1" smtClean="0">
                <a:cs typeface="Trebuchet MS" pitchFamily="34" charset="0"/>
              </a:rPr>
              <a:t/>
            </a:r>
            <a:br>
              <a:rPr lang="lt-LT" sz="2400" b="1" smtClean="0">
                <a:cs typeface="Trebuchet MS" pitchFamily="34" charset="0"/>
              </a:rPr>
            </a:br>
            <a:r>
              <a:rPr lang="lt-LT" sz="2400" b="1" smtClean="0">
                <a:cs typeface="Trebuchet MS" pitchFamily="34" charset="0"/>
              </a:rPr>
              <a:t/>
            </a:r>
            <a:br>
              <a:rPr lang="lt-LT" sz="2400" b="1" smtClean="0">
                <a:cs typeface="Trebuchet MS" pitchFamily="34" charset="0"/>
              </a:rPr>
            </a:br>
            <a:r>
              <a:rPr lang="lt-LT" sz="2400" b="1" smtClean="0">
                <a:solidFill>
                  <a:schemeClr val="bg1"/>
                </a:solidFill>
                <a:cs typeface="Trebuchet MS" pitchFamily="34" charset="0"/>
              </a:rPr>
              <a:t>Liudvikas Rėza</a:t>
            </a:r>
            <a:r>
              <a:rPr lang="lt-LT" sz="2400" smtClean="0">
                <a:solidFill>
                  <a:schemeClr val="bg1"/>
                </a:solidFill>
                <a:cs typeface="Trebuchet MS" pitchFamily="34" charset="0"/>
              </a:rPr>
              <a:t> (</a:t>
            </a:r>
            <a:r>
              <a:rPr lang="lt-LT" sz="2400" smtClean="0">
                <a:solidFill>
                  <a:srgbClr val="0D0D0D"/>
                </a:solidFill>
                <a:cs typeface="Trebuchet MS" pitchFamily="34" charset="0"/>
                <a:hlinkClick r:id="rId2" tooltip="1776"/>
              </a:rPr>
              <a:t>1776</a:t>
            </a:r>
            <a:r>
              <a:rPr lang="lt-LT" sz="2400" smtClean="0">
                <a:solidFill>
                  <a:srgbClr val="0D0D0D"/>
                </a:solidFill>
                <a:cs typeface="Trebuchet MS" pitchFamily="34" charset="0"/>
              </a:rPr>
              <a:t> – </a:t>
            </a:r>
            <a:r>
              <a:rPr lang="lt-LT" sz="2400" smtClean="0">
                <a:solidFill>
                  <a:srgbClr val="0D0D0D"/>
                </a:solidFill>
                <a:cs typeface="Trebuchet MS" pitchFamily="34" charset="0"/>
                <a:hlinkClick r:id="rId3" tooltip="1840"/>
              </a:rPr>
              <a:t>1840</a:t>
            </a:r>
            <a:r>
              <a:rPr lang="lt-LT" sz="2400" smtClean="0">
                <a:solidFill>
                  <a:srgbClr val="0D0D0D"/>
                </a:solidFill>
                <a:cs typeface="Trebuchet MS" pitchFamily="34" charset="0"/>
              </a:rPr>
              <a:t> </a:t>
            </a:r>
            <a:r>
              <a:rPr lang="lt-LT" sz="2400" smtClean="0">
                <a:solidFill>
                  <a:schemeClr val="bg1"/>
                </a:solidFill>
                <a:cs typeface="Trebuchet MS" pitchFamily="34" charset="0"/>
              </a:rPr>
              <a:t>m.) – prūsų lietuvių visuomenės veikėjas, lituanistas, teologas, tautosakininkas, </a:t>
            </a:r>
            <a:r>
              <a:rPr lang="lt-LT" sz="2400" smtClean="0">
                <a:solidFill>
                  <a:schemeClr val="bg1"/>
                </a:solidFill>
                <a:cs typeface="Trebuchet MS" pitchFamily="34" charset="0"/>
                <a:hlinkClick r:id="rId4" tooltip="Karaliaučiaus universitetas"/>
              </a:rPr>
              <a:t>Karaliaučiaus universiteto</a:t>
            </a:r>
            <a:r>
              <a:rPr lang="lt-LT" sz="2400" smtClean="0">
                <a:solidFill>
                  <a:schemeClr val="bg1"/>
                </a:solidFill>
                <a:cs typeface="Trebuchet MS" pitchFamily="34" charset="0"/>
              </a:rPr>
              <a:t> profesorius.</a:t>
            </a:r>
            <a:br>
              <a:rPr lang="lt-LT" sz="2400" smtClean="0">
                <a:solidFill>
                  <a:schemeClr val="bg1"/>
                </a:solidFill>
                <a:cs typeface="Trebuchet MS" pitchFamily="34" charset="0"/>
              </a:rPr>
            </a:br>
            <a:r>
              <a:rPr lang="lt-LT" sz="2400" smtClean="0">
                <a:solidFill>
                  <a:schemeClr val="bg1"/>
                </a:solidFill>
                <a:cs typeface="Trebuchet MS" pitchFamily="34" charset="0"/>
              </a:rPr>
              <a:t/>
            </a:r>
            <a:br>
              <a:rPr lang="lt-LT" sz="2400" smtClean="0">
                <a:solidFill>
                  <a:schemeClr val="bg1"/>
                </a:solidFill>
                <a:cs typeface="Trebuchet MS" pitchFamily="34" charset="0"/>
              </a:rPr>
            </a:br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 Kas svarbaus įvyko 1818 m.?</a:t>
            </a:r>
            <a:r>
              <a:rPr lang="lt-LT" sz="2400" smtClean="0">
                <a:solidFill>
                  <a:schemeClr val="bg1"/>
                </a:solidFill>
                <a:cs typeface="Trebuchet MS" pitchFamily="34" charset="0"/>
              </a:rPr>
              <a:t/>
            </a:r>
            <a:br>
              <a:rPr lang="lt-LT" sz="2400" smtClean="0">
                <a:solidFill>
                  <a:schemeClr val="bg1"/>
                </a:solidFill>
                <a:cs typeface="Trebuchet MS" pitchFamily="34" charset="0"/>
              </a:rPr>
            </a:br>
            <a:endParaRPr lang="lt-LT" sz="2400" smtClean="0">
              <a:solidFill>
                <a:schemeClr val="bg1"/>
              </a:solidFill>
              <a:cs typeface="Trebuchet MS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buFont typeface="Wingdings 2" charset="2"/>
              <a:buNone/>
              <a:defRPr/>
            </a:pPr>
            <a:endParaRPr lang="lt-LT" dirty="0" smtClean="0"/>
          </a:p>
          <a:p>
            <a:pPr marL="0" indent="0" fontAlgn="auto">
              <a:buFont typeface="Wingdings 2" charset="2"/>
              <a:buNone/>
              <a:defRPr/>
            </a:pPr>
            <a:endParaRPr lang="lt-LT" dirty="0"/>
          </a:p>
          <a:p>
            <a:pPr marL="0" indent="0" fontAlgn="auto">
              <a:buFont typeface="Wingdings 2" charset="2"/>
              <a:buNone/>
              <a:defRPr/>
            </a:pPr>
            <a:endParaRPr lang="lt-LT" dirty="0" smtClean="0"/>
          </a:p>
          <a:p>
            <a:pPr marL="0" indent="0" fontAlgn="auto">
              <a:buFont typeface="Wingdings 2" charset="2"/>
              <a:buNone/>
              <a:defRPr/>
            </a:pPr>
            <a:endParaRPr lang="lt-LT" dirty="0"/>
          </a:p>
          <a:p>
            <a:pPr marL="0" indent="0" fontAlgn="auto">
              <a:buFont typeface="Wingdings 2" charset="2"/>
              <a:buNone/>
              <a:defRPr/>
            </a:pPr>
            <a:endParaRPr lang="lt-LT" dirty="0" smtClean="0"/>
          </a:p>
          <a:p>
            <a:pPr fontAlgn="auto">
              <a:buFont typeface="Wingdings 2" charset="2"/>
              <a:buChar char=""/>
              <a:defRPr/>
            </a:pPr>
            <a:endParaRPr lang="lt-LT" dirty="0"/>
          </a:p>
        </p:txBody>
      </p:sp>
      <p:pic>
        <p:nvPicPr>
          <p:cNvPr id="22531" name="Paveikslėlis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3141663"/>
            <a:ext cx="3240088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Ką bendro turi K. Donelaitis ir šių laikų aktorius Rolandas Kazlas?</a:t>
            </a:r>
          </a:p>
        </p:txBody>
      </p:sp>
      <p:pic>
        <p:nvPicPr>
          <p:cNvPr id="2355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989138"/>
            <a:ext cx="3211512" cy="3998912"/>
          </a:xfrm>
        </p:spPr>
      </p:pic>
      <p:pic>
        <p:nvPicPr>
          <p:cNvPr id="23555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3350" y="2060575"/>
            <a:ext cx="476091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Kūrėjo K.Donelaičio kapas</a:t>
            </a:r>
            <a:br>
              <a:rPr lang="lt-LT" b="1" smtClean="0">
                <a:solidFill>
                  <a:schemeClr val="bg1"/>
                </a:solidFill>
                <a:cs typeface="Trebuchet MS" pitchFamily="34" charset="0"/>
              </a:rPr>
            </a:br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Tolminkiemio bažnyčios rūsyje</a:t>
            </a:r>
          </a:p>
        </p:txBody>
      </p:sp>
      <p:pic>
        <p:nvPicPr>
          <p:cNvPr id="24578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989138"/>
            <a:ext cx="7477125" cy="4752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smtClean="0">
                <a:solidFill>
                  <a:schemeClr val="bg1"/>
                </a:solidFill>
                <a:cs typeface="Trebuchet MS" pitchFamily="34" charset="0"/>
              </a:rPr>
              <a:t>Paminklas  K.Donelaičiui Gumbinėje</a:t>
            </a:r>
          </a:p>
        </p:txBody>
      </p:sp>
      <p:pic>
        <p:nvPicPr>
          <p:cNvPr id="25602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35150" y="1773238"/>
            <a:ext cx="3960813" cy="49609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800" b="1" smtClean="0">
                <a:solidFill>
                  <a:schemeClr val="bg1"/>
                </a:solidFill>
                <a:cs typeface="Trebuchet MS" pitchFamily="34" charset="0"/>
              </a:rPr>
              <a:t>Kokiam mieste  yra gimnazija pavadinta K.Donelaičio vardu?</a:t>
            </a:r>
          </a:p>
        </p:txBody>
      </p:sp>
      <p:cxnSp>
        <p:nvCxnSpPr>
          <p:cNvPr id="5" name="Tiesioji rodyklės jungtis 4"/>
          <p:cNvCxnSpPr/>
          <p:nvPr/>
        </p:nvCxnSpPr>
        <p:spPr>
          <a:xfrm>
            <a:off x="4716463" y="3933825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7" name="Paveikslėlis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604963"/>
            <a:ext cx="6264275" cy="508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cs typeface="Trebuchet MS" pitchFamily="34" charset="0"/>
              </a:rPr>
              <a:t>Kybart</a:t>
            </a:r>
            <a:r>
              <a:rPr lang="lt-LT" b="1" dirty="0" smtClean="0">
                <a:solidFill>
                  <a:schemeClr val="bg1"/>
                </a:solidFill>
                <a:cs typeface="Trebuchet MS" pitchFamily="34" charset="0"/>
              </a:rPr>
              <a:t>ų K. Donelaičio gimnazija</a:t>
            </a:r>
          </a:p>
        </p:txBody>
      </p:sp>
      <p:pic>
        <p:nvPicPr>
          <p:cNvPr id="27650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74838" y="1806575"/>
            <a:ext cx="5394325" cy="4052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b="1" dirty="0" smtClean="0">
                <a:solidFill>
                  <a:schemeClr val="bg1"/>
                </a:solidFill>
                <a:latin typeface="Arial" charset="0"/>
                <a:cs typeface="Trebuchet MS" pitchFamily="34" charset="0"/>
              </a:rPr>
              <a:t>Paskaitykime kartu...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>
          <a:xfrm>
            <a:off x="250825" y="1806574"/>
            <a:ext cx="7883525" cy="4790777"/>
          </a:xfrm>
        </p:spPr>
        <p:txBody>
          <a:bodyPr/>
          <a:lstStyle/>
          <a:p>
            <a:pPr marL="0" indent="0">
              <a:buNone/>
            </a:pP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„Taigi pameskim jau tokį netikusį būdą, </a:t>
            </a:r>
            <a:br>
              <a:rPr lang="lt-LT" sz="3200" dirty="0" smtClean="0">
                <a:solidFill>
                  <a:schemeClr val="bg1"/>
                </a:solidFill>
                <a:latin typeface="Arial" charset="0"/>
              </a:rPr>
            </a:b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O </a:t>
            </a:r>
            <a:r>
              <a:rPr lang="lt-LT" sz="3200" dirty="0" err="1" smtClean="0">
                <a:solidFill>
                  <a:schemeClr val="bg1"/>
                </a:solidFill>
                <a:latin typeface="Arial" charset="0"/>
              </a:rPr>
              <a:t>viernai</a:t>
            </a: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 visur ir </a:t>
            </a:r>
            <a:r>
              <a:rPr lang="lt-LT" sz="3200" dirty="0" err="1" smtClean="0">
                <a:solidFill>
                  <a:schemeClr val="bg1"/>
                </a:solidFill>
                <a:latin typeface="Arial" charset="0"/>
              </a:rPr>
              <a:t>viežlybai</a:t>
            </a: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 pasielkim, </a:t>
            </a:r>
            <a:br>
              <a:rPr lang="lt-LT" sz="3200" dirty="0" smtClean="0">
                <a:solidFill>
                  <a:schemeClr val="bg1"/>
                </a:solidFill>
                <a:latin typeface="Arial" charset="0"/>
              </a:rPr>
            </a:b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Taip jau ir svetimi mus būrai girt </a:t>
            </a:r>
            <a:r>
              <a:rPr lang="lt-LT" sz="3200" dirty="0" err="1" smtClean="0">
                <a:solidFill>
                  <a:schemeClr val="bg1"/>
                </a:solidFill>
                <a:latin typeface="Arial" charset="0"/>
              </a:rPr>
              <a:t>nesigėdės</a:t>
            </a: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. </a:t>
            </a:r>
            <a:br>
              <a:rPr lang="lt-LT" sz="3200" dirty="0" smtClean="0">
                <a:solidFill>
                  <a:schemeClr val="bg1"/>
                </a:solidFill>
                <a:latin typeface="Arial" charset="0"/>
              </a:rPr>
            </a:b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Juk mums </a:t>
            </a:r>
            <a:r>
              <a:rPr lang="lt-LT" sz="3200" dirty="0" err="1" smtClean="0">
                <a:solidFill>
                  <a:schemeClr val="bg1"/>
                </a:solidFill>
                <a:latin typeface="Arial" charset="0"/>
              </a:rPr>
              <a:t>dievs</a:t>
            </a: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 aštriai, kaip žinom, </a:t>
            </a:r>
            <a:r>
              <a:rPr lang="lt-LT" sz="3200" dirty="0" err="1" smtClean="0">
                <a:solidFill>
                  <a:schemeClr val="bg1"/>
                </a:solidFill>
                <a:latin typeface="Arial" charset="0"/>
              </a:rPr>
              <a:t>zokaną</a:t>
            </a: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lt-LT" sz="3200" dirty="0" err="1" smtClean="0">
                <a:solidFill>
                  <a:schemeClr val="bg1"/>
                </a:solidFill>
                <a:latin typeface="Arial" charset="0"/>
              </a:rPr>
              <a:t>duodams</a:t>
            </a: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, </a:t>
            </a:r>
            <a:br>
              <a:rPr lang="lt-LT" sz="3200" dirty="0" smtClean="0">
                <a:solidFill>
                  <a:schemeClr val="bg1"/>
                </a:solidFill>
                <a:latin typeface="Arial" charset="0"/>
              </a:rPr>
            </a:b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Draudęs </a:t>
            </a:r>
            <a:r>
              <a:rPr lang="lt-LT" sz="3200" dirty="0" err="1" smtClean="0">
                <a:solidFill>
                  <a:schemeClr val="bg1"/>
                </a:solidFill>
                <a:latin typeface="Arial" charset="0"/>
              </a:rPr>
              <a:t>yr</a:t>
            </a: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 klastas visas ir visą vagystę.“</a:t>
            </a:r>
          </a:p>
          <a:p>
            <a:pPr marL="0" indent="0">
              <a:buNone/>
            </a:pPr>
            <a:r>
              <a:rPr lang="lt-LT" sz="32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lt-LT" sz="3200" dirty="0" smtClean="0">
                <a:solidFill>
                  <a:schemeClr val="bg1"/>
                </a:solidFill>
                <a:latin typeface="Arial" charset="0"/>
              </a:rPr>
              <a:t>                             </a:t>
            </a:r>
            <a:r>
              <a:rPr lang="lt-LT" sz="3200" b="1" dirty="0" smtClean="0">
                <a:solidFill>
                  <a:schemeClr val="bg1"/>
                </a:solidFill>
                <a:latin typeface="Arial" charset="0"/>
              </a:rPr>
              <a:t>„ Metai“</a:t>
            </a:r>
            <a:r>
              <a:rPr lang="lt-LT" sz="3200" b="1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lt-LT" sz="32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smtClean="0">
              <a:cs typeface="Trebuchet MS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 fontAlgn="auto">
              <a:buNone/>
              <a:defRPr/>
            </a:pPr>
            <a:r>
              <a:rPr lang="lt-LT" sz="3200" dirty="0" smtClean="0">
                <a:solidFill>
                  <a:schemeClr val="bg1"/>
                </a:solidFill>
              </a:rPr>
              <a:t>„Kiekvienam </a:t>
            </a:r>
            <a:r>
              <a:rPr lang="lt-LT" sz="3200" dirty="0">
                <a:solidFill>
                  <a:schemeClr val="bg1"/>
                </a:solidFill>
              </a:rPr>
              <a:t>daryti gera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Savo darbu ir žodžiu.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Visad elgtis taip, kaip dera,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Ir teisingas būt geidžiu.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Nekerštauti niekada,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gyvo padaro gailėti,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Dievą, žmones jo mylėti –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Mano priedermė šventa</a:t>
            </a:r>
            <a:r>
              <a:rPr lang="lt-LT" sz="3200" dirty="0" smtClean="0">
                <a:solidFill>
                  <a:schemeClr val="bg1"/>
                </a:solidFill>
              </a:rPr>
              <a:t>.“</a:t>
            </a:r>
            <a:r>
              <a:rPr lang="lt-LT" sz="3200" dirty="0">
                <a:solidFill>
                  <a:schemeClr val="bg1"/>
                </a:solidFill>
              </a:rPr>
              <a:t/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                                                                 K. Donelaitis</a:t>
            </a:r>
          </a:p>
          <a:p>
            <a:pPr fontAlgn="auto">
              <a:buFont typeface="Wingdings 2" charset="2"/>
              <a:buChar char=""/>
              <a:defRPr/>
            </a:pPr>
            <a:endParaRPr lang="lt-L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/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>
                <a:solidFill>
                  <a:schemeClr val="bg1"/>
                </a:solidFill>
              </a:rPr>
              <a:t/>
            </a:r>
            <a:br>
              <a:rPr lang="lt-LT" dirty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/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>
                <a:solidFill>
                  <a:schemeClr val="bg1"/>
                </a:solidFill>
              </a:rPr>
              <a:t/>
            </a:r>
            <a:br>
              <a:rPr lang="lt-LT" dirty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Ačiū Jums už dėmesį.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>
              <a:solidFill>
                <a:schemeClr val="bg1"/>
              </a:solidFill>
            </a:endParaRPr>
          </a:p>
          <a:p>
            <a:endParaRPr lang="lt-LT" dirty="0">
              <a:solidFill>
                <a:schemeClr val="bg1"/>
              </a:solidFill>
            </a:endParaRPr>
          </a:p>
          <a:p>
            <a:endParaRPr lang="lt-LT" dirty="0" smtClean="0">
              <a:solidFill>
                <a:schemeClr val="bg1"/>
              </a:solidFill>
            </a:endParaRPr>
          </a:p>
          <a:p>
            <a:endParaRPr lang="lt-LT" dirty="0">
              <a:solidFill>
                <a:schemeClr val="bg1"/>
              </a:solidFill>
            </a:endParaRPr>
          </a:p>
          <a:p>
            <a:endParaRPr lang="lt-LT" dirty="0" smtClean="0">
              <a:solidFill>
                <a:schemeClr val="bg1"/>
              </a:solidFill>
            </a:endParaRPr>
          </a:p>
          <a:p>
            <a:endParaRPr lang="lt-LT" dirty="0">
              <a:solidFill>
                <a:schemeClr val="bg1"/>
              </a:solidFill>
            </a:endParaRPr>
          </a:p>
          <a:p>
            <a:endParaRPr lang="lt-L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051456"/>
      </p:ext>
    </p:extLst>
  </p:cSld>
  <p:clrMapOvr>
    <a:masterClrMapping/>
  </p:clrMapOvr>
</p:sld>
</file>

<file path=ppt/theme/theme1.xml><?xml version="1.0" encoding="utf-8"?>
<a:theme xmlns:a="http://schemas.openxmlformats.org/drawingml/2006/main" name="vasara">
  <a:themeElements>
    <a:clrScheme name="vasara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vasar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asar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Vasara</Template>
  <TotalTime>133</TotalTime>
  <Words>104</Words>
  <Application>Microsoft Office PowerPoint</Application>
  <PresentationFormat>On-screen Show (4:3)</PresentationFormat>
  <Paragraphs>30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vasara</vt:lpstr>
      <vt:lpstr>Kristijonas Donelaitis </vt:lpstr>
      <vt:lpstr>Jubiliejus</vt:lpstr>
      <vt:lpstr>Riešutų medis, mažybinė forma, daugiskaita  (poeto gimtinė)</vt:lpstr>
      <vt:lpstr>Kuo su K.Donelaičio gyvenimu susijęs šis skaičius ?</vt:lpstr>
      <vt:lpstr>Tolminkiemio bažnyčia dabar</vt:lpstr>
      <vt:lpstr>Šioje Tolminkiemio bažnyčioje kunigavo K.Donelaitis</vt:lpstr>
      <vt:lpstr>Kas tai ir  kuo šie daiktai susiję su K. Donelaičiu?</vt:lpstr>
      <vt:lpstr>Kas poetui  buvo Ana Regina? </vt:lpstr>
      <vt:lpstr>Kuo su Donelaičio kūryba yra susijęs šis skaičius? </vt:lpstr>
      <vt:lpstr>   Liudvikas Rėza (1776 – 1840 m.) – prūsų lietuvių visuomenės veikėjas, lituanistas, teologas, tautosakininkas, Karaliaučiaus universiteto profesorius.   Kas svarbaus įvyko 1818 m.? </vt:lpstr>
      <vt:lpstr>Ką bendro turi K. Donelaitis ir šių laikų aktorius Rolandas Kazlas?</vt:lpstr>
      <vt:lpstr>Kūrėjo K.Donelaičio kapas Tolminkiemio bažnyčios rūsyje</vt:lpstr>
      <vt:lpstr>Paminklas  K.Donelaičiui Gumbinėje</vt:lpstr>
      <vt:lpstr>Kokiam mieste  yra gimnazija pavadinta K.Donelaičio vardu?</vt:lpstr>
      <vt:lpstr>Kybartų K. Donelaičio gimnazija</vt:lpstr>
      <vt:lpstr>Paskaitykime kartu...</vt:lpstr>
      <vt:lpstr>PowerPoint Presentation</vt:lpstr>
      <vt:lpstr>    Ačiū Jums už dėmesį.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Kristijonas Donelaitis XVIII amžiuje ir dabar</dc:title>
  <dc:creator>2010.05.14</dc:creator>
  <cp:lastModifiedBy>Namai</cp:lastModifiedBy>
  <cp:revision>15</cp:revision>
  <dcterms:created xsi:type="dcterms:W3CDTF">2014-11-17T19:29:54Z</dcterms:created>
  <dcterms:modified xsi:type="dcterms:W3CDTF">2015-10-24T07:31:46Z</dcterms:modified>
</cp:coreProperties>
</file>