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1" r:id="rId5"/>
    <p:sldId id="259" r:id="rId6"/>
    <p:sldId id="262" r:id="rId7"/>
    <p:sldId id="260" r:id="rId8"/>
    <p:sldId id="263" r:id="rId9"/>
    <p:sldId id="264" r:id="rId10"/>
    <p:sldId id="265" r:id="rId1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9" name="Paantraštė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Antraštė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lt-LT" smtClean="0"/>
              <a:t>Spustelėkite, jei norite keisite ruoš. pav. stilių</a:t>
            </a:r>
            <a:endParaRPr kumimoji="0" lang="en-US"/>
          </a:p>
        </p:txBody>
      </p:sp>
      <p:cxnSp>
        <p:nvCxnSpPr>
          <p:cNvPr id="8" name="Tiesioji jungtis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Tiesioji jungtis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as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os vietos rezervavimo ženklas 14"/>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16" name="Skaidrės numerio vietos rezervavimo ženklas 15"/>
          <p:cNvSpPr>
            <a:spLocks noGrp="1"/>
          </p:cNvSpPr>
          <p:nvPr>
            <p:ph type="sldNum" sz="quarter" idx="11"/>
          </p:nvPr>
        </p:nvSpPr>
        <p:spPr/>
        <p:txBody>
          <a:bodyPr/>
          <a:lstStyle/>
          <a:p>
            <a:fld id="{3E99597A-F46C-404D-9DC1-254892D9A200}" type="slidenum">
              <a:rPr lang="lt-LT" smtClean="0"/>
              <a:pPr/>
              <a:t>‹#›</a:t>
            </a:fld>
            <a:endParaRPr lang="lt-LT"/>
          </a:p>
        </p:txBody>
      </p:sp>
      <p:sp>
        <p:nvSpPr>
          <p:cNvPr id="17" name="Poraštės vietos rezervavimo ženklas 16"/>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Turinio vietos rezervavimo ženklas 8"/>
          <p:cNvSpPr>
            <a:spLocks noGrp="1"/>
          </p:cNvSpPr>
          <p:nvPr>
            <p:ph idx="1"/>
          </p:nvPr>
        </p:nvSpPr>
        <p:spPr>
          <a:xfrm>
            <a:off x="457200" y="1524000"/>
            <a:ext cx="8229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4" name="Datos vietos rezervavimo ženklas 13"/>
          <p:cNvSpPr>
            <a:spLocks noGrp="1"/>
          </p:cNvSpPr>
          <p:nvPr>
            <p:ph type="dt" sz="half" idx="14"/>
          </p:nvPr>
        </p:nvSpPr>
        <p:spPr/>
        <p:txBody>
          <a:bodyPr/>
          <a:lstStyle/>
          <a:p>
            <a:fld id="{5D111F01-73D9-4A6B-BE5F-85B06021DD73}" type="datetimeFigureOut">
              <a:rPr lang="lt-LT" smtClean="0"/>
              <a:pPr/>
              <a:t>2015.06.04</a:t>
            </a:fld>
            <a:endParaRPr lang="lt-LT"/>
          </a:p>
        </p:txBody>
      </p:sp>
      <p:sp>
        <p:nvSpPr>
          <p:cNvPr id="15" name="Skaidrės numerio vietos rezervavimo ženklas 14"/>
          <p:cNvSpPr>
            <a:spLocks noGrp="1"/>
          </p:cNvSpPr>
          <p:nvPr>
            <p:ph type="sldNum" sz="quarter" idx="15"/>
          </p:nvPr>
        </p:nvSpPr>
        <p:spPr/>
        <p:txBody>
          <a:bodyPr/>
          <a:lstStyle>
            <a:lvl1pPr algn="ctr">
              <a:defRPr/>
            </a:lvl1pPr>
          </a:lstStyle>
          <a:p>
            <a:fld id="{3E99597A-F46C-404D-9DC1-254892D9A200}" type="slidenum">
              <a:rPr lang="lt-LT" smtClean="0"/>
              <a:pPr/>
              <a:t>‹#›</a:t>
            </a:fld>
            <a:endParaRPr lang="lt-LT"/>
          </a:p>
        </p:txBody>
      </p:sp>
      <p:sp>
        <p:nvSpPr>
          <p:cNvPr id="16" name="Poraštės vietos rezervavimo ženklas 15"/>
          <p:cNvSpPr>
            <a:spLocks noGrp="1"/>
          </p:cNvSpPr>
          <p:nvPr>
            <p:ph type="ftr" sz="quarter" idx="16"/>
          </p:nvPr>
        </p:nvSpPr>
        <p:spPr/>
        <p:txBody>
          <a:bodyPr/>
          <a:lstStyle/>
          <a:p>
            <a:endParaRPr lang="lt-LT"/>
          </a:p>
        </p:txBody>
      </p:sp>
      <p:sp>
        <p:nvSpPr>
          <p:cNvPr id="17" name="Antraštė 16"/>
          <p:cNvSpPr>
            <a:spLocks noGrp="1"/>
          </p:cNvSpPr>
          <p:nvPr>
            <p:ph type="title"/>
          </p:nvPr>
        </p:nvSpPr>
        <p:spPr/>
        <p:txBody>
          <a:bodyPr rtlCol="0" anchor="b" anchorCtr="0"/>
          <a:lstStyle/>
          <a:p>
            <a:r>
              <a:rPr kumimoji="0" lang="lt-LT" smtClean="0"/>
              <a:t>Spustelėkite, jei norite keisite ruoš. pav. stilių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4" name="Datos vietos rezervavimo ženklas 3"/>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99597A-F46C-404D-9DC1-254892D9A200}" type="slidenum">
              <a:rPr lang="lt-LT" smtClean="0"/>
              <a:pPr/>
              <a:t>‹#›</a:t>
            </a:fld>
            <a:endParaRPr lang="lt-LT"/>
          </a:p>
        </p:txBody>
      </p:sp>
      <p:sp>
        <p:nvSpPr>
          <p:cNvPr id="2" name="Antraštė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cxnSp>
        <p:nvCxnSpPr>
          <p:cNvPr id="7" name="Tiesioji jungtis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os vietos rezervavimo ženklas 4"/>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99597A-F46C-404D-9DC1-254892D9A200}" type="slidenum">
              <a:rPr lang="lt-LT" smtClean="0"/>
              <a:pPr/>
              <a:t>‹#›</a:t>
            </a:fld>
            <a:endParaRPr lang="lt-LT"/>
          </a:p>
        </p:txBody>
      </p:sp>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11" name="Turinio vietos rezervavimo ženklas 10"/>
          <p:cNvSpPr>
            <a:spLocks noGrp="1"/>
          </p:cNvSpPr>
          <p:nvPr>
            <p:ph sz="half" idx="1"/>
          </p:nvPr>
        </p:nvSpPr>
        <p:spPr>
          <a:xfrm>
            <a:off x="457200" y="1524000"/>
            <a:ext cx="4059936"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half" idx="2"/>
          </p:nvPr>
        </p:nvSpPr>
        <p:spPr>
          <a:xfrm>
            <a:off x="4648200" y="1524000"/>
            <a:ext cx="4059936"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9" name="Skaidrės numerio vietos rezervavimo ženklas 8"/>
          <p:cNvSpPr>
            <a:spLocks noGrp="1"/>
          </p:cNvSpPr>
          <p:nvPr>
            <p:ph type="sldNum" sz="quarter" idx="12"/>
          </p:nvPr>
        </p:nvSpPr>
        <p:spPr/>
        <p:txBody>
          <a:bodyPr/>
          <a:lstStyle/>
          <a:p>
            <a:fld id="{3E99597A-F46C-404D-9DC1-254892D9A200}" type="slidenum">
              <a:rPr lang="lt-LT" smtClean="0"/>
              <a:pPr/>
              <a:t>‹#›</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7" name="Datos vietos rezervavimo ženklas 6"/>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3" name="Teksto vietos rezervavimo ženklas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32" name="Turinio vietos rezervavimo ženklas 31"/>
          <p:cNvSpPr>
            <a:spLocks noGrp="1"/>
          </p:cNvSpPr>
          <p:nvPr>
            <p:ph sz="half" idx="2"/>
          </p:nvPr>
        </p:nvSpPr>
        <p:spPr>
          <a:xfrm>
            <a:off x="457200" y="2201896"/>
            <a:ext cx="4038600" cy="391363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34" name="Turinio vietos rezervavimo ženklas 33"/>
          <p:cNvSpPr>
            <a:spLocks noGrp="1"/>
          </p:cNvSpPr>
          <p:nvPr>
            <p:ph sz="quarter" idx="4"/>
          </p:nvPr>
        </p:nvSpPr>
        <p:spPr>
          <a:xfrm>
            <a:off x="4649788" y="2201896"/>
            <a:ext cx="4038600" cy="391363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 name="Antraštė 1"/>
          <p:cNvSpPr>
            <a:spLocks noGrp="1"/>
          </p:cNvSpPr>
          <p:nvPr>
            <p:ph type="title"/>
          </p:nvPr>
        </p:nvSpPr>
        <p:spPr>
          <a:xfrm>
            <a:off x="457200" y="155448"/>
            <a:ext cx="8229600" cy="1143000"/>
          </a:xfrm>
        </p:spPr>
        <p:txBody>
          <a:bodyPr anchor="b" anchorCtr="0"/>
          <a:lstStyle>
            <a:lvl1pPr>
              <a:defRPr/>
            </a:lvl1pPr>
          </a:lstStyle>
          <a:p>
            <a:r>
              <a:rPr kumimoji="0" lang="lt-LT" smtClean="0"/>
              <a:t>Spustelėkite, jei norite keisite ruoš. pav. stilių</a:t>
            </a:r>
            <a:endParaRPr kumimoji="0" lang="en-US"/>
          </a:p>
        </p:txBody>
      </p:sp>
      <p:sp>
        <p:nvSpPr>
          <p:cNvPr id="12" name="Teksto vietos rezervavimo ženklas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cxnSp>
        <p:nvCxnSpPr>
          <p:cNvPr id="10" name="Tiesioji jungtis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 name="Datos vietos rezervavimo ženklas 2"/>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99597A-F46C-404D-9DC1-254892D9A200}" type="slidenum">
              <a:rPr lang="lt-LT" smtClean="0"/>
              <a:pPr/>
              <a:t>‹#›</a:t>
            </a:fld>
            <a:endParaRPr lang="lt-LT"/>
          </a:p>
        </p:txBody>
      </p:sp>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99597A-F46C-404D-9DC1-254892D9A200}"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9" name="Turinio vietos rezervavimo ženklas 28"/>
          <p:cNvSpPr>
            <a:spLocks noGrp="1"/>
          </p:cNvSpPr>
          <p:nvPr>
            <p:ph sz="quarter" idx="1"/>
          </p:nvPr>
        </p:nvSpPr>
        <p:spPr>
          <a:xfrm>
            <a:off x="457200" y="457200"/>
            <a:ext cx="6248400" cy="5715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3" name="Teksto vietos rezervavimo ženklas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31" name="Antraštė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lt-LT" smtClean="0"/>
              <a:t>Spustelėkite, jei norite keisite ruoš. pav. stilių</a:t>
            </a:r>
            <a:endParaRPr kumimoji="0" lang="en-US"/>
          </a:p>
        </p:txBody>
      </p:sp>
      <p:sp>
        <p:nvSpPr>
          <p:cNvPr id="8" name="Datos vietos rezervavimo ženklas 7"/>
          <p:cNvSpPr>
            <a:spLocks noGrp="1"/>
          </p:cNvSpPr>
          <p:nvPr>
            <p:ph type="dt" sz="half" idx="14"/>
          </p:nvPr>
        </p:nvSpPr>
        <p:spPr/>
        <p:txBody>
          <a:bodyPr/>
          <a:lstStyle/>
          <a:p>
            <a:fld id="{5D111F01-73D9-4A6B-BE5F-85B06021DD73}" type="datetimeFigureOut">
              <a:rPr lang="lt-LT" smtClean="0"/>
              <a:pPr/>
              <a:t>2015.06.04</a:t>
            </a:fld>
            <a:endParaRPr lang="lt-LT"/>
          </a:p>
        </p:txBody>
      </p:sp>
      <p:sp>
        <p:nvSpPr>
          <p:cNvPr id="9" name="Skaidrės numerio vietos rezervavimo ženklas 8"/>
          <p:cNvSpPr>
            <a:spLocks noGrp="1"/>
          </p:cNvSpPr>
          <p:nvPr>
            <p:ph type="sldNum" sz="quarter" idx="15"/>
          </p:nvPr>
        </p:nvSpPr>
        <p:spPr/>
        <p:txBody>
          <a:bodyPr/>
          <a:lstStyle/>
          <a:p>
            <a:fld id="{3E99597A-F46C-404D-9DC1-254892D9A200}" type="slidenum">
              <a:rPr lang="lt-LT" smtClean="0"/>
              <a:pPr/>
              <a:t>‹#›</a:t>
            </a:fld>
            <a:endParaRPr lang="lt-LT"/>
          </a:p>
        </p:txBody>
      </p:sp>
      <p:sp>
        <p:nvSpPr>
          <p:cNvPr id="10" name="Poraštės vietos rezervavimo ženklas 9"/>
          <p:cNvSpPr>
            <a:spLocks noGrp="1"/>
          </p:cNvSpPr>
          <p:nvPr>
            <p:ph type="ftr" sz="quarter" idx="16"/>
          </p:nvPr>
        </p:nvSpPr>
        <p:spPr/>
        <p:txBody>
          <a:bodyPr/>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lt-LT" smtClean="0"/>
              <a:t>Spustelėkite piktogramą, jei norite įtraukti paveikslėlį</a:t>
            </a:r>
            <a:endParaRPr kumimoji="0" lang="en-US"/>
          </a:p>
        </p:txBody>
      </p:sp>
      <p:sp>
        <p:nvSpPr>
          <p:cNvPr id="4" name="Teksto vietos rezervavimo ženklas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8" name="Datos vietos rezervavimo ženklas 7"/>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9" name="Skaidrės numerio vietos rezervavimo ženklas 8"/>
          <p:cNvSpPr>
            <a:spLocks noGrp="1"/>
          </p:cNvSpPr>
          <p:nvPr>
            <p:ph type="sldNum" sz="quarter" idx="11"/>
          </p:nvPr>
        </p:nvSpPr>
        <p:spPr/>
        <p:txBody>
          <a:bodyPr/>
          <a:lstStyle/>
          <a:p>
            <a:fld id="{3E99597A-F46C-404D-9DC1-254892D9A200}" type="slidenum">
              <a:rPr lang="lt-LT" smtClean="0"/>
              <a:pPr/>
              <a:t>‹#›</a:t>
            </a:fld>
            <a:endParaRPr lang="lt-LT"/>
          </a:p>
        </p:txBody>
      </p:sp>
      <p:sp>
        <p:nvSpPr>
          <p:cNvPr id="10" name="Poraštės vietos rezervavimo ženklas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99597A-F46C-404D-9DC1-254892D9A200}"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5D111F01-73D9-4A6B-BE5F-85B06021DD73}" type="datetimeFigureOut">
              <a:rPr lang="lt-LT" smtClean="0"/>
              <a:pPr/>
              <a:t>2015.06.04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99597A-F46C-404D-9DC1-254892D9A200}"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ksto vietos rezervavimo ženklas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D111F01-73D9-4A6B-BE5F-85B06021DD73}" type="datetimeFigureOut">
              <a:rPr lang="lt-LT" smtClean="0"/>
              <a:pPr/>
              <a:t>2015.06.04</a:t>
            </a:fld>
            <a:endParaRPr lang="lt-LT"/>
          </a:p>
        </p:txBody>
      </p:sp>
      <p:sp>
        <p:nvSpPr>
          <p:cNvPr id="10" name="Poraštės vietos rezervavimo ženklas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kaidrės numerio vietos rezervavimo ženklas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E99597A-F46C-404D-9DC1-254892D9A200}" type="slidenum">
              <a:rPr lang="lt-LT" smtClean="0"/>
              <a:pPr/>
              <a:t>‹#›</a:t>
            </a:fld>
            <a:endParaRPr lang="lt-LT"/>
          </a:p>
        </p:txBody>
      </p:sp>
      <p:sp>
        <p:nvSpPr>
          <p:cNvPr id="5" name="Pavadinimo vietos rezervavimo ženklas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lt-LT" smtClean="0"/>
              <a:t>Spustelėkite, jei norite keisite ruoš. pav. stilių</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lt.wikipedia.org/wiki/190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a:xfrm>
            <a:off x="395536" y="4653136"/>
            <a:ext cx="8305800" cy="1656184"/>
          </a:xfrm>
        </p:spPr>
        <p:txBody>
          <a:bodyPr/>
          <a:lstStyle/>
          <a:p>
            <a:r>
              <a:rPr lang="lt-LT" dirty="0" smtClean="0"/>
              <a:t>Paruošė 8 klasės mokinys Tomas </a:t>
            </a:r>
            <a:r>
              <a:rPr lang="lt-LT" dirty="0" err="1" smtClean="0"/>
              <a:t>Miloš</a:t>
            </a:r>
            <a:endParaRPr lang="ru-RU" dirty="0" smtClean="0"/>
          </a:p>
          <a:p>
            <a:r>
              <a:rPr lang="ru-RU" dirty="0" smtClean="0"/>
              <a:t>2015</a:t>
            </a:r>
            <a:r>
              <a:rPr lang="lt-LT" dirty="0" smtClean="0"/>
              <a:t> m. </a:t>
            </a:r>
            <a:endParaRPr lang="lt-LT" dirty="0"/>
          </a:p>
        </p:txBody>
      </p:sp>
      <p:sp>
        <p:nvSpPr>
          <p:cNvPr id="2" name="Antraštė 1"/>
          <p:cNvSpPr>
            <a:spLocks noGrp="1"/>
          </p:cNvSpPr>
          <p:nvPr>
            <p:ph type="ctrTitle"/>
          </p:nvPr>
        </p:nvSpPr>
        <p:spPr>
          <a:xfrm>
            <a:off x="323528" y="332656"/>
            <a:ext cx="8305800" cy="2160240"/>
          </a:xfrm>
        </p:spPr>
        <p:txBody>
          <a:bodyPr/>
          <a:lstStyle/>
          <a:p>
            <a:r>
              <a:rPr lang="lt-LT" dirty="0" smtClean="0">
                <a:solidFill>
                  <a:schemeClr val="bg1">
                    <a:lumMod val="95000"/>
                    <a:lumOff val="5000"/>
                  </a:schemeClr>
                </a:solidFill>
              </a:rPr>
              <a:t>Lietuvių rašytojas</a:t>
            </a:r>
            <a:br>
              <a:rPr lang="lt-LT" dirty="0" smtClean="0">
                <a:solidFill>
                  <a:schemeClr val="bg1">
                    <a:lumMod val="95000"/>
                    <a:lumOff val="5000"/>
                  </a:schemeClr>
                </a:solidFill>
              </a:rPr>
            </a:br>
            <a:r>
              <a:rPr lang="lt-LT" dirty="0" smtClean="0">
                <a:solidFill>
                  <a:schemeClr val="bg1">
                    <a:lumMod val="95000"/>
                    <a:lumOff val="5000"/>
                  </a:schemeClr>
                </a:solidFill>
              </a:rPr>
              <a:t>Jonas Biliūnas</a:t>
            </a:r>
            <a:r>
              <a:rPr lang="lt-LT" dirty="0" smtClean="0"/>
              <a:t/>
            </a:r>
            <a:br>
              <a:rPr lang="lt-LT" dirty="0" smtClean="0"/>
            </a:br>
            <a:endParaRPr lang="lt-LT" dirty="0"/>
          </a:p>
        </p:txBody>
      </p:sp>
      <p:pic>
        <p:nvPicPr>
          <p:cNvPr id="1034" name="Picture 10" descr="C:\Users\PC02\Desktop\rodyklė.jpg"/>
          <p:cNvPicPr>
            <a:picLocks noChangeAspect="1" noChangeArrowheads="1"/>
          </p:cNvPicPr>
          <p:nvPr/>
        </p:nvPicPr>
        <p:blipFill>
          <a:blip r:embed="rId2" cstate="print"/>
          <a:srcRect/>
          <a:stretch>
            <a:fillRect/>
          </a:stretch>
        </p:blipFill>
        <p:spPr bwMode="auto">
          <a:xfrm>
            <a:off x="7236296" y="1700808"/>
            <a:ext cx="1656184" cy="1800199"/>
          </a:xfrm>
          <a:prstGeom prst="rect">
            <a:avLst/>
          </a:prstGeom>
          <a:noFill/>
        </p:spPr>
      </p:pic>
      <p:pic>
        <p:nvPicPr>
          <p:cNvPr id="13" name="Picture 10" descr="C:\Users\PC02\Desktop\rodyklė.jpg"/>
          <p:cNvPicPr>
            <a:picLocks noChangeAspect="1" noChangeArrowheads="1"/>
          </p:cNvPicPr>
          <p:nvPr/>
        </p:nvPicPr>
        <p:blipFill>
          <a:blip r:embed="rId2" cstate="print"/>
          <a:srcRect/>
          <a:stretch>
            <a:fillRect/>
          </a:stretch>
        </p:blipFill>
        <p:spPr bwMode="auto">
          <a:xfrm>
            <a:off x="5580112" y="1700808"/>
            <a:ext cx="1656184" cy="1800199"/>
          </a:xfrm>
          <a:prstGeom prst="rect">
            <a:avLst/>
          </a:prstGeom>
          <a:noFill/>
        </p:spPr>
      </p:pic>
      <p:pic>
        <p:nvPicPr>
          <p:cNvPr id="14" name="Picture 10" descr="C:\Users\PC02\Desktop\rodyklė.jpg"/>
          <p:cNvPicPr>
            <a:picLocks noChangeAspect="1" noChangeArrowheads="1"/>
          </p:cNvPicPr>
          <p:nvPr/>
        </p:nvPicPr>
        <p:blipFill>
          <a:blip r:embed="rId2" cstate="print"/>
          <a:srcRect/>
          <a:stretch>
            <a:fillRect/>
          </a:stretch>
        </p:blipFill>
        <p:spPr bwMode="auto">
          <a:xfrm>
            <a:off x="3923928" y="1700808"/>
            <a:ext cx="1656184" cy="1800199"/>
          </a:xfrm>
          <a:prstGeom prst="rect">
            <a:avLst/>
          </a:prstGeom>
          <a:noFill/>
        </p:spPr>
      </p:pic>
      <p:pic>
        <p:nvPicPr>
          <p:cNvPr id="15" name="Picture 10" descr="C:\Users\PC02\Desktop\rodyklė.jpg"/>
          <p:cNvPicPr>
            <a:picLocks noChangeAspect="1" noChangeArrowheads="1"/>
          </p:cNvPicPr>
          <p:nvPr/>
        </p:nvPicPr>
        <p:blipFill>
          <a:blip r:embed="rId2" cstate="print"/>
          <a:srcRect/>
          <a:stretch>
            <a:fillRect/>
          </a:stretch>
        </p:blipFill>
        <p:spPr bwMode="auto">
          <a:xfrm>
            <a:off x="2267744" y="1700808"/>
            <a:ext cx="1656184" cy="1800199"/>
          </a:xfrm>
          <a:prstGeom prst="rect">
            <a:avLst/>
          </a:prstGeom>
          <a:noFill/>
        </p:spPr>
      </p:pic>
      <p:pic>
        <p:nvPicPr>
          <p:cNvPr id="16" name="Picture 10" descr="C:\Users\PC02\Desktop\rodyklė.jpg"/>
          <p:cNvPicPr>
            <a:picLocks noChangeAspect="1" noChangeArrowheads="1"/>
          </p:cNvPicPr>
          <p:nvPr/>
        </p:nvPicPr>
        <p:blipFill>
          <a:blip r:embed="rId2" cstate="print"/>
          <a:srcRect/>
          <a:stretch>
            <a:fillRect/>
          </a:stretch>
        </p:blipFill>
        <p:spPr bwMode="auto">
          <a:xfrm>
            <a:off x="611560" y="1700808"/>
            <a:ext cx="1656184" cy="180019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67544" y="908720"/>
            <a:ext cx="8435280" cy="3489176"/>
          </a:xfrm>
        </p:spPr>
        <p:txBody>
          <a:bodyPr>
            <a:normAutofit fontScale="70000" lnSpcReduction="20000"/>
          </a:bodyPr>
          <a:lstStyle/>
          <a:p>
            <a:r>
              <a:rPr lang="lt-LT" dirty="0" smtClean="0"/>
              <a:t>Jonas Biliūnas (1879 – 1907) Lietuvių novelės klasikas, psichologinės prozos ugdytojas gimė 1879 m. balandžio 11d. </a:t>
            </a:r>
            <a:r>
              <a:rPr lang="lt-LT" dirty="0" err="1" smtClean="0"/>
              <a:t>Niūronyse</a:t>
            </a:r>
            <a:r>
              <a:rPr lang="lt-LT" dirty="0" smtClean="0"/>
              <a:t> (Anykščių rajone) pasiturinčių ūkininkų šeimoje, tačiau dar būdamas gimnazistas patyrė našlaičio dalią, susidūrė su skurdu ir būtinybe verstis savarankiškai, už kuklų atlygį mokė jaunesnius vaikus, kol 1899 m. savo lėšomis baigė Liepos gimnaziją. </a:t>
            </a:r>
            <a:r>
              <a:rPr lang="lt-LT" dirty="0" err="1" smtClean="0"/>
              <a:t>Pakutinėse</a:t>
            </a:r>
            <a:r>
              <a:rPr lang="lt-LT" dirty="0" smtClean="0"/>
              <a:t> gimnazijos klasėse susidomėjo </a:t>
            </a:r>
            <a:r>
              <a:rPr lang="lt-LT" dirty="0" err="1" smtClean="0"/>
              <a:t>markscizmu</a:t>
            </a:r>
            <a:r>
              <a:rPr lang="lt-LT" dirty="0" smtClean="0"/>
              <a:t>, tapo aktyviu socialdemokratu, įkūrė slaptą moksleivių draugiją, kurioje dalyvavo būsimieji kultūros, mokslo veikėjai: teisininkas, kraštotyrininkas </a:t>
            </a:r>
            <a:r>
              <a:rPr lang="lt-LT" dirty="0" err="1" smtClean="0"/>
              <a:t>Peliksas</a:t>
            </a:r>
            <a:r>
              <a:rPr lang="lt-LT" dirty="0" smtClean="0"/>
              <a:t> </a:t>
            </a:r>
            <a:r>
              <a:rPr lang="lt-LT" dirty="0" err="1" smtClean="0"/>
              <a:t>Bugailiškis</a:t>
            </a:r>
            <a:r>
              <a:rPr lang="lt-LT" dirty="0" smtClean="0"/>
              <a:t>, </a:t>
            </a:r>
            <a:r>
              <a:rPr lang="lt-LT" dirty="0" err="1" smtClean="0"/>
              <a:t>gyditojas</a:t>
            </a:r>
            <a:r>
              <a:rPr lang="lt-LT" dirty="0" smtClean="0"/>
              <a:t> Pranas Mažylis, chemikas Antanas Purėnas ir kt. Dėl savo pažiūrų Biliūnui teko nukentėti: 1900m. buvo pašalintas iš </a:t>
            </a:r>
            <a:r>
              <a:rPr lang="lt-LT" dirty="0" err="1" smtClean="0"/>
              <a:t>Dorpato</a:t>
            </a:r>
            <a:r>
              <a:rPr lang="lt-LT" dirty="0" smtClean="0"/>
              <a:t> (Tartų) universiteto. Politinės retorikos, socialinio aktyvizmo pėdsakų gausu jo ankstyvuosiuose apsakymuose, skelbtuose darbininkų spaudoje: „Pirmutinis streikas“, „Be darbo“ ir kt. 1902 m. Panevėžyje, kur tuo metu gyveno, įsteigė socialdemokratų partijos grupę.</a:t>
            </a:r>
            <a:endParaRPr lang="lt-LT" dirty="0"/>
          </a:p>
        </p:txBody>
      </p:sp>
      <p:sp>
        <p:nvSpPr>
          <p:cNvPr id="3" name="Antraštė 2"/>
          <p:cNvSpPr>
            <a:spLocks noGrp="1"/>
          </p:cNvSpPr>
          <p:nvPr>
            <p:ph type="title"/>
          </p:nvPr>
        </p:nvSpPr>
        <p:spPr>
          <a:xfrm>
            <a:off x="467544" y="188640"/>
            <a:ext cx="8229600" cy="1296144"/>
          </a:xfrm>
        </p:spPr>
        <p:txBody>
          <a:bodyPr>
            <a:normAutofit fontScale="90000"/>
          </a:bodyPr>
          <a:lstStyle/>
          <a:p>
            <a:r>
              <a:rPr lang="lt-LT" b="1" dirty="0" smtClean="0"/>
              <a:t/>
            </a:r>
            <a:br>
              <a:rPr lang="lt-LT" b="1" dirty="0" smtClean="0"/>
            </a:br>
            <a:r>
              <a:rPr lang="lt-LT" b="1" dirty="0" smtClean="0"/>
              <a:t/>
            </a:r>
            <a:br>
              <a:rPr lang="lt-LT" b="1" dirty="0" smtClean="0"/>
            </a:br>
            <a:r>
              <a:rPr lang="lt-LT" b="1" dirty="0" smtClean="0">
                <a:solidFill>
                  <a:schemeClr val="bg1">
                    <a:lumMod val="95000"/>
                    <a:lumOff val="5000"/>
                  </a:schemeClr>
                </a:solidFill>
              </a:rPr>
              <a:t>                           Biografija </a:t>
            </a:r>
            <a:r>
              <a:rPr lang="lt-LT" b="1" dirty="0" smtClean="0"/>
              <a:t/>
            </a:r>
            <a:br>
              <a:rPr lang="lt-LT" b="1" dirty="0" smtClean="0"/>
            </a:br>
            <a:r>
              <a:rPr lang="lt-LT" b="1" dirty="0" smtClean="0"/>
              <a:t>                                   </a:t>
            </a:r>
            <a:endParaRPr lang="lt-LT" dirty="0"/>
          </a:p>
        </p:txBody>
      </p:sp>
      <p:pic>
        <p:nvPicPr>
          <p:cNvPr id="2050" name="Picture 2" descr="C:\Users\PC02\Desktop\rodyklė.jpg"/>
          <p:cNvPicPr>
            <a:picLocks noChangeAspect="1" noChangeArrowheads="1"/>
          </p:cNvPicPr>
          <p:nvPr/>
        </p:nvPicPr>
        <p:blipFill>
          <a:blip r:embed="rId2" cstate="print"/>
          <a:srcRect/>
          <a:stretch>
            <a:fillRect/>
          </a:stretch>
        </p:blipFill>
        <p:spPr bwMode="auto">
          <a:xfrm>
            <a:off x="611560" y="3861048"/>
            <a:ext cx="2232248" cy="2780928"/>
          </a:xfrm>
          <a:prstGeom prst="rect">
            <a:avLst/>
          </a:prstGeom>
          <a:noFill/>
        </p:spPr>
      </p:pic>
      <p:pic>
        <p:nvPicPr>
          <p:cNvPr id="2051" name="Picture 3" descr="C:\Users\PC02\Desktop\rodyklė.jpg"/>
          <p:cNvPicPr>
            <a:picLocks noChangeAspect="1" noChangeArrowheads="1"/>
          </p:cNvPicPr>
          <p:nvPr/>
        </p:nvPicPr>
        <p:blipFill>
          <a:blip r:embed="rId2" cstate="print"/>
          <a:srcRect/>
          <a:stretch>
            <a:fillRect/>
          </a:stretch>
        </p:blipFill>
        <p:spPr bwMode="auto">
          <a:xfrm>
            <a:off x="2771800" y="3861048"/>
            <a:ext cx="2160240" cy="2808312"/>
          </a:xfrm>
          <a:prstGeom prst="rect">
            <a:avLst/>
          </a:prstGeom>
          <a:noFill/>
        </p:spPr>
      </p:pic>
      <p:pic>
        <p:nvPicPr>
          <p:cNvPr id="2052" name="Picture 4" descr="C:\Users\PC02\Desktop\rodyklė.jpg"/>
          <p:cNvPicPr>
            <a:picLocks noChangeAspect="1" noChangeArrowheads="1"/>
          </p:cNvPicPr>
          <p:nvPr/>
        </p:nvPicPr>
        <p:blipFill>
          <a:blip r:embed="rId2" cstate="print"/>
          <a:srcRect/>
          <a:stretch>
            <a:fillRect/>
          </a:stretch>
        </p:blipFill>
        <p:spPr bwMode="auto">
          <a:xfrm>
            <a:off x="4932040" y="3861048"/>
            <a:ext cx="2088232" cy="2831852"/>
          </a:xfrm>
          <a:prstGeom prst="rect">
            <a:avLst/>
          </a:prstGeom>
          <a:noFill/>
        </p:spPr>
      </p:pic>
      <p:pic>
        <p:nvPicPr>
          <p:cNvPr id="2053" name="Picture 5" descr="C:\Users\PC02\Desktop\rodyklė.jpg"/>
          <p:cNvPicPr>
            <a:picLocks noChangeAspect="1" noChangeArrowheads="1"/>
          </p:cNvPicPr>
          <p:nvPr/>
        </p:nvPicPr>
        <p:blipFill>
          <a:blip r:embed="rId2" cstate="print"/>
          <a:srcRect/>
          <a:stretch>
            <a:fillRect/>
          </a:stretch>
        </p:blipFill>
        <p:spPr bwMode="auto">
          <a:xfrm>
            <a:off x="7020272" y="3861048"/>
            <a:ext cx="1944216" cy="280831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67544" y="692696"/>
            <a:ext cx="8219256" cy="3129136"/>
          </a:xfrm>
        </p:spPr>
        <p:txBody>
          <a:bodyPr>
            <a:normAutofit fontScale="77500" lnSpcReduction="20000"/>
          </a:bodyPr>
          <a:lstStyle/>
          <a:p>
            <a:r>
              <a:rPr lang="lt-LT" dirty="0" smtClean="0"/>
              <a:t>Pirmoji grožinė knyga „Įvairūs </a:t>
            </a:r>
            <a:r>
              <a:rPr lang="lt-LT" dirty="0" err="1" smtClean="0"/>
              <a:t>apsakymėliai</a:t>
            </a:r>
            <a:r>
              <a:rPr lang="lt-LT" dirty="0" smtClean="0"/>
              <a:t>“ išėjo </a:t>
            </a:r>
            <a:r>
              <a:rPr lang="lt-LT" dirty="0" smtClean="0">
                <a:hlinkClick r:id="rId2" tooltip="1906"/>
              </a:rPr>
              <a:t>1906</a:t>
            </a:r>
            <a:r>
              <a:rPr lang="lt-LT" dirty="0" smtClean="0"/>
              <a:t> m. Rašė ir literatūros kritikos bei istorijos, publicistikos straipsnius, mokslo populiarinimo, politinio pobūdžio brošiūras.</a:t>
            </a:r>
          </a:p>
          <a:p>
            <a:r>
              <a:rPr lang="lt-LT" dirty="0" smtClean="0"/>
              <a:t>Kūriniai pasižymi humanistinėmis idėjomis, subtiliu žmogaus sielos pažinimu, lyrizmu, elegiška nuotaika, meistrišku stiliumi. Juose ypač ryškus pasakotojo, reiškiančio autoriaus dorovines nuostatas, vaidmuo. Ankstyvojoje kūryboje (apsakymai „Pirmutinis streikas“, 1903 m.; „Be darbo“, 1904 m.) vyrauja darbininkų socialinio išnaudojimo tema, protesto vaizdai. Vėlesniuosiuose apsakymuose ryški etinė psichologinė problematika, su užuojauta parodomas skriaudžiamo, nelaimingo žmogaus likimas, atskleidžiami jo jausmai.</a:t>
            </a:r>
          </a:p>
          <a:p>
            <a:endParaRPr lang="lt-LT" dirty="0"/>
          </a:p>
        </p:txBody>
      </p:sp>
      <p:sp>
        <p:nvSpPr>
          <p:cNvPr id="3" name="Antraštė 2"/>
          <p:cNvSpPr>
            <a:spLocks noGrp="1"/>
          </p:cNvSpPr>
          <p:nvPr>
            <p:ph type="title"/>
          </p:nvPr>
        </p:nvSpPr>
        <p:spPr/>
        <p:txBody>
          <a:bodyPr>
            <a:normAutofit fontScale="90000"/>
          </a:bodyPr>
          <a:lstStyle/>
          <a:p>
            <a:r>
              <a:rPr lang="lt-LT" b="1" dirty="0" smtClean="0">
                <a:solidFill>
                  <a:schemeClr val="bg1">
                    <a:lumMod val="95000"/>
                    <a:lumOff val="5000"/>
                  </a:schemeClr>
                </a:solidFill>
              </a:rPr>
              <a:t>                              Kūryba</a:t>
            </a:r>
            <a:r>
              <a:rPr lang="lt-LT" b="1" dirty="0" smtClean="0"/>
              <a:t/>
            </a:r>
            <a:br>
              <a:rPr lang="lt-LT" b="1" dirty="0" smtClean="0"/>
            </a:br>
            <a:endParaRPr lang="lt-LT" dirty="0"/>
          </a:p>
        </p:txBody>
      </p:sp>
      <p:pic>
        <p:nvPicPr>
          <p:cNvPr id="3074" name="Picture 2" descr="C:\Users\PC02\Desktop\rodyklė.jpg"/>
          <p:cNvPicPr>
            <a:picLocks noChangeAspect="1" noChangeArrowheads="1"/>
          </p:cNvPicPr>
          <p:nvPr/>
        </p:nvPicPr>
        <p:blipFill>
          <a:blip r:embed="rId3" cstate="print"/>
          <a:srcRect/>
          <a:stretch>
            <a:fillRect/>
          </a:stretch>
        </p:blipFill>
        <p:spPr bwMode="auto">
          <a:xfrm>
            <a:off x="251520" y="3501008"/>
            <a:ext cx="8568952" cy="316835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395536" y="836712"/>
            <a:ext cx="8229600" cy="2592288"/>
          </a:xfrm>
        </p:spPr>
        <p:txBody>
          <a:bodyPr>
            <a:normAutofit fontScale="70000" lnSpcReduction="20000"/>
          </a:bodyPr>
          <a:lstStyle/>
          <a:p>
            <a:r>
              <a:rPr lang="lt-LT" dirty="0" smtClean="0"/>
              <a:t>Svarbiausias J.Biliūno prozos savitumas - pasakojimas pirmuoju asmeniu. Rašytojo kūryba labai </a:t>
            </a:r>
            <a:r>
              <a:rPr lang="lt-LT" dirty="0" err="1" smtClean="0"/>
              <a:t>autobiografiška</a:t>
            </a:r>
            <a:r>
              <a:rPr lang="lt-LT" dirty="0" smtClean="0"/>
              <a:t>: dažnai vaizduojama jo vaikystės aplinka, gimtinės kraštovaizdis, keliuose kūriniuose pasakotojo paveikslui naudojami autoriaus biografijos faktai: mokslas užsienyje, atostogos Tėviškėje, liga. </a:t>
            </a:r>
            <a:br>
              <a:rPr lang="lt-LT" dirty="0" smtClean="0"/>
            </a:br>
            <a:r>
              <a:rPr lang="lt-LT" dirty="0" smtClean="0"/>
              <a:t/>
            </a:r>
            <a:br>
              <a:rPr lang="lt-LT" dirty="0" smtClean="0"/>
            </a:br>
            <a:r>
              <a:rPr lang="lt-LT" dirty="0" err="1" smtClean="0"/>
              <a:t>Subjaktyviame</a:t>
            </a:r>
            <a:r>
              <a:rPr lang="lt-LT" dirty="0" smtClean="0"/>
              <a:t> pasakojime daugiau </a:t>
            </a:r>
            <a:r>
              <a:rPr lang="lt-LT" dirty="0" err="1" smtClean="0"/>
              <a:t>dėmsio</a:t>
            </a:r>
            <a:r>
              <a:rPr lang="lt-LT" dirty="0" smtClean="0"/>
              <a:t> skiriama pasakotojo vidiniam pasauliui, o ne detaliam aplinkos aprašymui. Šio tipo pasakojimas vadinamas psichologiniu. </a:t>
            </a:r>
            <a:r>
              <a:rPr lang="lt-LT" dirty="0" err="1" smtClean="0"/>
              <a:t>J.Bilūnas</a:t>
            </a:r>
            <a:r>
              <a:rPr lang="lt-LT" dirty="0" smtClean="0"/>
              <a:t> yra lietuvių psichologinės prozos pradininkas. Jo kūryba pradeda vadinamosios lietuvių lyrinės prozos tradiciją, kurią pratęsia tokie autoriai kaip Juozas Aputis, Romualdas Granauskas, Bronius Radzevičius. </a:t>
            </a:r>
            <a:endParaRPr lang="lt-LT" dirty="0"/>
          </a:p>
        </p:txBody>
      </p:sp>
      <p:sp>
        <p:nvSpPr>
          <p:cNvPr id="3" name="Antraštė 2"/>
          <p:cNvSpPr>
            <a:spLocks noGrp="1"/>
          </p:cNvSpPr>
          <p:nvPr>
            <p:ph type="title"/>
          </p:nvPr>
        </p:nvSpPr>
        <p:spPr>
          <a:xfrm>
            <a:off x="395536" y="188640"/>
            <a:ext cx="8229600" cy="1219200"/>
          </a:xfrm>
        </p:spPr>
        <p:txBody>
          <a:bodyPr>
            <a:normAutofit fontScale="90000"/>
          </a:bodyPr>
          <a:lstStyle/>
          <a:p>
            <a:r>
              <a:rPr lang="lt-LT" b="1" dirty="0" smtClean="0"/>
              <a:t>                  </a:t>
            </a:r>
            <a:br>
              <a:rPr lang="lt-LT" b="1" dirty="0" smtClean="0"/>
            </a:br>
            <a:r>
              <a:rPr lang="lt-LT" b="1" dirty="0" smtClean="0">
                <a:solidFill>
                  <a:schemeClr val="bg1">
                    <a:lumMod val="95000"/>
                    <a:lumOff val="5000"/>
                  </a:schemeClr>
                </a:solidFill>
              </a:rPr>
              <a:t>                    Kūrybos bruožai:</a:t>
            </a:r>
            <a:r>
              <a:rPr lang="lt-LT" dirty="0" smtClean="0">
                <a:solidFill>
                  <a:schemeClr val="bg1">
                    <a:lumMod val="95000"/>
                    <a:lumOff val="5000"/>
                  </a:schemeClr>
                </a:solidFill>
              </a:rPr>
              <a:t> </a:t>
            </a:r>
            <a:br>
              <a:rPr lang="lt-LT" dirty="0" smtClean="0">
                <a:solidFill>
                  <a:schemeClr val="bg1">
                    <a:lumMod val="95000"/>
                    <a:lumOff val="5000"/>
                  </a:schemeClr>
                </a:solidFill>
              </a:rPr>
            </a:br>
            <a:endParaRPr lang="lt-LT" dirty="0">
              <a:solidFill>
                <a:schemeClr val="bg1">
                  <a:lumMod val="95000"/>
                  <a:lumOff val="5000"/>
                </a:schemeClr>
              </a:solidFill>
            </a:endParaRPr>
          </a:p>
        </p:txBody>
      </p:sp>
      <p:pic>
        <p:nvPicPr>
          <p:cNvPr id="6146" name="Picture 2" descr="C:\Users\PC02\Desktop\rodyklė.jpg"/>
          <p:cNvPicPr>
            <a:picLocks noChangeAspect="1" noChangeArrowheads="1"/>
          </p:cNvPicPr>
          <p:nvPr/>
        </p:nvPicPr>
        <p:blipFill>
          <a:blip r:embed="rId2" cstate="print"/>
          <a:srcRect/>
          <a:stretch>
            <a:fillRect/>
          </a:stretch>
        </p:blipFill>
        <p:spPr bwMode="auto">
          <a:xfrm>
            <a:off x="323528" y="3356992"/>
            <a:ext cx="8424936" cy="324036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251520" y="1196752"/>
            <a:ext cx="6480720" cy="5112568"/>
          </a:xfrm>
        </p:spPr>
        <p:txBody>
          <a:bodyPr>
            <a:normAutofit fontScale="77500" lnSpcReduction="20000"/>
          </a:bodyPr>
          <a:lstStyle/>
          <a:p>
            <a:r>
              <a:rPr lang="lt-LT" dirty="0" smtClean="0"/>
              <a:t>1908 m. – "Liūdna pasaka" (apysaka, kiti leidimai: 1937, 1963 m.).</a:t>
            </a:r>
          </a:p>
          <a:p>
            <a:r>
              <a:rPr lang="lt-LT" dirty="0" smtClean="0"/>
              <a:t>1913 m. – "Paveikslai, apysakos ir eilės".</a:t>
            </a:r>
          </a:p>
          <a:p>
            <a:r>
              <a:rPr lang="lt-LT" dirty="0" smtClean="0"/>
              <a:t>1937 m. – "Parinkti raštai mokykloms".</a:t>
            </a:r>
          </a:p>
          <a:p>
            <a:r>
              <a:rPr lang="lt-LT" dirty="0" smtClean="0"/>
              <a:t>1946 m. – "Kliudžiau" (apsakymai).</a:t>
            </a:r>
          </a:p>
          <a:p>
            <a:r>
              <a:rPr lang="lt-LT" dirty="0" smtClean="0"/>
              <a:t>1947 m. – "Nemunu" (apsakymai). </a:t>
            </a:r>
          </a:p>
          <a:p>
            <a:r>
              <a:rPr lang="lt-LT" dirty="0" smtClean="0"/>
              <a:t>1951 m. – "Rinktiniai apsakymai".</a:t>
            </a:r>
          </a:p>
          <a:p>
            <a:r>
              <a:rPr lang="lt-LT" dirty="0" smtClean="0"/>
              <a:t>1959 m. – "Lazda" (apsakymai). </a:t>
            </a:r>
          </a:p>
          <a:p>
            <a:r>
              <a:rPr lang="lt-LT" dirty="0" smtClean="0"/>
              <a:t>1965 m. – "Laimės žiburys" (apsakymas), "Žvaigždė" (apsakymai).</a:t>
            </a:r>
          </a:p>
          <a:p>
            <a:r>
              <a:rPr lang="lt-LT" dirty="0" smtClean="0"/>
              <a:t>1967 m. – "Apsakymai".</a:t>
            </a:r>
          </a:p>
          <a:p>
            <a:r>
              <a:rPr lang="lt-LT" dirty="0" smtClean="0"/>
              <a:t>1973 m. – "Liūdna pasaka" (apsakymai).</a:t>
            </a:r>
          </a:p>
          <a:p>
            <a:r>
              <a:rPr lang="lt-LT" dirty="0" smtClean="0"/>
              <a:t>1975 m. – "Laimės žiburys" (apsakymai).</a:t>
            </a:r>
          </a:p>
          <a:p>
            <a:r>
              <a:rPr lang="lt-LT" dirty="0" smtClean="0"/>
              <a:t>1984 m. – "Apsakymai".</a:t>
            </a:r>
          </a:p>
          <a:p>
            <a:r>
              <a:rPr lang="lt-LT" dirty="0" smtClean="0"/>
              <a:t>1986 m. – "Liūdna pasaka" (apsakymai ir apysaka).</a:t>
            </a:r>
          </a:p>
          <a:p>
            <a:r>
              <a:rPr lang="lt-LT" dirty="0" smtClean="0"/>
              <a:t>1995 m. – "Liūdna pasaka" (kūrybos rinktinė). </a:t>
            </a:r>
          </a:p>
          <a:p>
            <a:pPr>
              <a:buNone/>
            </a:pPr>
            <a:endParaRPr lang="lt-LT" dirty="0"/>
          </a:p>
        </p:txBody>
      </p:sp>
      <p:sp>
        <p:nvSpPr>
          <p:cNvPr id="3" name="Antraštė 2"/>
          <p:cNvSpPr>
            <a:spLocks noGrp="1"/>
          </p:cNvSpPr>
          <p:nvPr>
            <p:ph type="title"/>
          </p:nvPr>
        </p:nvSpPr>
        <p:spPr/>
        <p:txBody>
          <a:bodyPr>
            <a:normAutofit fontScale="90000"/>
          </a:bodyPr>
          <a:lstStyle/>
          <a:p>
            <a:r>
              <a:rPr lang="lt-LT" b="1" dirty="0" smtClean="0"/>
              <a:t/>
            </a:r>
            <a:br>
              <a:rPr lang="lt-LT" b="1" dirty="0" smtClean="0"/>
            </a:br>
            <a:r>
              <a:rPr lang="lt-LT" b="1" dirty="0" smtClean="0"/>
              <a:t>                    </a:t>
            </a:r>
            <a:br>
              <a:rPr lang="lt-LT" b="1" dirty="0" smtClean="0"/>
            </a:br>
            <a:r>
              <a:rPr lang="lt-LT" b="1" dirty="0" smtClean="0"/>
              <a:t/>
            </a:r>
            <a:br>
              <a:rPr lang="lt-LT" b="1" dirty="0" smtClean="0"/>
            </a:br>
            <a:r>
              <a:rPr lang="lt-LT" b="1" dirty="0" smtClean="0"/>
              <a:t>                     </a:t>
            </a:r>
            <a:r>
              <a:rPr lang="lt-LT" dirty="0" smtClean="0">
                <a:solidFill>
                  <a:schemeClr val="bg1">
                    <a:lumMod val="95000"/>
                    <a:lumOff val="5000"/>
                  </a:schemeClr>
                </a:solidFill>
              </a:rPr>
              <a:t>Jonas Biliūnas</a:t>
            </a:r>
            <a:r>
              <a:rPr lang="lt-LT" b="1" dirty="0" smtClean="0"/>
              <a:t> </a:t>
            </a:r>
            <a:br>
              <a:rPr lang="lt-LT" b="1" dirty="0" smtClean="0"/>
            </a:br>
            <a:r>
              <a:rPr lang="lt-LT" b="1" dirty="0" smtClean="0">
                <a:solidFill>
                  <a:schemeClr val="bg1">
                    <a:lumMod val="95000"/>
                    <a:lumOff val="5000"/>
                  </a:schemeClr>
                </a:solidFill>
              </a:rPr>
              <a:t>                     jo Kūriniai</a:t>
            </a:r>
            <a:endParaRPr lang="lt-LT" dirty="0">
              <a:solidFill>
                <a:schemeClr val="bg1">
                  <a:lumMod val="95000"/>
                  <a:lumOff val="5000"/>
                </a:schemeClr>
              </a:solidFill>
            </a:endParaRPr>
          </a:p>
        </p:txBody>
      </p:sp>
      <p:pic>
        <p:nvPicPr>
          <p:cNvPr id="4100" name="Picture 4" descr="C:\Users\PC02\Desktop\rodyklė.jpg"/>
          <p:cNvPicPr>
            <a:picLocks noChangeAspect="1" noChangeArrowheads="1"/>
          </p:cNvPicPr>
          <p:nvPr/>
        </p:nvPicPr>
        <p:blipFill>
          <a:blip r:embed="rId2" cstate="print"/>
          <a:srcRect/>
          <a:stretch>
            <a:fillRect/>
          </a:stretch>
        </p:blipFill>
        <p:spPr bwMode="auto">
          <a:xfrm>
            <a:off x="6660232" y="1268760"/>
            <a:ext cx="2088232" cy="532859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57200" y="1524000"/>
            <a:ext cx="5987008" cy="4569296"/>
          </a:xfrm>
        </p:spPr>
        <p:txBody>
          <a:bodyPr>
            <a:normAutofit fontScale="92500" lnSpcReduction="20000"/>
          </a:bodyPr>
          <a:lstStyle/>
          <a:p>
            <a:r>
              <a:rPr lang="lt-LT" dirty="0" smtClean="0"/>
              <a:t>1. Šią apysaką J. Biliūnas rašė Zakopanėje, jau sunkiai sirgdamas. Akstiną parašyti apysaką, matyt, bus davę įspūdžiai, patirti 1906 m. vasarą besigydant Kačerginėje, stebint 1905 m. revoliucijos </a:t>
            </a:r>
            <a:r>
              <a:rPr lang="lt-LT" dirty="0" err="1" smtClean="0"/>
              <a:t>antslūgį</a:t>
            </a:r>
            <a:r>
              <a:rPr lang="lt-LT" dirty="0" smtClean="0"/>
              <a:t> ir reakcijos siautėjimą. 2. “Liūdną pasaką” sudaro dvi dalys, parašytos skirtinga intonacija. Pirmoji dalis – tartum lyrinė įžanga, sujungianti dabartį ir ateitį į nedalomą visumą. Kūrinio pradžioje iškyla pasakotojo paveikslas. Šią dalį persmelkia emocinis pasakotojo reagavimas į išorinį pasaulį, nepaisant logiško nuoseklumo.</a:t>
            </a:r>
            <a:endParaRPr lang="lt-LT" dirty="0"/>
          </a:p>
        </p:txBody>
      </p:sp>
      <p:sp>
        <p:nvSpPr>
          <p:cNvPr id="3" name="Antraštė 2"/>
          <p:cNvSpPr>
            <a:spLocks noGrp="1"/>
          </p:cNvSpPr>
          <p:nvPr>
            <p:ph type="title"/>
          </p:nvPr>
        </p:nvSpPr>
        <p:spPr/>
        <p:txBody>
          <a:bodyPr>
            <a:normAutofit fontScale="90000"/>
          </a:bodyPr>
          <a:lstStyle/>
          <a:p>
            <a:r>
              <a:rPr lang="lt-LT" sz="4000" dirty="0" smtClean="0">
                <a:solidFill>
                  <a:schemeClr val="bg1">
                    <a:lumMod val="95000"/>
                    <a:lumOff val="5000"/>
                  </a:schemeClr>
                </a:solidFill>
              </a:rPr>
              <a:t>                         </a:t>
            </a:r>
            <a:r>
              <a:rPr lang="lt-LT" sz="4000" dirty="0" smtClean="0">
                <a:solidFill>
                  <a:schemeClr val="bg1">
                    <a:lumMod val="95000"/>
                    <a:lumOff val="5000"/>
                  </a:schemeClr>
                </a:solidFill>
              </a:rPr>
              <a:t>Liūdna </a:t>
            </a:r>
            <a:r>
              <a:rPr lang="lt-LT" sz="4000" dirty="0" smtClean="0">
                <a:solidFill>
                  <a:schemeClr val="bg1">
                    <a:lumMod val="95000"/>
                    <a:lumOff val="5000"/>
                  </a:schemeClr>
                </a:solidFill>
              </a:rPr>
              <a:t>pasaka </a:t>
            </a:r>
            <a:r>
              <a:rPr lang="lt-LT" dirty="0" smtClean="0">
                <a:solidFill>
                  <a:schemeClr val="bg1">
                    <a:lumMod val="95000"/>
                    <a:lumOff val="5000"/>
                  </a:schemeClr>
                </a:solidFill>
              </a:rPr>
              <a:t/>
            </a:r>
            <a:br>
              <a:rPr lang="lt-LT" dirty="0" smtClean="0">
                <a:solidFill>
                  <a:schemeClr val="bg1">
                    <a:lumMod val="95000"/>
                    <a:lumOff val="5000"/>
                  </a:schemeClr>
                </a:solidFill>
              </a:rPr>
            </a:br>
            <a:endParaRPr lang="lt-LT" dirty="0">
              <a:solidFill>
                <a:schemeClr val="bg1">
                  <a:lumMod val="95000"/>
                  <a:lumOff val="5000"/>
                </a:schemeClr>
              </a:solidFill>
            </a:endParaRPr>
          </a:p>
        </p:txBody>
      </p:sp>
      <p:pic>
        <p:nvPicPr>
          <p:cNvPr id="7169" name="Picture 1" descr="C:\Users\PC02\Desktop\rodyklė.jpg"/>
          <p:cNvPicPr>
            <a:picLocks noChangeAspect="1" noChangeArrowheads="1"/>
          </p:cNvPicPr>
          <p:nvPr/>
        </p:nvPicPr>
        <p:blipFill>
          <a:blip r:embed="rId2" cstate="print"/>
          <a:srcRect/>
          <a:stretch>
            <a:fillRect/>
          </a:stretch>
        </p:blipFill>
        <p:spPr bwMode="auto">
          <a:xfrm>
            <a:off x="6012160" y="2420888"/>
            <a:ext cx="2736304" cy="414868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57200" y="1524000"/>
            <a:ext cx="4186808" cy="4137248"/>
          </a:xfrm>
        </p:spPr>
        <p:txBody>
          <a:bodyPr>
            <a:normAutofit fontScale="77500" lnSpcReduction="20000"/>
          </a:bodyPr>
          <a:lstStyle/>
          <a:p>
            <a:r>
              <a:rPr lang="lt-LT" dirty="0" smtClean="0"/>
              <a:t>1953 m. J. Biliūno vardu pavadinta Anykščių vidurinė mokykla (dab. Anykščių Jono Biliūno gimnazija). 1958 m. ant </a:t>
            </a:r>
            <a:r>
              <a:rPr lang="lt-LT" dirty="0" err="1" smtClean="0"/>
              <a:t>Liudiškių</a:t>
            </a:r>
            <a:r>
              <a:rPr lang="lt-LT" dirty="0" smtClean="0"/>
              <a:t> piliakalnio pastatytas 14 metrų aukščio granitinis antkapinis paminklas su rašytojo bareljefu (</a:t>
            </a:r>
            <a:r>
              <a:rPr lang="lt-LT" dirty="0" err="1" smtClean="0"/>
              <a:t>archit</a:t>
            </a:r>
            <a:r>
              <a:rPr lang="lt-LT" dirty="0" smtClean="0"/>
              <a:t>. Vytautas </a:t>
            </a:r>
            <a:r>
              <a:rPr lang="lt-LT" dirty="0" err="1" smtClean="0"/>
              <a:t>Gabriūnas</a:t>
            </a:r>
            <a:r>
              <a:rPr lang="lt-LT" dirty="0" smtClean="0"/>
              <a:t>, </a:t>
            </a:r>
            <a:r>
              <a:rPr lang="lt-LT" dirty="0" err="1" smtClean="0"/>
              <a:t>skulpt</a:t>
            </a:r>
            <a:r>
              <a:rPr lang="lt-LT" dirty="0" smtClean="0"/>
              <a:t>. Bronius Vyšniauskas). Rašytojo gimtinėje </a:t>
            </a:r>
            <a:r>
              <a:rPr lang="lt-LT" dirty="0" err="1" smtClean="0"/>
              <a:t>Niūronyse</a:t>
            </a:r>
            <a:r>
              <a:rPr lang="lt-LT" dirty="0" smtClean="0"/>
              <a:t> išliko XX a. pradžioje perstatyta Biliūnų sodyba, kurioje nuo 1960 m. veikia memorialinis muziejus. J. Biliūno vardas suteiktas gatvėms 22 Lietuvos miestuose</a:t>
            </a:r>
            <a:endParaRPr lang="lt-LT" dirty="0"/>
          </a:p>
        </p:txBody>
      </p:sp>
      <p:sp>
        <p:nvSpPr>
          <p:cNvPr id="3" name="Antraštė 2"/>
          <p:cNvSpPr>
            <a:spLocks noGrp="1"/>
          </p:cNvSpPr>
          <p:nvPr>
            <p:ph type="title"/>
          </p:nvPr>
        </p:nvSpPr>
        <p:spPr/>
        <p:txBody>
          <a:bodyPr>
            <a:normAutofit fontScale="90000"/>
          </a:bodyPr>
          <a:lstStyle/>
          <a:p>
            <a:r>
              <a:rPr lang="lt-LT" b="1" dirty="0" smtClean="0">
                <a:solidFill>
                  <a:schemeClr val="bg1">
                    <a:lumMod val="95000"/>
                    <a:lumOff val="5000"/>
                  </a:schemeClr>
                </a:solidFill>
              </a:rPr>
              <a:t>             Atminimo įamžinimas</a:t>
            </a:r>
            <a:r>
              <a:rPr lang="lt-LT" b="1" dirty="0" smtClean="0"/>
              <a:t/>
            </a:r>
            <a:br>
              <a:rPr lang="lt-LT" b="1" dirty="0" smtClean="0"/>
            </a:br>
            <a:r>
              <a:rPr lang="lt-LT" b="1" dirty="0" smtClean="0"/>
              <a:t>  </a:t>
            </a:r>
            <a:endParaRPr lang="lt-LT" dirty="0"/>
          </a:p>
        </p:txBody>
      </p:sp>
      <p:pic>
        <p:nvPicPr>
          <p:cNvPr id="5122" name="Picture 2" descr="C:\Users\PC02\Desktop\rodyklė.jpg"/>
          <p:cNvPicPr>
            <a:picLocks noChangeAspect="1" noChangeArrowheads="1"/>
          </p:cNvPicPr>
          <p:nvPr/>
        </p:nvPicPr>
        <p:blipFill>
          <a:blip r:embed="rId2" cstate="print"/>
          <a:srcRect/>
          <a:stretch>
            <a:fillRect/>
          </a:stretch>
        </p:blipFill>
        <p:spPr bwMode="auto">
          <a:xfrm>
            <a:off x="4572000" y="1196752"/>
            <a:ext cx="4248472" cy="51845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57200" y="1524000"/>
            <a:ext cx="4834880" cy="4713312"/>
          </a:xfrm>
        </p:spPr>
        <p:txBody>
          <a:bodyPr>
            <a:normAutofit fontScale="92500"/>
          </a:bodyPr>
          <a:lstStyle/>
          <a:p>
            <a:r>
              <a:rPr lang="lt-LT" dirty="0" smtClean="0"/>
              <a:t>Senoji Biliūnų sodyba pastatyta dar gerokai prieš rašytojo Jono Biliūno gimimą. Ją sudarė vienoje keliuko pusėje stovėjęs gyvenamasis namas bei dvi klėtys, o kitoje – klojimas ir tvartas. Netoliese buvęs rūsys. Gerokai toliau, už gyvenamojo namo, stovėjusi daržinė, už kalno – pirtelė. Aplink sodybą augęs didelis sodas. Ir sodyba, ir sodas buvo aptverti statinių tvora.</a:t>
            </a:r>
            <a:endParaRPr lang="lt-LT" dirty="0"/>
          </a:p>
        </p:txBody>
      </p:sp>
      <p:sp>
        <p:nvSpPr>
          <p:cNvPr id="3" name="Antraštė 2"/>
          <p:cNvSpPr>
            <a:spLocks noGrp="1"/>
          </p:cNvSpPr>
          <p:nvPr>
            <p:ph type="title"/>
          </p:nvPr>
        </p:nvSpPr>
        <p:spPr/>
        <p:txBody>
          <a:bodyPr>
            <a:normAutofit fontScale="90000"/>
          </a:bodyPr>
          <a:lstStyle/>
          <a:p>
            <a:r>
              <a:rPr lang="lt-LT" b="1" dirty="0" smtClean="0"/>
              <a:t>    </a:t>
            </a:r>
            <a:r>
              <a:rPr lang="lt-LT" b="1" dirty="0" smtClean="0">
                <a:solidFill>
                  <a:schemeClr val="bg1">
                    <a:lumMod val="95000"/>
                    <a:lumOff val="5000"/>
                  </a:schemeClr>
                </a:solidFill>
              </a:rPr>
              <a:t>Jono Biliūno sodyba-muziejus</a:t>
            </a:r>
            <a:br>
              <a:rPr lang="lt-LT" b="1" dirty="0" smtClean="0">
                <a:solidFill>
                  <a:schemeClr val="bg1">
                    <a:lumMod val="95000"/>
                    <a:lumOff val="5000"/>
                  </a:schemeClr>
                </a:solidFill>
              </a:rPr>
            </a:br>
            <a:endParaRPr lang="lt-LT" dirty="0">
              <a:solidFill>
                <a:schemeClr val="bg1">
                  <a:lumMod val="95000"/>
                  <a:lumOff val="5000"/>
                </a:schemeClr>
              </a:solidFill>
            </a:endParaRPr>
          </a:p>
        </p:txBody>
      </p:sp>
      <p:pic>
        <p:nvPicPr>
          <p:cNvPr id="20483" name="Picture 3" descr="C:\Users\PC02\Desktop\rodyklė.jpg"/>
          <p:cNvPicPr>
            <a:picLocks noChangeAspect="1" noChangeArrowheads="1"/>
          </p:cNvPicPr>
          <p:nvPr/>
        </p:nvPicPr>
        <p:blipFill>
          <a:blip r:embed="rId2" cstate="print"/>
          <a:srcRect/>
          <a:stretch>
            <a:fillRect/>
          </a:stretch>
        </p:blipFill>
        <p:spPr bwMode="auto">
          <a:xfrm>
            <a:off x="5148064" y="1772816"/>
            <a:ext cx="3816424" cy="465616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457200" y="1524000"/>
            <a:ext cx="4546848" cy="4785320"/>
          </a:xfrm>
        </p:spPr>
        <p:txBody>
          <a:bodyPr>
            <a:normAutofit fontScale="77500" lnSpcReduction="20000"/>
          </a:bodyPr>
          <a:lstStyle/>
          <a:p>
            <a:r>
              <a:rPr lang="lt-LT" dirty="0" smtClean="0"/>
              <a:t>Senojoje (kairiojoje) J. Biliūno gimtosios sodybos namo pusėje, buvusioje </a:t>
            </a:r>
            <a:r>
              <a:rPr lang="lt-LT" dirty="0" err="1" smtClean="0"/>
              <a:t>stancijoje</a:t>
            </a:r>
            <a:r>
              <a:rPr lang="lt-LT" dirty="0" smtClean="0"/>
              <a:t>, dabar įrengta nedidelė ekspozicija, kur eksponuojami įvairūs memorialiniai daiktai – kuklūs baldai bei namų apyvokos reikmenys, buvę Biliūnų sodyboje: senas stalas, lova, dar baudžiavos laikų indauja, žibinčius, ilgi suolai pasieniais, </a:t>
            </a:r>
            <a:r>
              <a:rPr lang="lt-LT" dirty="0" err="1" smtClean="0"/>
              <a:t>rankšluostinė</a:t>
            </a:r>
            <a:r>
              <a:rPr lang="lt-LT" dirty="0" smtClean="0"/>
              <a:t> su lino rankšluosčiu. Baldai priklausė J. Biliūno giminėms – broliams Mykolui, Juozapui, Antanui, seserims Anelei, Julijai. Dalis eksponatų į muziejų pateko jam kuriantis 1960 m. Kiti daiktai gaunami iki šiol iš rašytojo brolių ir seserų anūkų.</a:t>
            </a:r>
            <a:endParaRPr lang="lt-LT" dirty="0"/>
          </a:p>
        </p:txBody>
      </p:sp>
      <p:sp>
        <p:nvSpPr>
          <p:cNvPr id="3" name="Antraštė 2"/>
          <p:cNvSpPr>
            <a:spLocks noGrp="1"/>
          </p:cNvSpPr>
          <p:nvPr>
            <p:ph type="title"/>
          </p:nvPr>
        </p:nvSpPr>
        <p:spPr/>
        <p:txBody>
          <a:bodyPr>
            <a:normAutofit fontScale="90000"/>
          </a:bodyPr>
          <a:lstStyle/>
          <a:p>
            <a:r>
              <a:rPr lang="lt-LT" b="1" dirty="0" smtClean="0">
                <a:solidFill>
                  <a:schemeClr val="bg1">
                    <a:lumMod val="95000"/>
                    <a:lumOff val="5000"/>
                  </a:schemeClr>
                </a:solidFill>
              </a:rPr>
              <a:t>Ekspozicija J. Biliūno sodyboje-muziejuje</a:t>
            </a:r>
            <a:endParaRPr lang="lt-LT" dirty="0">
              <a:solidFill>
                <a:schemeClr val="bg1">
                  <a:lumMod val="95000"/>
                  <a:lumOff val="5000"/>
                </a:schemeClr>
              </a:solidFill>
            </a:endParaRPr>
          </a:p>
        </p:txBody>
      </p:sp>
      <p:pic>
        <p:nvPicPr>
          <p:cNvPr id="21506" name="Picture 2" descr="C:\Users\PC02\Desktop\images.jpg"/>
          <p:cNvPicPr>
            <a:picLocks noChangeAspect="1" noChangeArrowheads="1"/>
          </p:cNvPicPr>
          <p:nvPr/>
        </p:nvPicPr>
        <p:blipFill>
          <a:blip r:embed="rId2" cstate="print"/>
          <a:srcRect/>
          <a:stretch>
            <a:fillRect/>
          </a:stretch>
        </p:blipFill>
        <p:spPr bwMode="auto">
          <a:xfrm>
            <a:off x="5004048" y="836712"/>
            <a:ext cx="4139952" cy="532859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PC02\Desktop\rodyklė.jpg"/>
          <p:cNvPicPr>
            <a:picLocks noChangeAspect="1" noChangeArrowheads="1"/>
          </p:cNvPicPr>
          <p:nvPr/>
        </p:nvPicPr>
        <p:blipFill>
          <a:blip r:embed="rId2" cstate="print"/>
          <a:srcRect/>
          <a:stretch>
            <a:fillRect/>
          </a:stretch>
        </p:blipFill>
        <p:spPr bwMode="auto">
          <a:xfrm>
            <a:off x="539552" y="1484784"/>
            <a:ext cx="8008119" cy="453650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opierius">
  <a:themeElements>
    <a:clrScheme name="Popierius">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opierius">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opierius">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120</TotalTime>
  <Words>555</Words>
  <Application>Microsoft Office PowerPoint</Application>
  <PresentationFormat>Demonstracija ekrane (4:3)</PresentationFormat>
  <Paragraphs>33</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Popierius</vt:lpstr>
      <vt:lpstr>Lietuvių rašytojas Jonas Biliūnas </vt:lpstr>
      <vt:lpstr>                             Biografija                                     </vt:lpstr>
      <vt:lpstr>                              Kūryba </vt:lpstr>
      <vt:lpstr>                                       Kūrybos bruožai:  </vt:lpstr>
      <vt:lpstr>                                            Jonas Biliūnas                       jo Kūriniai</vt:lpstr>
      <vt:lpstr>                         Liūdna pasaka  </vt:lpstr>
      <vt:lpstr>             Atminimo įamžinimas   </vt:lpstr>
      <vt:lpstr>    Jono Biliūno sodyba-muziejus </vt:lpstr>
      <vt:lpstr>Ekspozicija J. Biliūno sodyboje-muziejuje</vt:lpstr>
      <vt:lpstr>Skaidrė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Lietuvių rašytojas Jonas Biliūnas</dc:title>
  <dc:creator>PC02</dc:creator>
  <cp:lastModifiedBy>user</cp:lastModifiedBy>
  <cp:revision>13</cp:revision>
  <dcterms:created xsi:type="dcterms:W3CDTF">2015-06-04T06:13:33Z</dcterms:created>
  <dcterms:modified xsi:type="dcterms:W3CDTF">2015-06-04T08:40:37Z</dcterms:modified>
</cp:coreProperties>
</file>