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6" r:id="rId3"/>
    <p:sldId id="257" r:id="rId4"/>
    <p:sldId id="264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napToGrid="0">
      <p:cViewPr>
        <p:scale>
          <a:sx n="78" d="100"/>
          <a:sy n="78" d="100"/>
        </p:scale>
        <p:origin x="-114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79688-7782-4FE2-92F6-DA92A9BD242C}" type="datetimeFigureOut">
              <a:rPr lang="lt-LT"/>
              <a:t>2015-05-20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67991-3A54-4D82-B4AF-E12E40EC9B32}" type="slidenum">
              <a:rPr lang="lt-LT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85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6972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9359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7827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66801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46830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21458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8540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9316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67991-3A54-4D82-B4AF-E12E40EC9B32}" type="slidenum">
              <a:rPr lang="lt-LT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552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5229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17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15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55734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3819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146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693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0360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1436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170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823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F9603-A3B4-4336-B737-5A2C65493671}" type="datetimeFigureOut">
              <a:rPr lang="lt-LT" smtClean="0"/>
              <a:t>2015-05-20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BC23D-18B0-443D-8B49-1930880457E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7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377305" y="-656316"/>
            <a:ext cx="9144000" cy="2387600"/>
          </a:xfrm>
        </p:spPr>
        <p:txBody>
          <a:bodyPr/>
          <a:lstStyle/>
          <a:p>
            <a:r>
              <a:rPr lang="lt-LT" b="1">
                <a:latin typeface="Arial"/>
                <a:cs typeface="Arial"/>
              </a:rPr>
              <a:t>Žiemos daina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7578071" y="5931789"/>
            <a:ext cx="4763412" cy="60573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lt-LT">
                <a:latin typeface="Arial"/>
                <a:cs typeface="Arial"/>
              </a:rPr>
              <a:t>Darbą atliko: Vydūnė Aleksandravičiūtė</a:t>
            </a:r>
          </a:p>
        </p:txBody>
      </p:sp>
    </p:spTree>
    <p:extLst>
      <p:ext uri="{BB962C8B-B14F-4D97-AF65-F5344CB8AC3E}">
        <p14:creationId xmlns:p14="http://schemas.microsoft.com/office/powerpoint/2010/main" val="755944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>
                <a:latin typeface="Arial" charset="0"/>
                <a:cs typeface="Arial" charset="0"/>
              </a:rPr>
              <a:t>ŽIEMOS DAINA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Sūkuriuotom gėlėm, pasiklydusiais paukščiais, </a:t>
            </a:r>
          </a:p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Nepaeinančiais, griūnančiais sniego kalnais </a:t>
            </a:r>
          </a:p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Apsitvėrė žiema, - neįžiūrimais aukščiais, </a:t>
            </a:r>
          </a:p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Nepagaunamais, alpstančiais tonais švelniais. </a:t>
            </a:r>
          </a:p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  </a:t>
            </a:r>
          </a:p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O eilėraštis gimsta - kaip vėjas - iš nieko </a:t>
            </a:r>
          </a:p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Ir skambėdamas bėga pusnim neramus, </a:t>
            </a:r>
          </a:p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Bet negali daina prasimušti pro sniegą </a:t>
            </a:r>
          </a:p>
          <a:p>
            <a:pPr marL="0" indent="0" algn="ctr">
              <a:buNone/>
            </a:pPr>
            <a:r>
              <a:rPr lang="lt-LT" dirty="0">
                <a:latin typeface="Arial" charset="0"/>
                <a:cs typeface="Arial" charset="0"/>
              </a:rPr>
              <a:t>Ir sugrįžta - kaip vėjas - į savo namus.</a:t>
            </a:r>
          </a:p>
          <a:p>
            <a:pPr algn="ctr"/>
            <a:endParaRPr lang="lt-LT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039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>
                <a:latin typeface="Arial"/>
                <a:cs typeface="Arial"/>
              </a:rPr>
              <a:t>Pavadinimo reikšmė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 b="1" dirty="0">
                <a:solidFill>
                  <a:srgbClr val="252525"/>
                </a:solidFill>
                <a:latin typeface="Arial" charset="0"/>
                <a:cs typeface="Arial" charset="0"/>
              </a:rPr>
              <a:t>Žiema</a:t>
            </a:r>
            <a:r>
              <a:rPr lang="lt-LT" dirty="0">
                <a:solidFill>
                  <a:srgbClr val="252525"/>
                </a:solidFill>
                <a:latin typeface="Arial" charset="0"/>
                <a:cs typeface="Arial" charset="0"/>
              </a:rPr>
              <a:t> - viena</a:t>
            </a:r>
            <a:r>
              <a:rPr lang="lt-LT" dirty="0">
                <a:solidFill>
                  <a:srgbClr val="000000"/>
                </a:solidFill>
                <a:latin typeface="Arial" charset="0"/>
                <a:cs typeface="Arial" charset="0"/>
              </a:rPr>
              <a:t>s iš keturių metų laikų vidutinio klimato zonose. Ji pasižymi žemesne oro temperatūra ir trumpesnėmis dienomis, nei kitais metų laikais. </a:t>
            </a:r>
          </a:p>
          <a:p>
            <a:r>
              <a:rPr lang="lt-LT" b="1" dirty="0">
                <a:solidFill>
                  <a:srgbClr val="000000"/>
                </a:solidFill>
                <a:latin typeface="Arial" charset="0"/>
                <a:cs typeface="Arial" charset="0"/>
              </a:rPr>
              <a:t>Daina </a:t>
            </a:r>
            <a:r>
              <a:rPr lang="lt-LT" dirty="0">
                <a:solidFill>
                  <a:srgbClr val="000000"/>
                </a:solidFill>
                <a:latin typeface="Arial" charset="0"/>
                <a:cs typeface="Arial" charset="0"/>
              </a:rPr>
              <a:t>- tai tekstas, kuris yra dainuojamas.</a:t>
            </a:r>
          </a:p>
          <a:p>
            <a:r>
              <a:rPr lang="lt-LT" dirty="0">
                <a:solidFill>
                  <a:srgbClr val="000000"/>
                </a:solidFill>
                <a:latin typeface="Arial" charset="0"/>
                <a:cs typeface="Arial" charset="0"/>
              </a:rPr>
              <a:t>Žiema + daina --&gt; apdainuojamas žiemos grožis.</a:t>
            </a:r>
          </a:p>
        </p:txBody>
      </p:sp>
    </p:spTree>
    <p:extLst>
      <p:ext uri="{BB962C8B-B14F-4D97-AF65-F5344CB8AC3E}">
        <p14:creationId xmlns:p14="http://schemas.microsoft.com/office/powerpoint/2010/main" val="844214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>
                <a:latin typeface="Arial"/>
                <a:cs typeface="Arial"/>
              </a:rPr>
              <a:t>Eilėraščio tema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lt-LT" dirty="0">
                <a:latin typeface="Arial"/>
                <a:cs typeface="Arial"/>
              </a:rPr>
              <a:t>Gamta (žiema) - įkvėpimo šaltinis kūrybai. </a:t>
            </a:r>
          </a:p>
        </p:txBody>
      </p:sp>
    </p:spTree>
    <p:extLst>
      <p:ext uri="{BB962C8B-B14F-4D97-AF65-F5344CB8AC3E}">
        <p14:creationId xmlns:p14="http://schemas.microsoft.com/office/powerpoint/2010/main" val="304694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88307" y="-1613"/>
            <a:ext cx="10515600" cy="1325563"/>
          </a:xfrm>
        </p:spPr>
        <p:txBody>
          <a:bodyPr/>
          <a:lstStyle/>
          <a:p>
            <a:pPr algn="ctr"/>
            <a:r>
              <a:rPr lang="lt-LT" b="1">
                <a:latin typeface="Arial"/>
                <a:cs typeface="Arial"/>
              </a:rPr>
              <a:t>Eilėraščio pasaulis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938414" y="114716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dirty="0">
                <a:latin typeface="Arial"/>
                <a:cs typeface="Arial"/>
              </a:rPr>
              <a:t>Erdvė yra atvira, ja kuriama žiemos aplinka - sūkuriuotos gėlės, griūnantys sniego kalnai, pusnys. Aplinka perteikiama šalta, nerami.</a:t>
            </a:r>
          </a:p>
          <a:p>
            <a:endParaRPr lang="lt-LT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9806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57726" y="2251896"/>
            <a:ext cx="10515600" cy="1325563"/>
          </a:xfrm>
        </p:spPr>
        <p:txBody>
          <a:bodyPr/>
          <a:lstStyle/>
          <a:p>
            <a:pPr algn="ctr"/>
            <a:r>
              <a:rPr lang="lt-LT" b="1">
                <a:latin typeface="Arial"/>
                <a:cs typeface="Arial"/>
              </a:rPr>
              <a:t>Žmogus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57727" y="356473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>
                <a:latin typeface="Arial"/>
                <a:cs typeface="Arial"/>
              </a:rPr>
              <a:t>Pasakotojas, stebintis veiksmą iš šalies.</a:t>
            </a:r>
            <a:r>
              <a:rPr lang="lt-L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125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2077367" y="291777"/>
            <a:ext cx="10515600" cy="1325563"/>
          </a:xfrm>
        </p:spPr>
        <p:txBody>
          <a:bodyPr/>
          <a:lstStyle/>
          <a:p>
            <a:pPr algn="ctr"/>
            <a:r>
              <a:rPr lang="lt-LT" b="1">
                <a:latin typeface="Arial"/>
                <a:cs typeface="Arial"/>
              </a:rPr>
              <a:t>Nuotaika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5"/>
            <a:ext cx="549129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dirty="0">
                <a:latin typeface="Arial"/>
                <a:cs typeface="Arial"/>
              </a:rPr>
              <a:t>Pirmoje strofoje nuotaika gana nuožmi, tačiau </a:t>
            </a:r>
            <a:r>
              <a:rPr lang="lt-LT" dirty="0" smtClean="0">
                <a:latin typeface="Arial"/>
                <a:cs typeface="Arial"/>
              </a:rPr>
              <a:t>kartu</a:t>
            </a:r>
            <a:r>
              <a:rPr lang="lt-LT" dirty="0" smtClean="0">
                <a:latin typeface="Arial"/>
                <a:cs typeface="Arial"/>
              </a:rPr>
              <a:t> </a:t>
            </a:r>
            <a:r>
              <a:rPr lang="lt-LT" dirty="0">
                <a:latin typeface="Arial"/>
                <a:cs typeface="Arial"/>
              </a:rPr>
              <a:t>ir rami, švelni, o antroje strofoje ji keičiasi - tampa </a:t>
            </a:r>
            <a:r>
              <a:rPr lang="lt-LT" dirty="0" err="1">
                <a:latin typeface="Arial"/>
                <a:cs typeface="Arial"/>
              </a:rPr>
              <a:t>nerimastinga</a:t>
            </a:r>
            <a:r>
              <a:rPr lang="lt-LT" dirty="0">
                <a:latin typeface="Arial"/>
                <a:cs typeface="Arial"/>
              </a:rPr>
              <a:t>, jaučiamas nusivylimas.</a:t>
            </a:r>
            <a:endParaRPr lang="it-IT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925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>
                <a:latin typeface="Arial"/>
                <a:cs typeface="Arial"/>
              </a:rPr>
              <a:t>Idėja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75302" y="184396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dirty="0">
                <a:latin typeface="Arial"/>
                <a:cs typeface="Arial"/>
              </a:rPr>
              <a:t>,,Eilėraštis gimsta - kaip vėjas - iš nieko."</a:t>
            </a:r>
          </a:p>
        </p:txBody>
      </p:sp>
    </p:spTree>
    <p:extLst>
      <p:ext uri="{BB962C8B-B14F-4D97-AF65-F5344CB8AC3E}">
        <p14:creationId xmlns:p14="http://schemas.microsoft.com/office/powerpoint/2010/main" val="2553633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>
                <a:latin typeface="Arial"/>
                <a:cs typeface="Arial"/>
              </a:rPr>
              <a:t>Vertybės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lt-LT">
                <a:latin typeface="Arial"/>
                <a:cs typeface="Arial"/>
              </a:rPr>
              <a:t>Gamta</a:t>
            </a:r>
          </a:p>
          <a:p>
            <a:pPr algn="ctr"/>
            <a:r>
              <a:rPr lang="lt-LT">
                <a:latin typeface="Arial"/>
                <a:cs typeface="Arial"/>
              </a:rPr>
              <a:t>Kūryba</a:t>
            </a:r>
          </a:p>
          <a:p>
            <a:pPr algn="ctr"/>
            <a:r>
              <a:rPr lang="lt-LT">
                <a:latin typeface="Arial"/>
                <a:cs typeface="Arial"/>
              </a:rPr>
              <a:t>Ramybė</a:t>
            </a:r>
          </a:p>
        </p:txBody>
      </p:sp>
    </p:spTree>
    <p:extLst>
      <p:ext uri="{BB962C8B-B14F-4D97-AF65-F5344CB8AC3E}">
        <p14:creationId xmlns:p14="http://schemas.microsoft.com/office/powerpoint/2010/main" val="188970198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204</Words>
  <Application>Microsoft Office PowerPoint</Application>
  <PresentationFormat>Pasirinktinai</PresentationFormat>
  <Paragraphs>39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„Office“ tema</vt:lpstr>
      <vt:lpstr>Žiemos daina</vt:lpstr>
      <vt:lpstr>ŽIEMOS DAINA</vt:lpstr>
      <vt:lpstr>Pavadinimo reikšmė</vt:lpstr>
      <vt:lpstr>Eilėraščio tema </vt:lpstr>
      <vt:lpstr>Eilėraščio pasaulis</vt:lpstr>
      <vt:lpstr>Žmogus</vt:lpstr>
      <vt:lpstr>Nuotaika</vt:lpstr>
      <vt:lpstr>Idėja</vt:lpstr>
      <vt:lpstr>Vertybės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Petr Barborik</dc:creator>
  <cp:lastModifiedBy>Mokytojas</cp:lastModifiedBy>
  <cp:revision>13</cp:revision>
  <dcterms:created xsi:type="dcterms:W3CDTF">2013-08-01T12:38:14Z</dcterms:created>
  <dcterms:modified xsi:type="dcterms:W3CDTF">2015-05-20T08:42:23Z</dcterms:modified>
</cp:coreProperties>
</file>