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1" r:id="rId1"/>
  </p:sldMasterIdLst>
  <p:sldIdLst>
    <p:sldId id="284" r:id="rId2"/>
    <p:sldId id="256" r:id="rId3"/>
    <p:sldId id="285" r:id="rId4"/>
    <p:sldId id="287" r:id="rId5"/>
    <p:sldId id="288" r:id="rId6"/>
    <p:sldId id="283" r:id="rId7"/>
    <p:sldId id="286" r:id="rId8"/>
    <p:sldId id="289" r:id="rId9"/>
    <p:sldId id="290" r:id="rId10"/>
    <p:sldId id="291" r:id="rId11"/>
    <p:sldId id="293" r:id="rId12"/>
    <p:sldId id="292" r:id="rId13"/>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F4A4"/>
    <a:srgbClr val="C882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143000" y="1122363"/>
            <a:ext cx="6858000" cy="2387600"/>
          </a:xfrm>
        </p:spPr>
        <p:txBody>
          <a:bodyPr anchor="b"/>
          <a:lstStyle>
            <a:lvl1pPr algn="ctr">
              <a:defRPr sz="4500"/>
            </a:lvl1pPr>
          </a:lstStyle>
          <a:p>
            <a:r>
              <a:rPr lang="lt-LT" smtClean="0"/>
              <a:t>Spustelėję redag. ruoš. pavad. stilių</a:t>
            </a:r>
            <a:endParaRPr lang="en-US"/>
          </a:p>
        </p:txBody>
      </p:sp>
      <p:sp>
        <p:nvSpPr>
          <p:cNvPr id="3" name="Antrinis pavadinimas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lt-LT" smtClean="0"/>
              <a:t>Spustelėję redag. ruoš. paantrš. stilių</a:t>
            </a:r>
            <a:endParaRPr lang="en-US"/>
          </a:p>
        </p:txBody>
      </p:sp>
      <p:sp>
        <p:nvSpPr>
          <p:cNvPr id="4" name="Datos vietos rezervavimo ženklas 3"/>
          <p:cNvSpPr>
            <a:spLocks noGrp="1"/>
          </p:cNvSpPr>
          <p:nvPr>
            <p:ph type="dt" sz="half" idx="10"/>
          </p:nvPr>
        </p:nvSpPr>
        <p:spPr/>
        <p:txBody>
          <a:bodyPr/>
          <a:lstStyle/>
          <a:p>
            <a:fld id="{F3853E1F-78AB-47F7-B650-1025224A7B81}" type="datetimeFigureOut">
              <a:rPr lang="lt-LT" smtClean="0"/>
              <a:t>2015.05.13</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8696EC9B-A016-4898-A08D-71B404E1B81E}" type="slidenum">
              <a:rPr lang="lt-LT" smtClean="0"/>
              <a:t>‹#›</a:t>
            </a:fld>
            <a:endParaRPr lang="lt-LT"/>
          </a:p>
        </p:txBody>
      </p:sp>
    </p:spTree>
    <p:extLst>
      <p:ext uri="{BB962C8B-B14F-4D97-AF65-F5344CB8AC3E}">
        <p14:creationId xmlns:p14="http://schemas.microsoft.com/office/powerpoint/2010/main" val="18018901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en-US"/>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os vietos rezervavimo ženklas 3"/>
          <p:cNvSpPr>
            <a:spLocks noGrp="1"/>
          </p:cNvSpPr>
          <p:nvPr>
            <p:ph type="dt" sz="half" idx="10"/>
          </p:nvPr>
        </p:nvSpPr>
        <p:spPr/>
        <p:txBody>
          <a:bodyPr/>
          <a:lstStyle/>
          <a:p>
            <a:fld id="{F3853E1F-78AB-47F7-B650-1025224A7B81}" type="datetimeFigureOut">
              <a:rPr lang="lt-LT" smtClean="0"/>
              <a:t>2015.05.13</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8696EC9B-A016-4898-A08D-71B404E1B81E}" type="slidenum">
              <a:rPr lang="lt-LT" smtClean="0"/>
              <a:t>‹#›</a:t>
            </a:fld>
            <a:endParaRPr lang="lt-LT"/>
          </a:p>
        </p:txBody>
      </p:sp>
    </p:spTree>
    <p:extLst>
      <p:ext uri="{BB962C8B-B14F-4D97-AF65-F5344CB8AC3E}">
        <p14:creationId xmlns:p14="http://schemas.microsoft.com/office/powerpoint/2010/main" val="14858428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623888" y="1709739"/>
            <a:ext cx="7886700" cy="2852737"/>
          </a:xfrm>
        </p:spPr>
        <p:txBody>
          <a:bodyPr anchor="b"/>
          <a:lstStyle>
            <a:lvl1pPr>
              <a:defRPr sz="4500"/>
            </a:lvl1pPr>
          </a:lstStyle>
          <a:p>
            <a:r>
              <a:rPr lang="lt-LT" smtClean="0"/>
              <a:t>Spustelėję redag. ruoš. pavad. stilių</a:t>
            </a:r>
            <a:endParaRPr lang="en-US"/>
          </a:p>
        </p:txBody>
      </p:sp>
      <p:sp>
        <p:nvSpPr>
          <p:cNvPr id="3" name="Teksto vietos rezervavimo ženklas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F3853E1F-78AB-47F7-B650-1025224A7B81}" type="datetimeFigureOut">
              <a:rPr lang="lt-LT" smtClean="0"/>
              <a:t>2015.05.13</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8696EC9B-A016-4898-A08D-71B404E1B81E}" type="slidenum">
              <a:rPr lang="lt-LT" smtClean="0"/>
              <a:t>‹#›</a:t>
            </a:fld>
            <a:endParaRPr lang="lt-LT"/>
          </a:p>
        </p:txBody>
      </p:sp>
    </p:spTree>
    <p:extLst>
      <p:ext uri="{BB962C8B-B14F-4D97-AF65-F5344CB8AC3E}">
        <p14:creationId xmlns:p14="http://schemas.microsoft.com/office/powerpoint/2010/main" val="8854861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en-US"/>
          </a:p>
        </p:txBody>
      </p:sp>
      <p:sp>
        <p:nvSpPr>
          <p:cNvPr id="3" name="Turinio vietos rezervavimo ženklas 2"/>
          <p:cNvSpPr>
            <a:spLocks noGrp="1"/>
          </p:cNvSpPr>
          <p:nvPr>
            <p:ph sz="half" idx="1"/>
          </p:nvPr>
        </p:nvSpPr>
        <p:spPr>
          <a:xfrm>
            <a:off x="628650" y="1825625"/>
            <a:ext cx="3886200" cy="435133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Turinio vietos rezervavimo ženklas 3"/>
          <p:cNvSpPr>
            <a:spLocks noGrp="1"/>
          </p:cNvSpPr>
          <p:nvPr>
            <p:ph sz="half" idx="2"/>
          </p:nvPr>
        </p:nvSpPr>
        <p:spPr>
          <a:xfrm>
            <a:off x="4629150" y="1825625"/>
            <a:ext cx="3886200" cy="435133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5" name="Datos vietos rezervavimo ženklas 4"/>
          <p:cNvSpPr>
            <a:spLocks noGrp="1"/>
          </p:cNvSpPr>
          <p:nvPr>
            <p:ph type="dt" sz="half" idx="10"/>
          </p:nvPr>
        </p:nvSpPr>
        <p:spPr/>
        <p:txBody>
          <a:bodyPr/>
          <a:lstStyle/>
          <a:p>
            <a:fld id="{F3853E1F-78AB-47F7-B650-1025224A7B81}" type="datetimeFigureOut">
              <a:rPr lang="lt-LT" smtClean="0"/>
              <a:t>2015.05.13</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8696EC9B-A016-4898-A08D-71B404E1B81E}" type="slidenum">
              <a:rPr lang="lt-LT" smtClean="0"/>
              <a:t>‹#›</a:t>
            </a:fld>
            <a:endParaRPr lang="lt-LT"/>
          </a:p>
        </p:txBody>
      </p:sp>
    </p:spTree>
    <p:extLst>
      <p:ext uri="{BB962C8B-B14F-4D97-AF65-F5344CB8AC3E}">
        <p14:creationId xmlns:p14="http://schemas.microsoft.com/office/powerpoint/2010/main" val="11626727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629841" y="365126"/>
            <a:ext cx="7886700" cy="1325563"/>
          </a:xfrm>
        </p:spPr>
        <p:txBody>
          <a:bodyPr/>
          <a:lstStyle/>
          <a:p>
            <a:r>
              <a:rPr lang="lt-LT" smtClean="0"/>
              <a:t>Spustelėję redag. ruoš. pavad. stilių</a:t>
            </a:r>
            <a:endParaRPr lang="en-US"/>
          </a:p>
        </p:txBody>
      </p:sp>
      <p:sp>
        <p:nvSpPr>
          <p:cNvPr id="3" name="Teksto vietos rezervavimo ženklas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629842" y="2505075"/>
            <a:ext cx="3868340" cy="368458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5" name="Teksto vietos rezervavimo ženklas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29150" y="2505075"/>
            <a:ext cx="3887391" cy="368458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7" name="Datos vietos rezervavimo ženklas 6"/>
          <p:cNvSpPr>
            <a:spLocks noGrp="1"/>
          </p:cNvSpPr>
          <p:nvPr>
            <p:ph type="dt" sz="half" idx="10"/>
          </p:nvPr>
        </p:nvSpPr>
        <p:spPr/>
        <p:txBody>
          <a:bodyPr/>
          <a:lstStyle/>
          <a:p>
            <a:fld id="{F3853E1F-78AB-47F7-B650-1025224A7B81}" type="datetimeFigureOut">
              <a:rPr lang="lt-LT" smtClean="0"/>
              <a:t>2015.05.13</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8696EC9B-A016-4898-A08D-71B404E1B81E}" type="slidenum">
              <a:rPr lang="lt-LT" smtClean="0"/>
              <a:t>‹#›</a:t>
            </a:fld>
            <a:endParaRPr lang="lt-LT"/>
          </a:p>
        </p:txBody>
      </p:sp>
    </p:spTree>
    <p:extLst>
      <p:ext uri="{BB962C8B-B14F-4D97-AF65-F5344CB8AC3E}">
        <p14:creationId xmlns:p14="http://schemas.microsoft.com/office/powerpoint/2010/main" val="5122376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en-US"/>
          </a:p>
        </p:txBody>
      </p:sp>
      <p:sp>
        <p:nvSpPr>
          <p:cNvPr id="3" name="Datos vietos rezervavimo ženklas 2"/>
          <p:cNvSpPr>
            <a:spLocks noGrp="1"/>
          </p:cNvSpPr>
          <p:nvPr>
            <p:ph type="dt" sz="half" idx="10"/>
          </p:nvPr>
        </p:nvSpPr>
        <p:spPr/>
        <p:txBody>
          <a:bodyPr/>
          <a:lstStyle/>
          <a:p>
            <a:fld id="{F3853E1F-78AB-47F7-B650-1025224A7B81}" type="datetimeFigureOut">
              <a:rPr lang="lt-LT" smtClean="0"/>
              <a:t>2015.05.13</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8696EC9B-A016-4898-A08D-71B404E1B81E}" type="slidenum">
              <a:rPr lang="lt-LT" smtClean="0"/>
              <a:t>‹#›</a:t>
            </a:fld>
            <a:endParaRPr lang="lt-LT"/>
          </a:p>
        </p:txBody>
      </p:sp>
    </p:spTree>
    <p:extLst>
      <p:ext uri="{BB962C8B-B14F-4D97-AF65-F5344CB8AC3E}">
        <p14:creationId xmlns:p14="http://schemas.microsoft.com/office/powerpoint/2010/main" val="16650743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F3853E1F-78AB-47F7-B650-1025224A7B81}" type="datetimeFigureOut">
              <a:rPr lang="lt-LT" smtClean="0"/>
              <a:t>2015.05.13</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8696EC9B-A016-4898-A08D-71B404E1B81E}" type="slidenum">
              <a:rPr lang="lt-LT" smtClean="0"/>
              <a:t>‹#›</a:t>
            </a:fld>
            <a:endParaRPr lang="lt-LT"/>
          </a:p>
        </p:txBody>
      </p:sp>
    </p:spTree>
    <p:extLst>
      <p:ext uri="{BB962C8B-B14F-4D97-AF65-F5344CB8AC3E}">
        <p14:creationId xmlns:p14="http://schemas.microsoft.com/office/powerpoint/2010/main" val="34099140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629841" y="457200"/>
            <a:ext cx="2949178" cy="1600200"/>
          </a:xfrm>
        </p:spPr>
        <p:txBody>
          <a:bodyPr anchor="b"/>
          <a:lstStyle>
            <a:lvl1pPr>
              <a:defRPr sz="2400"/>
            </a:lvl1pPr>
          </a:lstStyle>
          <a:p>
            <a:r>
              <a:rPr lang="lt-LT" smtClean="0"/>
              <a:t>Spustelėję redag. ruoš. pavad. stilių</a:t>
            </a:r>
            <a:endParaRPr lang="en-US"/>
          </a:p>
        </p:txBody>
      </p:sp>
      <p:sp>
        <p:nvSpPr>
          <p:cNvPr id="3" name="Turinio vietos rezervavimo ženklas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Teksto vietos rezervavimo ženklas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F3853E1F-78AB-47F7-B650-1025224A7B81}" type="datetimeFigureOut">
              <a:rPr lang="lt-LT" smtClean="0"/>
              <a:t>2015.05.13</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8696EC9B-A016-4898-A08D-71B404E1B81E}" type="slidenum">
              <a:rPr lang="lt-LT" smtClean="0"/>
              <a:t>‹#›</a:t>
            </a:fld>
            <a:endParaRPr lang="lt-LT"/>
          </a:p>
        </p:txBody>
      </p:sp>
    </p:spTree>
    <p:extLst>
      <p:ext uri="{BB962C8B-B14F-4D97-AF65-F5344CB8AC3E}">
        <p14:creationId xmlns:p14="http://schemas.microsoft.com/office/powerpoint/2010/main" val="324322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629841" y="457200"/>
            <a:ext cx="2949178" cy="1600200"/>
          </a:xfrm>
        </p:spPr>
        <p:txBody>
          <a:bodyPr anchor="b"/>
          <a:lstStyle>
            <a:lvl1pPr>
              <a:defRPr sz="2400"/>
            </a:lvl1pPr>
          </a:lstStyle>
          <a:p>
            <a:r>
              <a:rPr lang="lt-LT" smtClean="0"/>
              <a:t>Spustelėję redag. ruoš. pavad. stilių</a:t>
            </a:r>
            <a:endParaRPr lang="en-US"/>
          </a:p>
        </p:txBody>
      </p:sp>
      <p:sp>
        <p:nvSpPr>
          <p:cNvPr id="3" name="Paveikslėlio vietos rezervavimo ženklas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ksto vietos rezervavimo ženklas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F3853E1F-78AB-47F7-B650-1025224A7B81}" type="datetimeFigureOut">
              <a:rPr lang="lt-LT" smtClean="0"/>
              <a:t>2015.05.13</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8696EC9B-A016-4898-A08D-71B404E1B81E}" type="slidenum">
              <a:rPr lang="lt-LT" smtClean="0"/>
              <a:t>‹#›</a:t>
            </a:fld>
            <a:endParaRPr lang="lt-LT"/>
          </a:p>
        </p:txBody>
      </p:sp>
    </p:spTree>
    <p:extLst>
      <p:ext uri="{BB962C8B-B14F-4D97-AF65-F5344CB8AC3E}">
        <p14:creationId xmlns:p14="http://schemas.microsoft.com/office/powerpoint/2010/main" val="5739571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en-US"/>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os vietos rezervavimo ženklas 3"/>
          <p:cNvSpPr>
            <a:spLocks noGrp="1"/>
          </p:cNvSpPr>
          <p:nvPr>
            <p:ph type="dt" sz="half" idx="10"/>
          </p:nvPr>
        </p:nvSpPr>
        <p:spPr/>
        <p:txBody>
          <a:bodyPr/>
          <a:lstStyle/>
          <a:p>
            <a:fld id="{F3853E1F-78AB-47F7-B650-1025224A7B81}" type="datetimeFigureOut">
              <a:rPr lang="lt-LT" smtClean="0"/>
              <a:t>2015.05.13</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8696EC9B-A016-4898-A08D-71B404E1B81E}" type="slidenum">
              <a:rPr lang="lt-LT" smtClean="0"/>
              <a:t>‹#›</a:t>
            </a:fld>
            <a:endParaRPr lang="lt-LT"/>
          </a:p>
        </p:txBody>
      </p:sp>
    </p:spTree>
    <p:extLst>
      <p:ext uri="{BB962C8B-B14F-4D97-AF65-F5344CB8AC3E}">
        <p14:creationId xmlns:p14="http://schemas.microsoft.com/office/powerpoint/2010/main" val="9560281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543675" y="365125"/>
            <a:ext cx="1971675" cy="5811838"/>
          </a:xfrm>
        </p:spPr>
        <p:txBody>
          <a:bodyPr vert="eaVert"/>
          <a:lstStyle/>
          <a:p>
            <a:r>
              <a:rPr lang="lt-LT" smtClean="0"/>
              <a:t>Spustelėję redag. ruoš. pavad. stilių</a:t>
            </a:r>
            <a:endParaRPr lang="en-US"/>
          </a:p>
        </p:txBody>
      </p:sp>
      <p:sp>
        <p:nvSpPr>
          <p:cNvPr id="3" name="Vertikalaus teksto vietos rezervavimo ženklas 2"/>
          <p:cNvSpPr>
            <a:spLocks noGrp="1"/>
          </p:cNvSpPr>
          <p:nvPr>
            <p:ph type="body" orient="vert" idx="1"/>
          </p:nvPr>
        </p:nvSpPr>
        <p:spPr>
          <a:xfrm>
            <a:off x="628650" y="365125"/>
            <a:ext cx="5800725" cy="5811838"/>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os vietos rezervavimo ženklas 3"/>
          <p:cNvSpPr>
            <a:spLocks noGrp="1"/>
          </p:cNvSpPr>
          <p:nvPr>
            <p:ph type="dt" sz="half" idx="10"/>
          </p:nvPr>
        </p:nvSpPr>
        <p:spPr/>
        <p:txBody>
          <a:bodyPr/>
          <a:lstStyle/>
          <a:p>
            <a:fld id="{F3853E1F-78AB-47F7-B650-1025224A7B81}" type="datetimeFigureOut">
              <a:rPr lang="lt-LT" smtClean="0"/>
              <a:t>2015.05.13</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8696EC9B-A016-4898-A08D-71B404E1B81E}" type="slidenum">
              <a:rPr lang="lt-LT" smtClean="0"/>
              <a:t>‹#›</a:t>
            </a:fld>
            <a:endParaRPr lang="lt-LT"/>
          </a:p>
        </p:txBody>
      </p:sp>
    </p:spTree>
    <p:extLst>
      <p:ext uri="{BB962C8B-B14F-4D97-AF65-F5344CB8AC3E}">
        <p14:creationId xmlns:p14="http://schemas.microsoft.com/office/powerpoint/2010/main" val="6743235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lt-LT" smtClean="0"/>
              <a:t>Spustelėję redag. ruoš. pavad. stilių</a:t>
            </a:r>
            <a:endParaRPr lang="en-US"/>
          </a:p>
        </p:txBody>
      </p:sp>
      <p:sp>
        <p:nvSpPr>
          <p:cNvPr id="3" name="Teksto vietos rezervavimo ženklas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os vietos rezervavimo ženklas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3853E1F-78AB-47F7-B650-1025224A7B81}" type="datetimeFigureOut">
              <a:rPr lang="lt-LT" smtClean="0"/>
              <a:t>2015.05.13</a:t>
            </a:fld>
            <a:endParaRPr lang="lt-LT"/>
          </a:p>
        </p:txBody>
      </p:sp>
      <p:sp>
        <p:nvSpPr>
          <p:cNvPr id="5" name="Poraštės vietos rezervavimo ženklas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696EC9B-A016-4898-A08D-71B404E1B81E}" type="slidenum">
              <a:rPr lang="lt-LT" smtClean="0"/>
              <a:t>‹#›</a:t>
            </a:fld>
            <a:endParaRPr lang="lt-LT"/>
          </a:p>
        </p:txBody>
      </p:sp>
    </p:spTree>
    <p:extLst>
      <p:ext uri="{BB962C8B-B14F-4D97-AF65-F5344CB8AC3E}">
        <p14:creationId xmlns:p14="http://schemas.microsoft.com/office/powerpoint/2010/main" val="3257626796"/>
      </p:ext>
    </p:extLst>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a:stretch>
            <a:fillRect/>
          </a:stretch>
        </p:blipFill>
        <p:spPr>
          <a:xfrm>
            <a:off x="0" y="0"/>
            <a:ext cx="9144000" cy="7613952"/>
          </a:xfrm>
          <a:prstGeom prst="rect">
            <a:avLst/>
          </a:prstGeom>
        </p:spPr>
      </p:pic>
      <p:sp>
        <p:nvSpPr>
          <p:cNvPr id="4" name="Pavadinimas 3"/>
          <p:cNvSpPr>
            <a:spLocks noGrp="1"/>
          </p:cNvSpPr>
          <p:nvPr>
            <p:ph type="ctrTitle"/>
          </p:nvPr>
        </p:nvSpPr>
        <p:spPr>
          <a:xfrm>
            <a:off x="107504" y="404664"/>
            <a:ext cx="7774632" cy="3102531"/>
          </a:xfrm>
        </p:spPr>
        <p:txBody>
          <a:bodyPr>
            <a:normAutofit/>
          </a:bodyPr>
          <a:lstStyle/>
          <a:p>
            <a:r>
              <a:rPr lang="lt-LT" sz="2800" b="1" dirty="0" smtClean="0"/>
              <a:t>Plungės Senamiesčio mokykla</a:t>
            </a:r>
            <a:br>
              <a:rPr lang="lt-LT" sz="2800" b="1" dirty="0" smtClean="0"/>
            </a:br>
            <a:r>
              <a:rPr lang="lt-LT" sz="2800" dirty="0" smtClean="0"/>
              <a:t/>
            </a:r>
            <a:br>
              <a:rPr lang="lt-LT" sz="2800" dirty="0" smtClean="0"/>
            </a:br>
            <a:r>
              <a:rPr lang="lt-LT" sz="2800" dirty="0" smtClean="0"/>
              <a:t>Ruošimasis samprotavimo rašiniui</a:t>
            </a:r>
            <a:br>
              <a:rPr lang="lt-LT" sz="2800" dirty="0" smtClean="0"/>
            </a:br>
            <a:r>
              <a:rPr lang="lt-LT" sz="2800" dirty="0" smtClean="0"/>
              <a:t/>
            </a:r>
            <a:br>
              <a:rPr lang="lt-LT" sz="2800" dirty="0" smtClean="0"/>
            </a:br>
            <a:r>
              <a:rPr lang="lt-LT" sz="4800" b="1" dirty="0" smtClean="0"/>
              <a:t>,,Ką reiškia būti įsipareigojusiam tėvynei?“ </a:t>
            </a:r>
            <a:endParaRPr lang="lt-LT" sz="4800" b="1" dirty="0"/>
          </a:p>
        </p:txBody>
      </p:sp>
      <p:sp>
        <p:nvSpPr>
          <p:cNvPr id="5" name="Antrinis pavadinimas 4"/>
          <p:cNvSpPr>
            <a:spLocks noGrp="1"/>
          </p:cNvSpPr>
          <p:nvPr>
            <p:ph type="subTitle" idx="1"/>
          </p:nvPr>
        </p:nvSpPr>
        <p:spPr>
          <a:xfrm>
            <a:off x="2483768" y="4725144"/>
            <a:ext cx="6400800" cy="1800200"/>
          </a:xfrm>
        </p:spPr>
        <p:txBody>
          <a:bodyPr/>
          <a:lstStyle/>
          <a:p>
            <a:r>
              <a:rPr lang="lt-LT" dirty="0" smtClean="0">
                <a:solidFill>
                  <a:schemeClr val="tx1"/>
                </a:solidFill>
              </a:rPr>
              <a:t>10b klasė</a:t>
            </a:r>
          </a:p>
          <a:p>
            <a:r>
              <a:rPr lang="lt-LT" dirty="0" smtClean="0">
                <a:solidFill>
                  <a:schemeClr val="tx1"/>
                </a:solidFill>
              </a:rPr>
              <a:t>Lietuvių kalbos ir literatūros vyr. mokytoja R. </a:t>
            </a:r>
            <a:r>
              <a:rPr lang="lt-LT" dirty="0" err="1" smtClean="0">
                <a:solidFill>
                  <a:schemeClr val="tx1"/>
                </a:solidFill>
              </a:rPr>
              <a:t>Paulikienė</a:t>
            </a:r>
            <a:endParaRPr lang="lt-LT" dirty="0">
              <a:solidFill>
                <a:schemeClr val="tx1"/>
              </a:solidFill>
            </a:endParaRPr>
          </a:p>
        </p:txBody>
      </p:sp>
    </p:spTree>
    <p:extLst>
      <p:ext uri="{BB962C8B-B14F-4D97-AF65-F5344CB8AC3E}">
        <p14:creationId xmlns:p14="http://schemas.microsoft.com/office/powerpoint/2010/main" val="36741114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3000"/>
            <a:lum/>
          </a:blip>
          <a:srcRect/>
          <a:stretch>
            <a:fillRect l="-8000" r="-8000"/>
          </a:stretch>
        </a:blipFill>
        <a:effectLst/>
      </p:bgPr>
    </p:bg>
    <p:spTree>
      <p:nvGrpSpPr>
        <p:cNvPr id="1" name=""/>
        <p:cNvGrpSpPr/>
        <p:nvPr/>
      </p:nvGrpSpPr>
      <p:grpSpPr>
        <a:xfrm>
          <a:off x="0" y="0"/>
          <a:ext cx="0" cy="0"/>
          <a:chOff x="0" y="0"/>
          <a:chExt cx="0" cy="0"/>
        </a:xfrm>
      </p:grpSpPr>
      <p:sp>
        <p:nvSpPr>
          <p:cNvPr id="2" name="Antraštė 1"/>
          <p:cNvSpPr>
            <a:spLocks noGrp="1"/>
          </p:cNvSpPr>
          <p:nvPr>
            <p:ph type="ctrTitle"/>
          </p:nvPr>
        </p:nvSpPr>
        <p:spPr>
          <a:xfrm>
            <a:off x="319810" y="692696"/>
            <a:ext cx="8504380" cy="5400601"/>
          </a:xfrm>
        </p:spPr>
        <p:txBody>
          <a:bodyPr>
            <a:normAutofit/>
          </a:bodyPr>
          <a:lstStyle/>
          <a:p>
            <a:r>
              <a:rPr lang="lt-LT" sz="3200" b="1" dirty="0" smtClean="0">
                <a:solidFill>
                  <a:schemeClr val="bg2">
                    <a:lumMod val="25000"/>
                  </a:schemeClr>
                </a:solidFill>
              </a:rPr>
              <a:t>PAMOKOS TIKSLAS</a:t>
            </a:r>
            <a:br>
              <a:rPr lang="lt-LT" sz="3200" b="1" dirty="0" smtClean="0">
                <a:solidFill>
                  <a:schemeClr val="bg2">
                    <a:lumMod val="25000"/>
                  </a:schemeClr>
                </a:solidFill>
              </a:rPr>
            </a:br>
            <a:r>
              <a:rPr lang="lt-LT" sz="3200" dirty="0" smtClean="0">
                <a:solidFill>
                  <a:schemeClr val="bg2">
                    <a:lumMod val="25000"/>
                  </a:schemeClr>
                </a:solidFill>
              </a:rPr>
              <a:t>Pasiruošti samprotavimo </a:t>
            </a:r>
            <a:r>
              <a:rPr lang="lt-LT" sz="3200" dirty="0" smtClean="0">
                <a:solidFill>
                  <a:schemeClr val="bg2">
                    <a:lumMod val="25000"/>
                  </a:schemeClr>
                </a:solidFill>
              </a:rPr>
              <a:t>rašiniui</a:t>
            </a:r>
            <a:br>
              <a:rPr lang="lt-LT" sz="3200" dirty="0" smtClean="0">
                <a:solidFill>
                  <a:schemeClr val="bg2">
                    <a:lumMod val="25000"/>
                  </a:schemeClr>
                </a:solidFill>
              </a:rPr>
            </a:br>
            <a:r>
              <a:rPr lang="lt-LT" sz="3200" dirty="0">
                <a:solidFill>
                  <a:schemeClr val="bg2">
                    <a:lumMod val="25000"/>
                  </a:schemeClr>
                </a:solidFill>
              </a:rPr>
              <a:t/>
            </a:r>
            <a:br>
              <a:rPr lang="lt-LT" sz="3200" dirty="0">
                <a:solidFill>
                  <a:schemeClr val="bg2">
                    <a:lumMod val="25000"/>
                  </a:schemeClr>
                </a:solidFill>
              </a:rPr>
            </a:br>
            <a:r>
              <a:rPr lang="lt-LT" sz="3200" dirty="0" smtClean="0">
                <a:solidFill>
                  <a:schemeClr val="bg2">
                    <a:lumMod val="25000"/>
                  </a:schemeClr>
                </a:solidFill>
              </a:rPr>
              <a:t/>
            </a:r>
            <a:br>
              <a:rPr lang="lt-LT" sz="3200" dirty="0" smtClean="0">
                <a:solidFill>
                  <a:schemeClr val="bg2">
                    <a:lumMod val="25000"/>
                  </a:schemeClr>
                </a:solidFill>
              </a:rPr>
            </a:br>
            <a:r>
              <a:rPr lang="lt-LT" sz="3200" b="1" dirty="0" smtClean="0">
                <a:solidFill>
                  <a:schemeClr val="bg2">
                    <a:lumMod val="25000"/>
                  </a:schemeClr>
                </a:solidFill>
              </a:rPr>
              <a:t>PAMOKOS UŽDAVINYS</a:t>
            </a:r>
            <a:br>
              <a:rPr lang="lt-LT" sz="3200" b="1" dirty="0" smtClean="0">
                <a:solidFill>
                  <a:schemeClr val="bg2">
                    <a:lumMod val="25000"/>
                  </a:schemeClr>
                </a:solidFill>
              </a:rPr>
            </a:br>
            <a:r>
              <a:rPr lang="lt-LT" sz="3200" dirty="0" smtClean="0">
                <a:solidFill>
                  <a:schemeClr val="bg2">
                    <a:lumMod val="25000"/>
                  </a:schemeClr>
                </a:solidFill>
              </a:rPr>
              <a:t>Mokiniai, dirbdami individualiai ir porose, remdamiesi perskaitytu K. Sajos tekstu ,,</a:t>
            </a:r>
            <a:r>
              <a:rPr lang="en-US" sz="3200" dirty="0" err="1" smtClean="0">
                <a:solidFill>
                  <a:schemeClr val="bg2">
                    <a:lumMod val="25000"/>
                  </a:schemeClr>
                </a:solidFill>
              </a:rPr>
              <a:t>Ak</a:t>
            </a:r>
            <a:r>
              <a:rPr lang="en-US" sz="3200" dirty="0" smtClean="0">
                <a:solidFill>
                  <a:schemeClr val="bg2">
                    <a:lumMod val="25000"/>
                  </a:schemeClr>
                </a:solidFill>
              </a:rPr>
              <a:t>,</a:t>
            </a:r>
            <a:r>
              <a:rPr lang="lt-LT" sz="3200" dirty="0" smtClean="0">
                <a:solidFill>
                  <a:schemeClr val="bg2">
                    <a:lumMod val="25000"/>
                  </a:schemeClr>
                </a:solidFill>
              </a:rPr>
              <a:t> </a:t>
            </a:r>
            <a:r>
              <a:rPr lang="en-US" sz="3200" dirty="0" err="1" smtClean="0">
                <a:solidFill>
                  <a:schemeClr val="bg2">
                    <a:lumMod val="25000"/>
                  </a:schemeClr>
                </a:solidFill>
              </a:rPr>
              <a:t>Lietuva</a:t>
            </a:r>
            <a:r>
              <a:rPr lang="en-US" sz="3200" dirty="0" smtClean="0">
                <a:solidFill>
                  <a:schemeClr val="bg2">
                    <a:lumMod val="25000"/>
                  </a:schemeClr>
                </a:solidFill>
              </a:rPr>
              <a:t>”,</a:t>
            </a:r>
            <a:r>
              <a:rPr lang="lt-LT" sz="3200" dirty="0" smtClean="0">
                <a:solidFill>
                  <a:schemeClr val="bg2">
                    <a:lumMod val="25000"/>
                  </a:schemeClr>
                </a:solidFill>
              </a:rPr>
              <a:t> </a:t>
            </a:r>
            <a:r>
              <a:rPr lang="en-US" sz="3200" dirty="0" err="1" smtClean="0">
                <a:solidFill>
                  <a:schemeClr val="bg2">
                    <a:lumMod val="25000"/>
                  </a:schemeClr>
                </a:solidFill>
              </a:rPr>
              <a:t>Lietuvos</a:t>
            </a:r>
            <a:r>
              <a:rPr lang="en-US" sz="3200" dirty="0" smtClean="0">
                <a:solidFill>
                  <a:schemeClr val="bg2">
                    <a:lumMod val="25000"/>
                  </a:schemeClr>
                </a:solidFill>
              </a:rPr>
              <a:t> </a:t>
            </a:r>
            <a:r>
              <a:rPr lang="en-US" sz="3200" dirty="0" err="1" smtClean="0">
                <a:solidFill>
                  <a:schemeClr val="bg2">
                    <a:lumMod val="25000"/>
                  </a:schemeClr>
                </a:solidFill>
              </a:rPr>
              <a:t>istorijos</a:t>
            </a:r>
            <a:r>
              <a:rPr lang="en-US" sz="3200" dirty="0" smtClean="0">
                <a:solidFill>
                  <a:schemeClr val="bg2">
                    <a:lumMod val="25000"/>
                  </a:schemeClr>
                </a:solidFill>
              </a:rPr>
              <a:t>,</a:t>
            </a:r>
            <a:r>
              <a:rPr lang="lt-LT" sz="3200" dirty="0" smtClean="0">
                <a:solidFill>
                  <a:schemeClr val="bg2">
                    <a:lumMod val="25000"/>
                  </a:schemeClr>
                </a:solidFill>
              </a:rPr>
              <a:t>literatūros, </a:t>
            </a:r>
            <a:r>
              <a:rPr lang="en-US" sz="3200" dirty="0" err="1" smtClean="0">
                <a:solidFill>
                  <a:schemeClr val="bg2">
                    <a:lumMod val="25000"/>
                  </a:schemeClr>
                </a:solidFill>
              </a:rPr>
              <a:t>kult</a:t>
            </a:r>
            <a:r>
              <a:rPr lang="lt-LT" sz="3200" dirty="0" err="1" smtClean="0">
                <a:solidFill>
                  <a:schemeClr val="bg2">
                    <a:lumMod val="25000"/>
                  </a:schemeClr>
                </a:solidFill>
              </a:rPr>
              <a:t>ūros</a:t>
            </a:r>
            <a:r>
              <a:rPr lang="lt-LT" sz="3200" dirty="0" smtClean="0">
                <a:solidFill>
                  <a:schemeClr val="bg2">
                    <a:lumMod val="25000"/>
                  </a:schemeClr>
                </a:solidFill>
              </a:rPr>
              <a:t> žiniomis, asmenine patirtimi, mokytojos padedami, planuos rašinį ,,Keturių kampų“ metodu</a:t>
            </a:r>
            <a:r>
              <a:rPr lang="lt-LT" dirty="0" smtClean="0"/>
              <a:t/>
            </a:r>
            <a:br>
              <a:rPr lang="lt-LT" dirty="0" smtClean="0"/>
            </a:br>
            <a:endParaRPr lang="lt-LT" dirty="0"/>
          </a:p>
        </p:txBody>
      </p:sp>
    </p:spTree>
    <p:extLst>
      <p:ext uri="{BB962C8B-B14F-4D97-AF65-F5344CB8AC3E}">
        <p14:creationId xmlns:p14="http://schemas.microsoft.com/office/powerpoint/2010/main" val="30836777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93000"/>
                <a:shade val="20000"/>
              </a:schemeClr>
              <a:schemeClr val="bg1">
                <a:tint val="90000"/>
                <a:shade val="85000"/>
                <a:satMod val="115000"/>
              </a:schemeClr>
            </a:duotone>
            <a:extLst>
              <a:ext uri="{BEBA8EAE-BF5A-486C-A8C5-ECC9F3942E4B}">
                <a14:imgProps xmlns:a14="http://schemas.microsoft.com/office/drawing/2010/main">
                  <a14:imgLayer r:embed="rId3">
                    <a14:imgEffect>
                      <a14:saturation sat="180000"/>
                    </a14:imgEffect>
                    <a14:imgEffect>
                      <a14:brightnessContrast bright="-7000"/>
                    </a14:imgEffect>
                  </a14:imgLayer>
                </a14:imgProps>
              </a:ext>
            </a:extLst>
          </a:blip>
          <a:tile tx="0" ty="0" sx="60000" sy="60000" flip="none" algn="tl"/>
        </a:blip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r>
              <a:rPr lang="lt-LT" b="1" dirty="0" smtClean="0"/>
              <a:t>LOGINIS TEKSTO LYGMUO</a:t>
            </a:r>
            <a:endParaRPr lang="lt-LT" b="1" dirty="0"/>
          </a:p>
        </p:txBody>
      </p:sp>
      <p:sp>
        <p:nvSpPr>
          <p:cNvPr id="3" name="Turinio vietos rezervavimo ženklas 2"/>
          <p:cNvSpPr>
            <a:spLocks noGrp="1"/>
          </p:cNvSpPr>
          <p:nvPr>
            <p:ph idx="1"/>
          </p:nvPr>
        </p:nvSpPr>
        <p:spPr/>
        <p:txBody>
          <a:bodyPr/>
          <a:lstStyle/>
          <a:p>
            <a:r>
              <a:rPr lang="lt-LT" b="1" dirty="0" smtClean="0"/>
              <a:t>Tema </a:t>
            </a:r>
          </a:p>
          <a:p>
            <a:pPr marL="0" indent="0">
              <a:buNone/>
            </a:pPr>
            <a:r>
              <a:rPr lang="lt-LT" dirty="0" smtClean="0"/>
              <a:t> Lietuva šiandien</a:t>
            </a:r>
          </a:p>
          <a:p>
            <a:r>
              <a:rPr lang="lt-LT" b="1" dirty="0" smtClean="0"/>
              <a:t>Problema</a:t>
            </a:r>
          </a:p>
          <a:p>
            <a:pPr marL="0" indent="0">
              <a:buNone/>
            </a:pPr>
            <a:r>
              <a:rPr lang="lt-LT" dirty="0" smtClean="0"/>
              <a:t>Lietuva pavojuje</a:t>
            </a:r>
          </a:p>
          <a:p>
            <a:r>
              <a:rPr lang="lt-LT" b="1" dirty="0" smtClean="0"/>
              <a:t>Pagrindinė mintis</a:t>
            </a:r>
          </a:p>
          <a:p>
            <a:pPr marL="0" indent="0">
              <a:buNone/>
            </a:pPr>
            <a:r>
              <a:rPr lang="lt-LT" dirty="0" smtClean="0"/>
              <a:t>,,Delčios ar jaunaties valstybė?“</a:t>
            </a:r>
          </a:p>
        </p:txBody>
      </p:sp>
      <p:pic>
        <p:nvPicPr>
          <p:cNvPr id="6" name="Paveikslėlis 5"/>
          <p:cNvPicPr>
            <a:picLocks noChangeAspect="1"/>
          </p:cNvPicPr>
          <p:nvPr/>
        </p:nvPicPr>
        <p:blipFill>
          <a:blip r:embed="rId4"/>
          <a:stretch>
            <a:fillRect/>
          </a:stretch>
        </p:blipFill>
        <p:spPr>
          <a:xfrm>
            <a:off x="3995936" y="1417639"/>
            <a:ext cx="4657227" cy="3099174"/>
          </a:xfrm>
          <a:prstGeom prst="rect">
            <a:avLst/>
          </a:prstGeom>
        </p:spPr>
      </p:pic>
    </p:spTree>
    <p:extLst>
      <p:ext uri="{BB962C8B-B14F-4D97-AF65-F5344CB8AC3E}">
        <p14:creationId xmlns:p14="http://schemas.microsoft.com/office/powerpoint/2010/main" val="24851082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a:xfrm>
            <a:off x="395536" y="116632"/>
            <a:ext cx="8507288" cy="2448272"/>
          </a:xfrm>
        </p:spPr>
        <p:txBody>
          <a:bodyPr>
            <a:normAutofit/>
          </a:bodyPr>
          <a:lstStyle/>
          <a:p>
            <a:r>
              <a:rPr lang="lt-LT" sz="3600" b="1" dirty="0" smtClean="0"/>
              <a:t>Ką reiškia būti įsipareigojusiam tėvynei?</a:t>
            </a:r>
            <a:endParaRPr lang="lt-LT" sz="3600" b="1" dirty="0"/>
          </a:p>
        </p:txBody>
      </p:sp>
    </p:spTree>
    <p:extLst>
      <p:ext uri="{BB962C8B-B14F-4D97-AF65-F5344CB8AC3E}">
        <p14:creationId xmlns:p14="http://schemas.microsoft.com/office/powerpoint/2010/main" val="36851947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aveikslėlis 4"/>
          <p:cNvPicPr>
            <a:picLocks noChangeAspect="1"/>
          </p:cNvPicPr>
          <p:nvPr/>
        </p:nvPicPr>
        <p:blipFill>
          <a:blip r:embed="rId2"/>
          <a:stretch>
            <a:fillRect/>
          </a:stretch>
        </p:blipFill>
        <p:spPr>
          <a:xfrm>
            <a:off x="-219075" y="0"/>
            <a:ext cx="9582150" cy="6858000"/>
          </a:xfrm>
          <a:prstGeom prst="rect">
            <a:avLst/>
          </a:prstGeom>
        </p:spPr>
      </p:pic>
      <p:sp>
        <p:nvSpPr>
          <p:cNvPr id="2" name="Pavadinimas 1"/>
          <p:cNvSpPr>
            <a:spLocks noGrp="1"/>
          </p:cNvSpPr>
          <p:nvPr>
            <p:ph type="title"/>
          </p:nvPr>
        </p:nvSpPr>
        <p:spPr/>
        <p:txBody>
          <a:bodyPr>
            <a:normAutofit/>
          </a:bodyPr>
          <a:lstStyle/>
          <a:p>
            <a:r>
              <a:rPr lang="lt-LT" b="1" dirty="0" smtClean="0"/>
              <a:t>Raktiniai rašinio  pavadinimo žodžiai</a:t>
            </a:r>
            <a:endParaRPr lang="lt-LT" b="1" dirty="0"/>
          </a:p>
        </p:txBody>
      </p:sp>
      <p:sp>
        <p:nvSpPr>
          <p:cNvPr id="3" name="Turinio vietos rezervavimo ženklas 2"/>
          <p:cNvSpPr>
            <a:spLocks noGrp="1"/>
          </p:cNvSpPr>
          <p:nvPr>
            <p:ph idx="1"/>
          </p:nvPr>
        </p:nvSpPr>
        <p:spPr>
          <a:xfrm>
            <a:off x="457200" y="476672"/>
            <a:ext cx="8023920" cy="4536504"/>
          </a:xfrm>
        </p:spPr>
        <p:txBody>
          <a:bodyPr/>
          <a:lstStyle/>
          <a:p>
            <a:pPr marL="0" indent="0">
              <a:buNone/>
            </a:pPr>
            <a:r>
              <a:rPr lang="lt-LT" b="1" dirty="0" smtClean="0"/>
              <a:t>      </a:t>
            </a:r>
          </a:p>
          <a:p>
            <a:pPr marL="0" indent="0">
              <a:buNone/>
            </a:pPr>
            <a:endParaRPr lang="lt-LT" b="1" dirty="0"/>
          </a:p>
          <a:p>
            <a:pPr marL="0" indent="0">
              <a:buNone/>
            </a:pPr>
            <a:r>
              <a:rPr lang="lt-LT" b="1" dirty="0" smtClean="0"/>
              <a:t>                 </a:t>
            </a:r>
          </a:p>
          <a:p>
            <a:pPr marL="0" indent="0">
              <a:buNone/>
            </a:pPr>
            <a:r>
              <a:rPr lang="lt-LT" b="1" dirty="0"/>
              <a:t> </a:t>
            </a:r>
            <a:r>
              <a:rPr lang="lt-LT" b="1" dirty="0" smtClean="0"/>
              <a:t>                     Ką </a:t>
            </a:r>
            <a:r>
              <a:rPr lang="lt-LT" b="1" dirty="0"/>
              <a:t>reiškia būti </a:t>
            </a:r>
            <a:r>
              <a:rPr lang="lt-LT" b="1" dirty="0">
                <a:solidFill>
                  <a:srgbClr val="FF0000"/>
                </a:solidFill>
              </a:rPr>
              <a:t>įsipareigojusiam tėvynei</a:t>
            </a:r>
            <a:r>
              <a:rPr lang="lt-LT" b="1" dirty="0"/>
              <a:t>?</a:t>
            </a:r>
          </a:p>
        </p:txBody>
      </p:sp>
    </p:spTree>
    <p:extLst>
      <p:ext uri="{BB962C8B-B14F-4D97-AF65-F5344CB8AC3E}">
        <p14:creationId xmlns:p14="http://schemas.microsoft.com/office/powerpoint/2010/main" val="26953452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l="-6000" r="-6000"/>
          </a:stretch>
        </a:blip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116632"/>
            <a:ext cx="8219256" cy="634082"/>
          </a:xfrm>
        </p:spPr>
        <p:txBody>
          <a:bodyPr>
            <a:noAutofit/>
          </a:bodyPr>
          <a:lstStyle/>
          <a:p>
            <a:r>
              <a:rPr lang="lt-LT" sz="3600" b="1" dirty="0" smtClean="0"/>
              <a:t>Ką reiškia būti </a:t>
            </a:r>
            <a:r>
              <a:rPr lang="lt-LT" sz="3600" b="1" u="sng" dirty="0" smtClean="0">
                <a:solidFill>
                  <a:srgbClr val="FF0000"/>
                </a:solidFill>
              </a:rPr>
              <a:t>įsipareigojusiam</a:t>
            </a:r>
            <a:r>
              <a:rPr lang="lt-LT" sz="3600" b="1" dirty="0" smtClean="0">
                <a:solidFill>
                  <a:srgbClr val="FF0000"/>
                </a:solidFill>
              </a:rPr>
              <a:t> </a:t>
            </a:r>
            <a:r>
              <a:rPr lang="lt-LT" sz="3600" b="1" u="sng" dirty="0" smtClean="0">
                <a:solidFill>
                  <a:srgbClr val="FF0000"/>
                </a:solidFill>
              </a:rPr>
              <a:t>tėvynei</a:t>
            </a:r>
            <a:r>
              <a:rPr lang="lt-LT" sz="3600" b="1" dirty="0" smtClean="0"/>
              <a:t>?</a:t>
            </a:r>
            <a:endParaRPr lang="lt-LT" sz="3600" b="1" dirty="0"/>
          </a:p>
        </p:txBody>
      </p:sp>
      <p:sp>
        <p:nvSpPr>
          <p:cNvPr id="3" name="Turinio vietos rezervavimo ženklas 2"/>
          <p:cNvSpPr>
            <a:spLocks noGrp="1"/>
          </p:cNvSpPr>
          <p:nvPr>
            <p:ph idx="1"/>
          </p:nvPr>
        </p:nvSpPr>
        <p:spPr>
          <a:xfrm>
            <a:off x="1115616" y="931084"/>
            <a:ext cx="2026568" cy="676672"/>
          </a:xfrm>
          <a:solidFill>
            <a:schemeClr val="bg1"/>
          </a:solidFill>
          <a:ln w="19050">
            <a:solidFill>
              <a:schemeClr val="tx1"/>
            </a:solidFill>
          </a:ln>
        </p:spPr>
        <p:txBody>
          <a:bodyPr>
            <a:normAutofit fontScale="92500" lnSpcReduction="10000"/>
          </a:bodyPr>
          <a:lstStyle/>
          <a:p>
            <a:pPr marL="0" indent="0">
              <a:buNone/>
            </a:pPr>
            <a:r>
              <a:rPr lang="lt-LT" sz="1400" dirty="0"/>
              <a:t>D</a:t>
            </a:r>
            <a:r>
              <a:rPr lang="lt-LT" sz="1400" dirty="0" smtClean="0"/>
              <a:t>LK žodynas: </a:t>
            </a:r>
            <a:r>
              <a:rPr lang="lt-LT" sz="1400" dirty="0" err="1" smtClean="0"/>
              <a:t>įsipareigoti||ti</a:t>
            </a:r>
            <a:r>
              <a:rPr lang="lt-LT" sz="1400" dirty="0" smtClean="0"/>
              <a:t> ~ja, ~jo</a:t>
            </a:r>
          </a:p>
          <a:p>
            <a:pPr marL="0" indent="0">
              <a:buNone/>
            </a:pPr>
            <a:r>
              <a:rPr lang="lt-LT" sz="1400" dirty="0" smtClean="0"/>
              <a:t>Uždėti pareigą</a:t>
            </a:r>
            <a:endParaRPr lang="lt-LT" sz="1400" dirty="0"/>
          </a:p>
        </p:txBody>
      </p:sp>
      <p:cxnSp>
        <p:nvCxnSpPr>
          <p:cNvPr id="7" name="Tiesioji rodyklės jungtis 6"/>
          <p:cNvCxnSpPr/>
          <p:nvPr/>
        </p:nvCxnSpPr>
        <p:spPr>
          <a:xfrm flipH="1">
            <a:off x="3203848" y="691012"/>
            <a:ext cx="648072" cy="44798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 name="Tiesioji rodyklės jungtis 7"/>
          <p:cNvCxnSpPr>
            <a:endCxn id="25" idx="0"/>
          </p:cNvCxnSpPr>
          <p:nvPr/>
        </p:nvCxnSpPr>
        <p:spPr>
          <a:xfrm flipH="1">
            <a:off x="2589028" y="750714"/>
            <a:ext cx="1510782" cy="324827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Tiesioji rodyklės jungtis 8"/>
          <p:cNvCxnSpPr>
            <a:endCxn id="31" idx="0"/>
          </p:cNvCxnSpPr>
          <p:nvPr/>
        </p:nvCxnSpPr>
        <p:spPr>
          <a:xfrm flipH="1">
            <a:off x="4099810" y="692116"/>
            <a:ext cx="130030" cy="532917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Tiesioji rodyklės jungtis 9"/>
          <p:cNvCxnSpPr/>
          <p:nvPr/>
        </p:nvCxnSpPr>
        <p:spPr>
          <a:xfrm>
            <a:off x="4261087" y="692116"/>
            <a:ext cx="1319025" cy="576122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1" name="Tiesioji rodyklės jungtis 10"/>
          <p:cNvCxnSpPr/>
          <p:nvPr/>
        </p:nvCxnSpPr>
        <p:spPr>
          <a:xfrm flipH="1">
            <a:off x="3344419" y="691012"/>
            <a:ext cx="867542" cy="461019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Tiesioji rodyklės jungtis 11"/>
          <p:cNvCxnSpPr/>
          <p:nvPr/>
        </p:nvCxnSpPr>
        <p:spPr>
          <a:xfrm>
            <a:off x="7266859" y="664465"/>
            <a:ext cx="1127017" cy="2908261"/>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13" name="Tiesioji rodyklės jungtis 12"/>
          <p:cNvCxnSpPr/>
          <p:nvPr/>
        </p:nvCxnSpPr>
        <p:spPr>
          <a:xfrm flipH="1">
            <a:off x="2978099" y="710798"/>
            <a:ext cx="1233862" cy="401434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5" name="Turinio vietos rezervavimo ženklas 2"/>
          <p:cNvSpPr txBox="1">
            <a:spLocks/>
          </p:cNvSpPr>
          <p:nvPr/>
        </p:nvSpPr>
        <p:spPr>
          <a:xfrm>
            <a:off x="2199957" y="3998992"/>
            <a:ext cx="778142" cy="338336"/>
          </a:xfrm>
          <a:prstGeom prst="rect">
            <a:avLst/>
          </a:prstGeom>
          <a:solidFill>
            <a:schemeClr val="bg1"/>
          </a:solidFill>
          <a:ln w="19050">
            <a:solidFill>
              <a:schemeClr val="tx1"/>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Ginti </a:t>
            </a:r>
            <a:endParaRPr lang="lt-LT" sz="1400" dirty="0"/>
          </a:p>
        </p:txBody>
      </p:sp>
      <p:sp>
        <p:nvSpPr>
          <p:cNvPr id="27" name="Turinio vietos rezervavimo ženklas 2"/>
          <p:cNvSpPr txBox="1">
            <a:spLocks/>
          </p:cNvSpPr>
          <p:nvPr/>
        </p:nvSpPr>
        <p:spPr>
          <a:xfrm>
            <a:off x="2329966" y="4728280"/>
            <a:ext cx="778142" cy="338336"/>
          </a:xfrm>
          <a:prstGeom prst="rect">
            <a:avLst/>
          </a:prstGeom>
          <a:solidFill>
            <a:schemeClr val="bg1"/>
          </a:solidFill>
          <a:ln w="19050">
            <a:solidFill>
              <a:schemeClr val="tx1"/>
            </a:solidFill>
          </a:ln>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a:t>T</a:t>
            </a:r>
            <a:r>
              <a:rPr lang="lt-LT" sz="1400" dirty="0" smtClean="0"/>
              <a:t>arnauti</a:t>
            </a:r>
            <a:endParaRPr lang="lt-LT" sz="1400" dirty="0"/>
          </a:p>
        </p:txBody>
      </p:sp>
      <p:sp>
        <p:nvSpPr>
          <p:cNvPr id="29" name="Turinio vietos rezervavimo ženklas 2"/>
          <p:cNvSpPr txBox="1">
            <a:spLocks/>
          </p:cNvSpPr>
          <p:nvPr/>
        </p:nvSpPr>
        <p:spPr>
          <a:xfrm>
            <a:off x="2603035" y="5301208"/>
            <a:ext cx="1149072" cy="432048"/>
          </a:xfrm>
          <a:prstGeom prst="rect">
            <a:avLst/>
          </a:prstGeom>
          <a:solidFill>
            <a:schemeClr val="bg1"/>
          </a:solidFill>
          <a:ln w="19050">
            <a:solidFill>
              <a:schemeClr val="tx1"/>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Kurti ateitį</a:t>
            </a:r>
            <a:endParaRPr lang="lt-LT" sz="1400" dirty="0"/>
          </a:p>
        </p:txBody>
      </p:sp>
      <p:sp>
        <p:nvSpPr>
          <p:cNvPr id="31" name="Turinio vietos rezervavimo ženklas 2"/>
          <p:cNvSpPr txBox="1">
            <a:spLocks/>
          </p:cNvSpPr>
          <p:nvPr/>
        </p:nvSpPr>
        <p:spPr>
          <a:xfrm>
            <a:off x="3393716" y="6021288"/>
            <a:ext cx="1412188" cy="324036"/>
          </a:xfrm>
          <a:prstGeom prst="rect">
            <a:avLst/>
          </a:prstGeom>
          <a:solidFill>
            <a:schemeClr val="bg1"/>
          </a:solidFill>
          <a:ln w="19050">
            <a:solidFill>
              <a:schemeClr val="tx1"/>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Sąžiningai dirbti</a:t>
            </a:r>
            <a:endParaRPr lang="lt-LT" sz="1400" dirty="0"/>
          </a:p>
        </p:txBody>
      </p:sp>
      <p:sp>
        <p:nvSpPr>
          <p:cNvPr id="33" name="Turinio vietos rezervavimo ženklas 2"/>
          <p:cNvSpPr txBox="1">
            <a:spLocks/>
          </p:cNvSpPr>
          <p:nvPr/>
        </p:nvSpPr>
        <p:spPr>
          <a:xfrm>
            <a:off x="4914361" y="6453336"/>
            <a:ext cx="1786254" cy="324036"/>
          </a:xfrm>
          <a:prstGeom prst="rect">
            <a:avLst/>
          </a:prstGeom>
          <a:solidFill>
            <a:schemeClr val="bg1"/>
          </a:solidFill>
          <a:ln w="19050">
            <a:solidFill>
              <a:schemeClr val="tx1"/>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Neišsižadėti savasties</a:t>
            </a:r>
            <a:endParaRPr lang="lt-LT" sz="1400" dirty="0"/>
          </a:p>
        </p:txBody>
      </p:sp>
      <p:sp>
        <p:nvSpPr>
          <p:cNvPr id="36" name="Turinio vietos rezervavimo ženklas 2"/>
          <p:cNvSpPr txBox="1">
            <a:spLocks/>
          </p:cNvSpPr>
          <p:nvPr/>
        </p:nvSpPr>
        <p:spPr>
          <a:xfrm>
            <a:off x="8095357" y="3611110"/>
            <a:ext cx="778142" cy="338336"/>
          </a:xfrm>
          <a:prstGeom prst="rect">
            <a:avLst/>
          </a:prstGeom>
          <a:ln/>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Lietuva</a:t>
            </a:r>
            <a:endParaRPr lang="lt-LT" sz="1400" dirty="0"/>
          </a:p>
        </p:txBody>
      </p:sp>
      <p:sp>
        <p:nvSpPr>
          <p:cNvPr id="37" name="Turinio vietos rezervavimo ženklas 2"/>
          <p:cNvSpPr txBox="1">
            <a:spLocks/>
          </p:cNvSpPr>
          <p:nvPr/>
        </p:nvSpPr>
        <p:spPr>
          <a:xfrm>
            <a:off x="6228184" y="4170784"/>
            <a:ext cx="778142" cy="338336"/>
          </a:xfrm>
          <a:prstGeom prst="rect">
            <a:avLst/>
          </a:prstGeom>
          <a:ln/>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Tėviškė</a:t>
            </a:r>
            <a:endParaRPr lang="lt-LT" sz="1400" dirty="0"/>
          </a:p>
        </p:txBody>
      </p:sp>
      <p:sp>
        <p:nvSpPr>
          <p:cNvPr id="38" name="Turinio vietos rezervavimo ženklas 2"/>
          <p:cNvSpPr txBox="1">
            <a:spLocks/>
          </p:cNvSpPr>
          <p:nvPr/>
        </p:nvSpPr>
        <p:spPr>
          <a:xfrm>
            <a:off x="8174527" y="2548803"/>
            <a:ext cx="778142" cy="338336"/>
          </a:xfrm>
          <a:prstGeom prst="rect">
            <a:avLst/>
          </a:prstGeom>
          <a:ln/>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Gimtinė</a:t>
            </a:r>
            <a:endParaRPr lang="lt-LT" sz="1400" dirty="0"/>
          </a:p>
        </p:txBody>
      </p:sp>
      <p:sp>
        <p:nvSpPr>
          <p:cNvPr id="39" name="Turinio vietos rezervavimo ženklas 2"/>
          <p:cNvSpPr txBox="1">
            <a:spLocks/>
          </p:cNvSpPr>
          <p:nvPr/>
        </p:nvSpPr>
        <p:spPr>
          <a:xfrm>
            <a:off x="5063951" y="2755210"/>
            <a:ext cx="1487073" cy="520928"/>
          </a:xfrm>
          <a:prstGeom prst="rect">
            <a:avLst/>
          </a:prstGeom>
          <a:ln/>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Nepriklausoma valstybė</a:t>
            </a:r>
            <a:endParaRPr lang="lt-LT" sz="1400" dirty="0"/>
          </a:p>
        </p:txBody>
      </p:sp>
      <p:sp>
        <p:nvSpPr>
          <p:cNvPr id="40" name="Turinio vietos rezervavimo ženklas 2"/>
          <p:cNvSpPr txBox="1">
            <a:spLocks/>
          </p:cNvSpPr>
          <p:nvPr/>
        </p:nvSpPr>
        <p:spPr>
          <a:xfrm>
            <a:off x="7081397" y="4509120"/>
            <a:ext cx="1893974" cy="936104"/>
          </a:xfrm>
          <a:prstGeom prst="rect">
            <a:avLst/>
          </a:prstGeom>
          <a:ln/>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DLK žodynas:</a:t>
            </a:r>
          </a:p>
          <a:p>
            <a:pPr>
              <a:buFont typeface="Arial" panose="020B0604020202020204" pitchFamily="34" charset="0"/>
              <a:buAutoNum type="arabicPeriod"/>
            </a:pPr>
            <a:r>
              <a:rPr lang="lt-LT" sz="1400" dirty="0" smtClean="0"/>
              <a:t>Gimtasis kraštas</a:t>
            </a:r>
          </a:p>
          <a:p>
            <a:pPr>
              <a:buFont typeface="Arial" panose="020B0604020202020204" pitchFamily="34" charset="0"/>
              <a:buAutoNum type="arabicPeriod"/>
            </a:pPr>
            <a:r>
              <a:rPr lang="lt-LT" sz="1400" dirty="0" smtClean="0"/>
              <a:t>Kilimo vieta</a:t>
            </a:r>
          </a:p>
          <a:p>
            <a:pPr>
              <a:buFont typeface="Arial" panose="020B0604020202020204" pitchFamily="34" charset="0"/>
              <a:buAutoNum type="arabicPeriod"/>
            </a:pPr>
            <a:endParaRPr lang="lt-LT" sz="1400" dirty="0"/>
          </a:p>
        </p:txBody>
      </p:sp>
      <p:sp>
        <p:nvSpPr>
          <p:cNvPr id="41" name="Turinio vietos rezervavimo ženklas 2"/>
          <p:cNvSpPr txBox="1">
            <a:spLocks/>
          </p:cNvSpPr>
          <p:nvPr/>
        </p:nvSpPr>
        <p:spPr>
          <a:xfrm>
            <a:off x="4805904" y="1835344"/>
            <a:ext cx="1509012" cy="621536"/>
          </a:xfrm>
          <a:prstGeom prst="rect">
            <a:avLst/>
          </a:prstGeom>
          <a:ln/>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Šalis, turinti unikalią istoriją</a:t>
            </a:r>
            <a:endParaRPr lang="lt-LT" sz="1400" dirty="0"/>
          </a:p>
        </p:txBody>
      </p:sp>
      <p:cxnSp>
        <p:nvCxnSpPr>
          <p:cNvPr id="42" name="Tiesioji rodyklės jungtis 41"/>
          <p:cNvCxnSpPr/>
          <p:nvPr/>
        </p:nvCxnSpPr>
        <p:spPr>
          <a:xfrm>
            <a:off x="7411495" y="646946"/>
            <a:ext cx="904183" cy="1901857"/>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44" name="Tiesioji rodyklės jungtis 43"/>
          <p:cNvCxnSpPr/>
          <p:nvPr/>
        </p:nvCxnSpPr>
        <p:spPr>
          <a:xfrm flipH="1">
            <a:off x="6700615" y="683834"/>
            <a:ext cx="380782" cy="3484326"/>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46" name="Tiesioji rodyklės jungtis 45"/>
          <p:cNvCxnSpPr/>
          <p:nvPr/>
        </p:nvCxnSpPr>
        <p:spPr>
          <a:xfrm flipH="1">
            <a:off x="6314916" y="683834"/>
            <a:ext cx="505395" cy="2071376"/>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49" name="Tiesioji rodyklės jungtis 48"/>
          <p:cNvCxnSpPr/>
          <p:nvPr/>
        </p:nvCxnSpPr>
        <p:spPr>
          <a:xfrm flipH="1">
            <a:off x="5868144" y="683834"/>
            <a:ext cx="543236" cy="1151510"/>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52" name="Tiesioji rodyklės jungtis 51"/>
          <p:cNvCxnSpPr/>
          <p:nvPr/>
        </p:nvCxnSpPr>
        <p:spPr>
          <a:xfrm>
            <a:off x="7081398" y="683834"/>
            <a:ext cx="658954" cy="3825286"/>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30" name="Turinio vietos rezervavimo ženklas 2"/>
          <p:cNvSpPr txBox="1">
            <a:spLocks/>
          </p:cNvSpPr>
          <p:nvPr/>
        </p:nvSpPr>
        <p:spPr>
          <a:xfrm>
            <a:off x="1740678" y="2012630"/>
            <a:ext cx="962092" cy="338336"/>
          </a:xfrm>
          <a:prstGeom prst="rect">
            <a:avLst/>
          </a:prstGeom>
          <a:solidFill>
            <a:schemeClr val="bg1"/>
          </a:solidFill>
          <a:ln w="19050">
            <a:solidFill>
              <a:schemeClr val="tx1"/>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Puoselėti</a:t>
            </a:r>
            <a:endParaRPr lang="lt-LT" sz="1400" dirty="0"/>
          </a:p>
        </p:txBody>
      </p:sp>
      <p:sp>
        <p:nvSpPr>
          <p:cNvPr id="32" name="Turinio vietos rezervavimo ženklas 2"/>
          <p:cNvSpPr txBox="1">
            <a:spLocks/>
          </p:cNvSpPr>
          <p:nvPr/>
        </p:nvSpPr>
        <p:spPr>
          <a:xfrm>
            <a:off x="1829149" y="3031057"/>
            <a:ext cx="889888" cy="338336"/>
          </a:xfrm>
          <a:prstGeom prst="rect">
            <a:avLst/>
          </a:prstGeom>
          <a:solidFill>
            <a:schemeClr val="bg1"/>
          </a:solidFill>
          <a:ln w="19050">
            <a:solidFill>
              <a:schemeClr val="tx1"/>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Stengtis</a:t>
            </a:r>
            <a:endParaRPr lang="lt-LT" sz="1400" dirty="0"/>
          </a:p>
        </p:txBody>
      </p:sp>
      <p:cxnSp>
        <p:nvCxnSpPr>
          <p:cNvPr id="34" name="Tiesioji rodyklės jungtis 33"/>
          <p:cNvCxnSpPr/>
          <p:nvPr/>
        </p:nvCxnSpPr>
        <p:spPr>
          <a:xfrm flipH="1">
            <a:off x="2702770" y="691012"/>
            <a:ext cx="1149150" cy="15504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5" name="Tiesioji rodyklės jungtis 34"/>
          <p:cNvCxnSpPr/>
          <p:nvPr/>
        </p:nvCxnSpPr>
        <p:spPr>
          <a:xfrm flipH="1">
            <a:off x="2483769" y="710798"/>
            <a:ext cx="1440159" cy="230029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3" name="Turinio vietos rezervavimo ženklas 2"/>
          <p:cNvSpPr txBox="1">
            <a:spLocks/>
          </p:cNvSpPr>
          <p:nvPr/>
        </p:nvSpPr>
        <p:spPr>
          <a:xfrm>
            <a:off x="5671210" y="3602974"/>
            <a:ext cx="879814" cy="346472"/>
          </a:xfrm>
          <a:prstGeom prst="rect">
            <a:avLst/>
          </a:prstGeom>
          <a:ln/>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ES narė</a:t>
            </a:r>
            <a:endParaRPr lang="lt-LT" sz="1400" dirty="0"/>
          </a:p>
        </p:txBody>
      </p:sp>
      <p:sp>
        <p:nvSpPr>
          <p:cNvPr id="45" name="Turinio vietos rezervavimo ženklas 2"/>
          <p:cNvSpPr txBox="1">
            <a:spLocks/>
          </p:cNvSpPr>
          <p:nvPr/>
        </p:nvSpPr>
        <p:spPr>
          <a:xfrm>
            <a:off x="8159008" y="1674968"/>
            <a:ext cx="871162" cy="337662"/>
          </a:xfrm>
          <a:prstGeom prst="rect">
            <a:avLst/>
          </a:prstGeom>
          <a:ln/>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1400" dirty="0" smtClean="0"/>
              <a:t>NATO narė</a:t>
            </a:r>
            <a:endParaRPr lang="lt-LT" sz="1400" dirty="0"/>
          </a:p>
        </p:txBody>
      </p:sp>
      <p:cxnSp>
        <p:nvCxnSpPr>
          <p:cNvPr id="47" name="Tiesioji rodyklės jungtis 46"/>
          <p:cNvCxnSpPr/>
          <p:nvPr/>
        </p:nvCxnSpPr>
        <p:spPr>
          <a:xfrm>
            <a:off x="7410875" y="664465"/>
            <a:ext cx="948845" cy="1010503"/>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48" name="Tiesioji rodyklės jungtis 47"/>
          <p:cNvCxnSpPr/>
          <p:nvPr/>
        </p:nvCxnSpPr>
        <p:spPr>
          <a:xfrm flipH="1">
            <a:off x="6551024" y="750714"/>
            <a:ext cx="530374" cy="2948026"/>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197550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3F4A4"/>
        </a:solid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r>
              <a:rPr lang="lt-LT" b="1" dirty="0" smtClean="0"/>
              <a:t>Mikalojus Daukša ,,Postilė“, 1599m.</a:t>
            </a:r>
            <a:endParaRPr lang="lt-LT" b="1" dirty="0"/>
          </a:p>
        </p:txBody>
      </p:sp>
      <p:sp>
        <p:nvSpPr>
          <p:cNvPr id="3" name="Turinio vietos rezervavimo ženklas 2"/>
          <p:cNvSpPr>
            <a:spLocks noGrp="1"/>
          </p:cNvSpPr>
          <p:nvPr>
            <p:ph idx="1"/>
          </p:nvPr>
        </p:nvSpPr>
        <p:spPr>
          <a:xfrm>
            <a:off x="484710" y="1988840"/>
            <a:ext cx="8229600" cy="4525963"/>
          </a:xfrm>
        </p:spPr>
        <p:txBody>
          <a:bodyPr/>
          <a:lstStyle/>
          <a:p>
            <a:pPr marL="0" indent="0">
              <a:buNone/>
            </a:pPr>
            <a:r>
              <a:rPr lang="lt-LT" b="1" dirty="0" smtClean="0"/>
              <a:t>,,Kurgi</a:t>
            </a:r>
            <a:r>
              <a:rPr lang="lt-LT" b="1" dirty="0"/>
              <a:t>, sakau, pasaulyje yra </a:t>
            </a:r>
            <a:r>
              <a:rPr lang="lt-LT" b="1" dirty="0" smtClean="0"/>
              <a:t> </a:t>
            </a:r>
            <a:r>
              <a:rPr lang="lt-LT" b="1" dirty="0"/>
              <a:t>tauta, tokia prasta ir niekinga, kad neturėtų šių trijų savų ir tarsi įgimtų dalykų:</a:t>
            </a:r>
            <a:r>
              <a:rPr lang="lt-LT" b="1" dirty="0">
                <a:solidFill>
                  <a:srgbClr val="FF0000"/>
                </a:solidFill>
              </a:rPr>
              <a:t> tėvų žemės, papročių ir </a:t>
            </a:r>
            <a:r>
              <a:rPr lang="lt-LT" b="1" dirty="0" smtClean="0">
                <a:solidFill>
                  <a:srgbClr val="FF0000"/>
                </a:solidFill>
              </a:rPr>
              <a:t>kalbos</a:t>
            </a:r>
            <a:r>
              <a:rPr lang="lt-LT" b="1" dirty="0" smtClean="0"/>
              <a:t>?“</a:t>
            </a:r>
            <a:endParaRPr lang="lt-LT" b="1" dirty="0"/>
          </a:p>
        </p:txBody>
      </p:sp>
      <p:pic>
        <p:nvPicPr>
          <p:cNvPr id="4" name="Paveikslėlis 3"/>
          <p:cNvPicPr>
            <a:picLocks noChangeAspect="1"/>
          </p:cNvPicPr>
          <p:nvPr/>
        </p:nvPicPr>
        <p:blipFill>
          <a:blip r:embed="rId2"/>
          <a:stretch>
            <a:fillRect/>
          </a:stretch>
        </p:blipFill>
        <p:spPr>
          <a:xfrm>
            <a:off x="3131840" y="2940569"/>
            <a:ext cx="2808312" cy="3686810"/>
          </a:xfrm>
          <a:prstGeom prst="rect">
            <a:avLst/>
          </a:prstGeom>
        </p:spPr>
      </p:pic>
    </p:spTree>
    <p:extLst>
      <p:ext uri="{BB962C8B-B14F-4D97-AF65-F5344CB8AC3E}">
        <p14:creationId xmlns:p14="http://schemas.microsoft.com/office/powerpoint/2010/main" val="16619497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3F4A4"/>
        </a:solid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a:xfrm>
            <a:off x="740745" y="0"/>
            <a:ext cx="7290054" cy="1499616"/>
          </a:xfrm>
        </p:spPr>
        <p:txBody>
          <a:bodyPr>
            <a:normAutofit/>
          </a:bodyPr>
          <a:lstStyle/>
          <a:p>
            <a:pPr algn="ctr"/>
            <a:r>
              <a:rPr lang="lt-LT" b="1" dirty="0" smtClean="0"/>
              <a:t>,,Keturių kampų‘‘ rašinio  išklotinė</a:t>
            </a:r>
            <a:endParaRPr lang="lt-LT" b="1" dirty="0"/>
          </a:p>
        </p:txBody>
      </p:sp>
      <p:sp>
        <p:nvSpPr>
          <p:cNvPr id="6" name="Stačiakampis 5"/>
          <p:cNvSpPr/>
          <p:nvPr/>
        </p:nvSpPr>
        <p:spPr>
          <a:xfrm>
            <a:off x="735673" y="1344761"/>
            <a:ext cx="2622173" cy="1656184"/>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1.Tik žinodamas savo praeitį, žmogus gali kurti ateitį. </a:t>
            </a:r>
            <a:endParaRPr lang="lt-LT" dirty="0"/>
          </a:p>
        </p:txBody>
      </p:sp>
      <p:sp>
        <p:nvSpPr>
          <p:cNvPr id="7" name="Stačiakampis 6"/>
          <p:cNvSpPr/>
          <p:nvPr/>
        </p:nvSpPr>
        <p:spPr>
          <a:xfrm>
            <a:off x="6006186" y="1404441"/>
            <a:ext cx="2571226" cy="1596504"/>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3. Įsipareigojimas tėvynei- tai savo kalbos puoselėjimas, nes būtent ji mus išskiria iš kitų tautų ir padeda išlikti tuo, kuo esame.</a:t>
            </a:r>
            <a:endParaRPr lang="lt-LT" dirty="0"/>
          </a:p>
        </p:txBody>
      </p:sp>
      <p:sp>
        <p:nvSpPr>
          <p:cNvPr id="8" name="Stačiakampis 7"/>
          <p:cNvSpPr/>
          <p:nvPr/>
        </p:nvSpPr>
        <p:spPr>
          <a:xfrm>
            <a:off x="740745" y="4670125"/>
            <a:ext cx="2622173" cy="1647466"/>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2. Gebėti saugoti ir puoselėti savo papročius ir tradicijas-tai gebėti išsaugoti savo tautos savastį . Taip įsipareigojama tėvynei.</a:t>
            </a:r>
            <a:endParaRPr lang="lt-LT" dirty="0"/>
          </a:p>
        </p:txBody>
      </p:sp>
      <p:sp>
        <p:nvSpPr>
          <p:cNvPr id="9" name="Stačiakampis 8"/>
          <p:cNvSpPr/>
          <p:nvPr/>
        </p:nvSpPr>
        <p:spPr>
          <a:xfrm>
            <a:off x="3373466" y="3005223"/>
            <a:ext cx="2622173" cy="1656184"/>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KĄ REIŠKIA BŪTI ĮSIPAREIGOJUSIAM TĖVYNEI?</a:t>
            </a:r>
            <a:endParaRPr lang="lt-LT" dirty="0"/>
          </a:p>
        </p:txBody>
      </p:sp>
      <p:sp>
        <p:nvSpPr>
          <p:cNvPr id="10" name="Stačiakampis 9"/>
          <p:cNvSpPr/>
          <p:nvPr/>
        </p:nvSpPr>
        <p:spPr>
          <a:xfrm>
            <a:off x="5995639" y="4661407"/>
            <a:ext cx="2622173" cy="1656184"/>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4. IŠVADA</a:t>
            </a:r>
          </a:p>
          <a:p>
            <a:pPr algn="ctr"/>
            <a:endParaRPr lang="lt-LT" dirty="0"/>
          </a:p>
        </p:txBody>
      </p:sp>
    </p:spTree>
    <p:extLst>
      <p:ext uri="{BB962C8B-B14F-4D97-AF65-F5344CB8AC3E}">
        <p14:creationId xmlns:p14="http://schemas.microsoft.com/office/powerpoint/2010/main" val="37581093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3F4A4"/>
        </a:solid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a:solidFill>
            <a:srgbClr val="E3F4A4"/>
          </a:solidFill>
        </p:spPr>
        <p:txBody>
          <a:bodyPr>
            <a:normAutofit/>
          </a:bodyPr>
          <a:lstStyle/>
          <a:p>
            <a:r>
              <a:rPr lang="lt-LT" sz="6600" b="1" dirty="0" smtClean="0"/>
              <a:t>Užbaikite sakinius</a:t>
            </a:r>
            <a:endParaRPr lang="lt-LT" sz="6600" b="1" dirty="0"/>
          </a:p>
        </p:txBody>
      </p:sp>
      <p:sp>
        <p:nvSpPr>
          <p:cNvPr id="3" name="Turinio vietos rezervavimo ženklas 2"/>
          <p:cNvSpPr>
            <a:spLocks noGrp="1"/>
          </p:cNvSpPr>
          <p:nvPr>
            <p:ph idx="1"/>
          </p:nvPr>
        </p:nvSpPr>
        <p:spPr/>
        <p:txBody>
          <a:bodyPr>
            <a:normAutofit/>
          </a:bodyPr>
          <a:lstStyle/>
          <a:p>
            <a:endParaRPr lang="lt-LT" dirty="0"/>
          </a:p>
          <a:p>
            <a:r>
              <a:rPr lang="lt-LT" b="1" dirty="0"/>
              <a:t>1.	Įsipareigojimas tėvynei neturėtų būti kažkieno primestos pareigos, </a:t>
            </a:r>
            <a:r>
              <a:rPr lang="lt-LT" b="1" dirty="0" smtClean="0"/>
              <a:t>jos-...</a:t>
            </a:r>
            <a:endParaRPr lang="lt-LT" b="1" dirty="0"/>
          </a:p>
          <a:p>
            <a:r>
              <a:rPr lang="lt-LT" b="1" dirty="0"/>
              <a:t>2.	Kiekvienas lietuvis gali drąsiai pasigirti, kad turi šlovingą istoriją, </a:t>
            </a:r>
            <a:r>
              <a:rPr lang="lt-LT" b="1" dirty="0" smtClean="0"/>
              <a:t>kuri...</a:t>
            </a:r>
            <a:endParaRPr lang="lt-LT" b="1" dirty="0"/>
          </a:p>
          <a:p>
            <a:r>
              <a:rPr lang="lt-LT" b="1" dirty="0"/>
              <a:t>3.	Tikram savo šalies patriotui yra labai svarbu </a:t>
            </a:r>
            <a:r>
              <a:rPr lang="lt-LT" b="1" dirty="0" smtClean="0"/>
              <a:t>...</a:t>
            </a:r>
            <a:endParaRPr lang="lt-LT" b="1" dirty="0"/>
          </a:p>
          <a:p>
            <a:r>
              <a:rPr lang="lt-LT" b="1" dirty="0"/>
              <a:t>4.	Praeitį būtina prisiminti, kad istorijoje galėtume surasti moralines atramas, leidžiančias </a:t>
            </a:r>
            <a:r>
              <a:rPr lang="lt-LT" b="1" dirty="0" smtClean="0"/>
              <a:t>...</a:t>
            </a:r>
            <a:endParaRPr lang="lt-LT" b="1" dirty="0"/>
          </a:p>
          <a:p>
            <a:r>
              <a:rPr lang="lt-LT" b="1" dirty="0"/>
              <a:t>5.	Atminties praradimas itin </a:t>
            </a:r>
            <a:r>
              <a:rPr lang="lt-LT" b="1" dirty="0" smtClean="0"/>
              <a:t>būdingas... </a:t>
            </a:r>
            <a:endParaRPr lang="lt-LT" b="1" dirty="0"/>
          </a:p>
          <a:p>
            <a:r>
              <a:rPr lang="lt-LT" b="1" dirty="0"/>
              <a:t>6.	Tautinė </a:t>
            </a:r>
            <a:r>
              <a:rPr lang="lt-LT" b="1" dirty="0" smtClean="0"/>
              <a:t>tapatybė-...</a:t>
            </a:r>
            <a:endParaRPr lang="lt-LT" b="1" dirty="0"/>
          </a:p>
          <a:p>
            <a:r>
              <a:rPr lang="lt-LT" b="1" dirty="0"/>
              <a:t>7.	Mane labiausiai domina(įrašyti Lietuvos  istorijos faktą), nes...</a:t>
            </a:r>
          </a:p>
          <a:p>
            <a:endParaRPr lang="lt-LT" dirty="0"/>
          </a:p>
        </p:txBody>
      </p:sp>
    </p:spTree>
    <p:extLst>
      <p:ext uri="{BB962C8B-B14F-4D97-AF65-F5344CB8AC3E}">
        <p14:creationId xmlns:p14="http://schemas.microsoft.com/office/powerpoint/2010/main" val="42507648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3F4A4"/>
        </a:solid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r>
              <a:rPr lang="lt-LT" sz="6600" b="1" dirty="0" smtClean="0"/>
              <a:t>Galimi sakinių variantai</a:t>
            </a:r>
            <a:endParaRPr lang="lt-LT" sz="6600" b="1" dirty="0"/>
          </a:p>
        </p:txBody>
      </p:sp>
      <p:sp>
        <p:nvSpPr>
          <p:cNvPr id="3" name="Turinio vietos rezervavimo ženklas 2"/>
          <p:cNvSpPr>
            <a:spLocks noGrp="1"/>
          </p:cNvSpPr>
          <p:nvPr>
            <p:ph idx="1"/>
          </p:nvPr>
        </p:nvSpPr>
        <p:spPr/>
        <p:txBody>
          <a:bodyPr>
            <a:normAutofit lnSpcReduction="10000"/>
          </a:bodyPr>
          <a:lstStyle/>
          <a:p>
            <a:endParaRPr lang="lt-LT" dirty="0"/>
          </a:p>
          <a:p>
            <a:r>
              <a:rPr lang="lt-LT" b="1" dirty="0"/>
              <a:t>1.	Įsipareigojimas tėvynei neturėtų būti kažkieno primestos pareigos, jos-paties asmens prisiimtos ir vykdomos.</a:t>
            </a:r>
          </a:p>
          <a:p>
            <a:r>
              <a:rPr lang="lt-LT" b="1" dirty="0"/>
              <a:t>2.	Kiekvienas lietuvis gali drąsiai pasigirti, kad turi šlovingą istoriją, kuri pasakoja apie žygdarbius, kančias, tautos tvirtybę.</a:t>
            </a:r>
          </a:p>
          <a:p>
            <a:r>
              <a:rPr lang="lt-LT" b="1" dirty="0"/>
              <a:t>3.	Tikram savo šalies patriotui yra labai svarbu niekada neišduoti tėvynės.</a:t>
            </a:r>
          </a:p>
          <a:p>
            <a:r>
              <a:rPr lang="lt-LT" b="1" dirty="0"/>
              <a:t>4.	Praeitį būtina prisiminti, kad istorijoje galėtume surasti moralines atramas, leidžiančias šiandienos žmogui suvokti savo tapatybę.</a:t>
            </a:r>
          </a:p>
          <a:p>
            <a:r>
              <a:rPr lang="lt-LT" b="1" dirty="0"/>
              <a:t>5.	Atminties praradimas itin būdingas ,,naujiesiems lietuviams.‘‘</a:t>
            </a:r>
          </a:p>
          <a:p>
            <a:r>
              <a:rPr lang="lt-LT" b="1" dirty="0"/>
              <a:t>6.	Tautinė tapatybė-žmogiškosios esmės ženklas.</a:t>
            </a:r>
          </a:p>
          <a:p>
            <a:r>
              <a:rPr lang="lt-LT" b="1" dirty="0"/>
              <a:t>7.	Mane labiausiai domina(įrašyti Lietuvos  istorijos faktą), nes...</a:t>
            </a:r>
          </a:p>
          <a:p>
            <a:endParaRPr lang="lt-LT" dirty="0"/>
          </a:p>
        </p:txBody>
      </p:sp>
    </p:spTree>
    <p:extLst>
      <p:ext uri="{BB962C8B-B14F-4D97-AF65-F5344CB8AC3E}">
        <p14:creationId xmlns:p14="http://schemas.microsoft.com/office/powerpoint/2010/main" val="38882831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3F4A4"/>
        </a:solid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r>
              <a:rPr lang="lt-LT" sz="6600" b="1" dirty="0" smtClean="0"/>
              <a:t>Užbaikite sakinius</a:t>
            </a:r>
            <a:endParaRPr lang="lt-LT" sz="6600" b="1" dirty="0"/>
          </a:p>
        </p:txBody>
      </p:sp>
      <p:sp>
        <p:nvSpPr>
          <p:cNvPr id="3" name="Turinio vietos rezervavimo ženklas 2"/>
          <p:cNvSpPr>
            <a:spLocks noGrp="1"/>
          </p:cNvSpPr>
          <p:nvPr>
            <p:ph idx="1"/>
          </p:nvPr>
        </p:nvSpPr>
        <p:spPr/>
        <p:txBody>
          <a:bodyPr>
            <a:normAutofit/>
          </a:bodyPr>
          <a:lstStyle/>
          <a:p>
            <a:r>
              <a:rPr lang="lt-LT" b="1" dirty="0"/>
              <a:t>1.	Kiekviena tauta turi gilius dvasinius lobius- </a:t>
            </a:r>
            <a:r>
              <a:rPr lang="lt-LT" b="1" dirty="0" smtClean="0"/>
              <a:t>...</a:t>
            </a:r>
            <a:endParaRPr lang="lt-LT" b="1" dirty="0"/>
          </a:p>
          <a:p>
            <a:r>
              <a:rPr lang="lt-LT" b="1" dirty="0"/>
              <a:t>2.	Papročiai ir kalba mus išskiria iš kitų tautų ir padeda išlikti </a:t>
            </a:r>
            <a:r>
              <a:rPr lang="lt-LT" b="1" dirty="0" smtClean="0"/>
              <a:t>...</a:t>
            </a:r>
            <a:endParaRPr lang="lt-LT" b="1" dirty="0"/>
          </a:p>
          <a:p>
            <a:r>
              <a:rPr lang="lt-LT" b="1" dirty="0"/>
              <a:t>3.	Papročiai ir kalba mus sieja </a:t>
            </a:r>
            <a:r>
              <a:rPr lang="lt-LT" b="1" dirty="0" smtClean="0"/>
              <a:t> </a:t>
            </a:r>
            <a:r>
              <a:rPr lang="lt-LT" b="1" dirty="0"/>
              <a:t>su tais tėvynainiais, kurie gyveno prieš daug metų, ir netgi su tais, kurie </a:t>
            </a:r>
            <a:r>
              <a:rPr lang="lt-LT" b="1" dirty="0" smtClean="0"/>
              <a:t>...</a:t>
            </a:r>
            <a:endParaRPr lang="lt-LT" b="1" dirty="0"/>
          </a:p>
          <a:p>
            <a:r>
              <a:rPr lang="lt-LT" b="1" dirty="0"/>
              <a:t>4.	Kalbos ir papročių išsaugojimas reiškia tautos </a:t>
            </a:r>
            <a:r>
              <a:rPr lang="lt-LT" b="1" dirty="0" smtClean="0"/>
              <a:t>...</a:t>
            </a:r>
            <a:endParaRPr lang="lt-LT" b="1" dirty="0"/>
          </a:p>
          <a:p>
            <a:r>
              <a:rPr lang="lt-LT" b="1" dirty="0"/>
              <a:t>5.	Ginti tautos vertybes ir jas išlaikyti-tai </a:t>
            </a:r>
            <a:r>
              <a:rPr lang="lt-LT" b="1" dirty="0" smtClean="0"/>
              <a:t>...</a:t>
            </a:r>
            <a:endParaRPr lang="lt-LT" b="1" dirty="0"/>
          </a:p>
          <a:p>
            <a:r>
              <a:rPr lang="lt-LT" b="1" dirty="0"/>
              <a:t>6.	Manau, kad pilietiška asmenybė yra tokia, kuri...</a:t>
            </a:r>
          </a:p>
          <a:p>
            <a:r>
              <a:rPr lang="lt-LT" b="1" dirty="0"/>
              <a:t>7.	Žmogus sąmoningai ir savanoriškai turi laikytis papročių, saugoti kalbą nuo svetimų kalbų įtakos, domėtis istorija, kad žinotų savo šaknis . Tik tokia asmenybė gali </a:t>
            </a:r>
            <a:r>
              <a:rPr lang="lt-LT" b="1" dirty="0" smtClean="0"/>
              <a:t>...</a:t>
            </a:r>
            <a:endParaRPr lang="lt-LT" b="1" dirty="0"/>
          </a:p>
          <a:p>
            <a:r>
              <a:rPr lang="lt-LT" b="1" dirty="0"/>
              <a:t>8.	Vis labiau pasaulyje išsisklaidanti, vis mažiau lietuviškai bekalbanti, tapatybę prarandanti </a:t>
            </a:r>
            <a:r>
              <a:rPr lang="lt-LT" b="1" dirty="0" smtClean="0"/>
              <a:t>...</a:t>
            </a:r>
            <a:endParaRPr lang="lt-LT" b="1" dirty="0"/>
          </a:p>
          <a:p>
            <a:endParaRPr lang="lt-LT" dirty="0"/>
          </a:p>
          <a:p>
            <a:endParaRPr lang="lt-LT" dirty="0"/>
          </a:p>
        </p:txBody>
      </p:sp>
    </p:spTree>
    <p:extLst>
      <p:ext uri="{BB962C8B-B14F-4D97-AF65-F5344CB8AC3E}">
        <p14:creationId xmlns:p14="http://schemas.microsoft.com/office/powerpoint/2010/main" val="42398265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3F4A4"/>
        </a:solid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r>
              <a:rPr lang="lt-LT" sz="6600" b="1" dirty="0" smtClean="0"/>
              <a:t>Galimi sakinių variantai</a:t>
            </a:r>
            <a:endParaRPr lang="lt-LT" sz="6600" b="1" dirty="0"/>
          </a:p>
        </p:txBody>
      </p:sp>
      <p:sp>
        <p:nvSpPr>
          <p:cNvPr id="3" name="Turinio vietos rezervavimo ženklas 2"/>
          <p:cNvSpPr>
            <a:spLocks noGrp="1"/>
          </p:cNvSpPr>
          <p:nvPr>
            <p:ph idx="1"/>
          </p:nvPr>
        </p:nvSpPr>
        <p:spPr>
          <a:xfrm>
            <a:off x="483906" y="1556792"/>
            <a:ext cx="8229600" cy="4525963"/>
          </a:xfrm>
        </p:spPr>
        <p:txBody>
          <a:bodyPr>
            <a:normAutofit fontScale="92500"/>
          </a:bodyPr>
          <a:lstStyle/>
          <a:p>
            <a:r>
              <a:rPr lang="lt-LT" b="1" dirty="0"/>
              <a:t>1.	Kiekviena tauta turi gilius dvasinius lobius- kalbą, papročius ir tradicijas.</a:t>
            </a:r>
          </a:p>
          <a:p>
            <a:r>
              <a:rPr lang="lt-LT" b="1" dirty="0"/>
              <a:t>2.	Papročiai ir kalba mus išskiria iš kitų tautų ir padeda išlikti tuo, kuo esame.</a:t>
            </a:r>
          </a:p>
          <a:p>
            <a:r>
              <a:rPr lang="lt-LT" b="1" dirty="0"/>
              <a:t>3.	Papročiai ir kalba mus sieja ir su tais tėvynainiais, kurie gyveno prieš daug metų, ir netgi su tais, kurie dar neužgimė.</a:t>
            </a:r>
          </a:p>
          <a:p>
            <a:r>
              <a:rPr lang="lt-LT" b="1" dirty="0"/>
              <a:t>4.	Kalbos ir papročių išsaugojimas reiškia tautos išlikimą, augimą ir klestėjimą.</a:t>
            </a:r>
          </a:p>
          <a:p>
            <a:r>
              <a:rPr lang="lt-LT" b="1" dirty="0"/>
              <a:t>5.	Ginti tautos vertybes ir jas išlaikyti-tai reiškia įsipareigoti tėvynei.</a:t>
            </a:r>
          </a:p>
          <a:p>
            <a:r>
              <a:rPr lang="lt-LT" b="1" dirty="0"/>
              <a:t>6.	Manau, kad pilietiška asmenybė yra tokia, kuri...</a:t>
            </a:r>
          </a:p>
          <a:p>
            <a:r>
              <a:rPr lang="lt-LT" b="1" dirty="0"/>
              <a:t>7.	Žmogus sąmoningai ir savanoriškai turi laikytis papročių, saugoti kalbą nuo svetimų kalbų įtakos, domėtis istorija, kad žinotų savo šaknis . Tik tokia asmenybė gali kurti sėkmingą  tautos ateitį.</a:t>
            </a:r>
          </a:p>
          <a:p>
            <a:r>
              <a:rPr lang="lt-LT" b="1" dirty="0"/>
              <a:t>8.	Vis labiau pasaulyje išsisklaidanti, vis mažiau lietuviškai bekalbanti, tapatybę prarandanti mūsų tauta gali išnykti.</a:t>
            </a:r>
          </a:p>
          <a:p>
            <a:endParaRPr lang="lt-LT" dirty="0"/>
          </a:p>
          <a:p>
            <a:endParaRPr lang="lt-LT" dirty="0"/>
          </a:p>
        </p:txBody>
      </p:sp>
    </p:spTree>
    <p:extLst>
      <p:ext uri="{BB962C8B-B14F-4D97-AF65-F5344CB8AC3E}">
        <p14:creationId xmlns:p14="http://schemas.microsoft.com/office/powerpoint/2010/main" val="10629017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840</TotalTime>
  <Words>230</Words>
  <Application>Microsoft Office PowerPoint</Application>
  <PresentationFormat>Demonstracija ekrane (4:3)</PresentationFormat>
  <Paragraphs>81</Paragraphs>
  <Slides>12</Slides>
  <Notes>0</Notes>
  <HiddenSlides>0</HiddenSlides>
  <MMClips>0</MMClips>
  <ScaleCrop>false</ScaleCrop>
  <HeadingPairs>
    <vt:vector size="4" baseType="variant">
      <vt:variant>
        <vt:lpstr>Tema</vt:lpstr>
      </vt:variant>
      <vt:variant>
        <vt:i4>1</vt:i4>
      </vt:variant>
      <vt:variant>
        <vt:lpstr>Skaidrių pavadinimai</vt:lpstr>
      </vt:variant>
      <vt:variant>
        <vt:i4>12</vt:i4>
      </vt:variant>
    </vt:vector>
  </HeadingPairs>
  <TitlesOfParts>
    <vt:vector size="13" baseType="lpstr">
      <vt:lpstr>„Office“ tema</vt:lpstr>
      <vt:lpstr>Plungės Senamiesčio mokykla  Ruošimasis samprotavimo rašiniui  ,,Ką reiškia būti įsipareigojusiam tėvynei?“ </vt:lpstr>
      <vt:lpstr>PAMOKOS TIKSLAS Pasiruošti samprotavimo rašiniui   PAMOKOS UŽDAVINYS Mokiniai, dirbdami individualiai ir porose, remdamiesi perskaitytu K. Sajos tekstu ,,Ak, Lietuva”, Lietuvos istorijos,literatūros, kultūros žiniomis, asmenine patirtimi, mokytojos padedami, planuos rašinį ,,Keturių kampų“ metodu </vt:lpstr>
      <vt:lpstr>LOGINIS TEKSTO LYGMUO</vt:lpstr>
      <vt:lpstr>Ką reiškia būti įsipareigojusiam tėvynei?</vt:lpstr>
      <vt:lpstr>Raktiniai rašinio  pavadinimo žodžiai</vt:lpstr>
      <vt:lpstr>Ką reiškia būti įsipareigojusiam tėvynei?</vt:lpstr>
      <vt:lpstr>Mikalojus Daukša ,,Postilė“, 1599m.</vt:lpstr>
      <vt:lpstr>,,Keturių kampų‘‘ rašinio  išklotinė</vt:lpstr>
      <vt:lpstr>Užbaikite sakinius</vt:lpstr>
      <vt:lpstr>Galimi sakinių variantai</vt:lpstr>
      <vt:lpstr>Užbaikite sakinius</vt:lpstr>
      <vt:lpstr>Galimi sakinių variantai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tets</dc:creator>
  <cp:lastModifiedBy>Regina</cp:lastModifiedBy>
  <cp:revision>46</cp:revision>
  <dcterms:created xsi:type="dcterms:W3CDTF">2015-04-21T10:43:58Z</dcterms:created>
  <dcterms:modified xsi:type="dcterms:W3CDTF">2015-05-13T05:26:22Z</dcterms:modified>
</cp:coreProperties>
</file>