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7" r:id="rId9"/>
    <p:sldId id="265" r:id="rId10"/>
    <p:sldId id="264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30EC345-B8B1-49A5-A2AE-A19745313295}" type="datetimeFigureOut">
              <a:rPr lang="lt-LT" smtClean="0"/>
              <a:pPr/>
              <a:t>2015.04.10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02092B3-EC9E-454D-A842-E5AF241FA20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XX a. II pusės </a:t>
            </a:r>
            <a:br>
              <a:rPr lang="lt-LT" dirty="0" smtClean="0"/>
            </a:br>
            <a:r>
              <a:rPr lang="lt-LT" dirty="0" smtClean="0"/>
              <a:t>moterys poetės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73050"/>
            <a:ext cx="8786842" cy="1298562"/>
          </a:xfrm>
        </p:spPr>
        <p:txBody>
          <a:bodyPr>
            <a:noAutofit/>
          </a:bodyPr>
          <a:lstStyle/>
          <a:p>
            <a:r>
              <a:rPr lang="lt-LT" sz="4400" dirty="0" smtClean="0"/>
              <a:t>Wisława SZYMBORSKA</a:t>
            </a:r>
            <a:br>
              <a:rPr lang="lt-LT" sz="4400" dirty="0" smtClean="0"/>
            </a:br>
            <a:r>
              <a:rPr lang="lt-LT" sz="4400" i="1" dirty="0" smtClean="0"/>
              <a:t>Vislava ŠIMBORSKA  </a:t>
            </a:r>
            <a:r>
              <a:rPr lang="lt-LT" sz="3200" dirty="0" smtClean="0"/>
              <a:t>(1923-2012)</a:t>
            </a:r>
            <a:endParaRPr lang="lt-LT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28596" y="2000240"/>
            <a:ext cx="2714644" cy="4857760"/>
          </a:xfrm>
        </p:spPr>
        <p:txBody>
          <a:bodyPr>
            <a:normAutofit/>
          </a:bodyPr>
          <a:lstStyle/>
          <a:p>
            <a:r>
              <a:rPr lang="lt-LT" sz="4000" i="1" dirty="0" smtClean="0"/>
              <a:t>Didelė laimė</a:t>
            </a:r>
            <a:br>
              <a:rPr lang="lt-LT" sz="4000" i="1" dirty="0" smtClean="0"/>
            </a:br>
            <a:r>
              <a:rPr lang="lt-LT" sz="4000" i="1" dirty="0" smtClean="0"/>
              <a:t>nežinoti tiksliai,</a:t>
            </a:r>
            <a:br>
              <a:rPr lang="lt-LT" sz="4000" i="1" dirty="0" smtClean="0"/>
            </a:br>
            <a:r>
              <a:rPr lang="lt-LT" sz="4000" i="1" dirty="0" smtClean="0"/>
              <a:t>kokiame gyveni pasaulyje.</a:t>
            </a:r>
            <a:endParaRPr lang="lt-LT" sz="4000" i="1" dirty="0"/>
          </a:p>
        </p:txBody>
      </p:sp>
      <p:pic>
        <p:nvPicPr>
          <p:cNvPr id="6" name="Content Placeholder 5" descr="wislawa_szymborska_pap600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14678" y="1785926"/>
            <a:ext cx="5724485" cy="445555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1" y="273050"/>
            <a:ext cx="2686040" cy="4370396"/>
          </a:xfrm>
        </p:spPr>
        <p:txBody>
          <a:bodyPr>
            <a:normAutofit/>
          </a:bodyPr>
          <a:lstStyle/>
          <a:p>
            <a:r>
              <a:rPr lang="lt-LT" sz="4400" dirty="0" smtClean="0"/>
              <a:t>NOBELIO PREMIJA</a:t>
            </a:r>
            <a:br>
              <a:rPr lang="lt-LT" sz="4400" dirty="0" smtClean="0"/>
            </a:br>
            <a:r>
              <a:rPr lang="lt-LT" sz="4400" dirty="0" smtClean="0"/>
              <a:t/>
            </a:r>
            <a:br>
              <a:rPr lang="lt-LT" sz="4400" dirty="0" smtClean="0"/>
            </a:br>
            <a:r>
              <a:rPr lang="lt-LT" sz="4400" dirty="0" smtClean="0"/>
              <a:t>1996 m. </a:t>
            </a:r>
            <a:endParaRPr lang="lt-LT" sz="4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142844" y="5214950"/>
            <a:ext cx="3286148" cy="1214446"/>
          </a:xfrm>
        </p:spPr>
        <p:txBody>
          <a:bodyPr>
            <a:noAutofit/>
          </a:bodyPr>
          <a:lstStyle/>
          <a:p>
            <a:r>
              <a:rPr lang="lt-LT" sz="4000" dirty="0" smtClean="0"/>
              <a:t>,,Stokholmo katastrofa”...</a:t>
            </a:r>
            <a:endParaRPr lang="lt-LT" sz="4000" dirty="0"/>
          </a:p>
        </p:txBody>
      </p:sp>
      <p:pic>
        <p:nvPicPr>
          <p:cNvPr id="4" name="Content Placeholder 3" descr="wislawa-szymborska-20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57554" y="357166"/>
            <a:ext cx="5540949" cy="546706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dirty="0" smtClean="0"/>
              <a:t>Nobelio premijos laureatai V.Šimborska, Č.Milošas, G.Grasas Vilniuje 2000 m. </a:t>
            </a:r>
            <a:endParaRPr lang="lt-LT" sz="3200" dirty="0"/>
          </a:p>
        </p:txBody>
      </p:sp>
      <p:pic>
        <p:nvPicPr>
          <p:cNvPr id="4" name="Content Placeholder 3" descr="vu3-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857364"/>
            <a:ext cx="7882071" cy="470852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186634" cy="1655752"/>
          </a:xfrm>
        </p:spPr>
        <p:txBody>
          <a:bodyPr>
            <a:noAutofit/>
          </a:bodyPr>
          <a:lstStyle/>
          <a:p>
            <a:pPr algn="ctr"/>
            <a:r>
              <a:rPr lang="lt-LT" sz="3600" dirty="0" smtClean="0"/>
              <a:t>LIŪNĖ  SUTEMA </a:t>
            </a:r>
            <a:br>
              <a:rPr lang="lt-LT" sz="3600" dirty="0" smtClean="0"/>
            </a:br>
            <a:r>
              <a:rPr lang="lt-LT" sz="3600" i="1" dirty="0" smtClean="0"/>
              <a:t>Zinaida Nagytė-Katiliškienė </a:t>
            </a:r>
            <a:br>
              <a:rPr lang="lt-LT" sz="3600" i="1" dirty="0" smtClean="0"/>
            </a:br>
            <a:r>
              <a:rPr lang="lt-LT" sz="2800" dirty="0" smtClean="0"/>
              <a:t>(1927-2013) </a:t>
            </a:r>
            <a:endParaRPr lang="lt-LT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285720" y="2786058"/>
            <a:ext cx="5143536" cy="3786214"/>
          </a:xfrm>
        </p:spPr>
        <p:txBody>
          <a:bodyPr>
            <a:noAutofit/>
          </a:bodyPr>
          <a:lstStyle/>
          <a:p>
            <a:r>
              <a:rPr lang="lt-LT" sz="3400" i="1" dirty="0" smtClean="0">
                <a:latin typeface="Arial" pitchFamily="34" charset="0"/>
                <a:cs typeface="Arial" pitchFamily="34" charset="0"/>
              </a:rPr>
              <a:t>Atėjau į Niekieno Žemę –</a:t>
            </a:r>
            <a:br>
              <a:rPr lang="lt-LT" sz="3400" i="1" dirty="0" smtClean="0">
                <a:latin typeface="Arial" pitchFamily="34" charset="0"/>
                <a:cs typeface="Arial" pitchFamily="34" charset="0"/>
              </a:rPr>
            </a:br>
            <a:r>
              <a:rPr lang="lt-LT" sz="3400" i="1" dirty="0" smtClean="0">
                <a:latin typeface="Arial" pitchFamily="34" charset="0"/>
                <a:cs typeface="Arial" pitchFamily="34" charset="0"/>
              </a:rPr>
              <a:t>Žemę tarp Jūsų ir Anų –</a:t>
            </a:r>
            <a:br>
              <a:rPr lang="lt-LT" sz="3400" i="1" dirty="0" smtClean="0">
                <a:latin typeface="Arial" pitchFamily="34" charset="0"/>
                <a:cs typeface="Arial" pitchFamily="34" charset="0"/>
              </a:rPr>
            </a:br>
            <a:r>
              <a:rPr lang="lt-LT" sz="3400" i="1" dirty="0" smtClean="0">
                <a:latin typeface="Arial" pitchFamily="34" charset="0"/>
                <a:cs typeface="Arial" pitchFamily="34" charset="0"/>
              </a:rPr>
              <a:t>Žemę be vėliavų, </a:t>
            </a:r>
          </a:p>
          <a:p>
            <a:r>
              <a:rPr lang="lt-LT" sz="3400" i="1" dirty="0" smtClean="0">
                <a:latin typeface="Arial" pitchFamily="34" charset="0"/>
                <a:cs typeface="Arial" pitchFamily="34" charset="0"/>
              </a:rPr>
              <a:t>be valstybės ženklų –</a:t>
            </a:r>
            <a:br>
              <a:rPr lang="lt-LT" sz="3400" i="1" dirty="0" smtClean="0">
                <a:latin typeface="Arial" pitchFamily="34" charset="0"/>
                <a:cs typeface="Arial" pitchFamily="34" charset="0"/>
              </a:rPr>
            </a:br>
            <a:r>
              <a:rPr lang="lt-LT" sz="3400" i="1" dirty="0" smtClean="0">
                <a:latin typeface="Arial" pitchFamily="34" charset="0"/>
                <a:cs typeface="Arial" pitchFamily="34" charset="0"/>
              </a:rPr>
              <a:t>Atėjau į stirnos šuolio platumo žemę.</a:t>
            </a:r>
            <a:endParaRPr lang="lt-LT" sz="3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Content Placeholder 5" descr="liune-sutema-50f81d02267d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57818" y="1732924"/>
            <a:ext cx="3529854" cy="483931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01122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Su broliu poetu Henriku Nagiu</a:t>
            </a:r>
            <a:endParaRPr lang="lt-LT" dirty="0"/>
          </a:p>
        </p:txBody>
      </p:sp>
      <p:pic>
        <p:nvPicPr>
          <p:cNvPr id="4" name="Content Placeholder 3" descr="9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380545"/>
            <a:ext cx="5786478" cy="515882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0034" y="3929066"/>
            <a:ext cx="8358246" cy="2571768"/>
          </a:xfrm>
        </p:spPr>
        <p:txBody>
          <a:bodyPr>
            <a:normAutofit/>
          </a:bodyPr>
          <a:lstStyle/>
          <a:p>
            <a:pPr algn="ctr"/>
            <a:r>
              <a:rPr lang="lt-LT" sz="2800" i="1" dirty="0" smtClean="0">
                <a:latin typeface="Arial" pitchFamily="34" charset="0"/>
                <a:cs typeface="Arial" pitchFamily="34" charset="0"/>
              </a:rPr>
              <a:t>Lemonte, JAV, gyveno ir be paso, ir be pilietybės. Turėjo išsaugojusi nepriklausomos tarpukario Lietuvos pasą, kuris niekada nebuvo keistas. </a:t>
            </a:r>
            <a:br>
              <a:rPr lang="lt-LT" sz="2800" i="1" dirty="0" smtClean="0">
                <a:latin typeface="Arial" pitchFamily="34" charset="0"/>
                <a:cs typeface="Arial" pitchFamily="34" charset="0"/>
              </a:rPr>
            </a:br>
            <a:r>
              <a:rPr lang="lt-LT" sz="2800" i="1" dirty="0" smtClean="0">
                <a:latin typeface="Arial" pitchFamily="34" charset="0"/>
                <a:cs typeface="Arial" pitchFamily="34" charset="0"/>
              </a:rPr>
              <a:t>Save laikė Mažeikių rajono Buknaičių kaimo piliete.</a:t>
            </a:r>
            <a:endParaRPr lang="lt-LT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idx="2"/>
          </p:nvPr>
        </p:nvSpPr>
        <p:spPr>
          <a:xfrm>
            <a:off x="5857884" y="6215081"/>
            <a:ext cx="3071834" cy="428628"/>
          </a:xfrm>
        </p:spPr>
        <p:txBody>
          <a:bodyPr>
            <a:normAutofit/>
          </a:bodyPr>
          <a:lstStyle/>
          <a:p>
            <a:endParaRPr lang="lt-LT" dirty="0"/>
          </a:p>
        </p:txBody>
      </p:sp>
      <p:pic>
        <p:nvPicPr>
          <p:cNvPr id="7" name="Content Placeholder 6" descr="liune-sutem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00167" y="500042"/>
            <a:ext cx="6425238" cy="395002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686800" cy="1162050"/>
          </a:xfrm>
        </p:spPr>
        <p:txBody>
          <a:bodyPr>
            <a:normAutofit fontScale="90000"/>
          </a:bodyPr>
          <a:lstStyle/>
          <a:p>
            <a:r>
              <a:rPr lang="lt-LT" sz="5300" b="1" dirty="0" smtClean="0"/>
              <a:t>Janina DEGUTYTĖ  </a:t>
            </a:r>
            <a:r>
              <a:rPr lang="lt-LT" sz="3600" dirty="0" smtClean="0"/>
              <a:t>(1928-1990)</a:t>
            </a:r>
            <a:endParaRPr lang="lt-LT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285720" y="1714488"/>
            <a:ext cx="4929222" cy="5143512"/>
          </a:xfrm>
        </p:spPr>
        <p:txBody>
          <a:bodyPr>
            <a:noAutofit/>
          </a:bodyPr>
          <a:lstStyle/>
          <a:p>
            <a:r>
              <a:rPr lang="lt-LT" sz="2700" i="1" dirty="0" smtClean="0">
                <a:latin typeface="Arial" pitchFamily="34" charset="0"/>
                <a:cs typeface="Arial" pitchFamily="34" charset="0"/>
              </a:rPr>
              <a:t>Nešu tau eilėraštį,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tą mažytį balto debesio namą,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kur gali užėjęs sušilti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ar pabūt su savim.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Čia nepaduoda ant stalo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sidabrinių šaukštų.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Čia neiškloti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raudoni kilimai.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Bet aš nenoriu,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kad liktum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šiąnakt</a:t>
            </a:r>
            <a:br>
              <a:rPr lang="lt-LT" sz="2700" i="1" dirty="0" smtClean="0">
                <a:latin typeface="Arial" pitchFamily="34" charset="0"/>
                <a:cs typeface="Arial" pitchFamily="34" charset="0"/>
              </a:rPr>
            </a:br>
            <a:r>
              <a:rPr lang="lt-LT" sz="2700" i="1" dirty="0" smtClean="0">
                <a:latin typeface="Arial" pitchFamily="34" charset="0"/>
                <a:cs typeface="Arial" pitchFamily="34" charset="0"/>
              </a:rPr>
              <a:t>be pastogės.</a:t>
            </a:r>
            <a:endParaRPr lang="lt-LT" sz="27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Content Placeholder 10" descr="Janina_Degutyt_1_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86380" y="1643050"/>
            <a:ext cx="3657600" cy="48768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285720" y="214290"/>
            <a:ext cx="4357718" cy="6357982"/>
          </a:xfrm>
        </p:spPr>
        <p:txBody>
          <a:bodyPr/>
          <a:lstStyle/>
          <a:p>
            <a:r>
              <a:rPr lang="lt-LT" sz="2400" i="1" dirty="0" smtClean="0">
                <a:latin typeface="Arial" pitchFamily="34" charset="0"/>
                <a:cs typeface="Arial" pitchFamily="34" charset="0"/>
              </a:rPr>
              <a:t>Augino saulutė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Laukinę aguoną.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Užrišo skarelę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Raudoną raudoną.</a:t>
            </a:r>
          </a:p>
          <a:p>
            <a:r>
              <a:rPr lang="lt-LT" sz="2400" i="1" dirty="0" smtClean="0">
                <a:latin typeface="Arial" pitchFamily="34" charset="0"/>
                <a:cs typeface="Arial" pitchFamily="34" charset="0"/>
              </a:rPr>
              <a:t>Skubėjo pro šalį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Vienplaukis berniūkštis,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Vienplaukis berniūkštis -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Padauža vėjūkštis.</a:t>
            </a:r>
          </a:p>
          <a:p>
            <a:r>
              <a:rPr lang="lt-LT" sz="2400" i="1" dirty="0" smtClean="0">
                <a:latin typeface="Arial" pitchFamily="34" charset="0"/>
                <a:cs typeface="Arial" pitchFamily="34" charset="0"/>
              </a:rPr>
              <a:t>Pamatė vėjūkštis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Mergytę aguoną,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Nutraukė skarelę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Raudoną raudoną.</a:t>
            </a:r>
          </a:p>
          <a:p>
            <a:r>
              <a:rPr lang="lt-LT" sz="2400" i="1" dirty="0" smtClean="0">
                <a:latin typeface="Arial" pitchFamily="34" charset="0"/>
                <a:cs typeface="Arial" pitchFamily="34" charset="0"/>
              </a:rPr>
              <a:t>Padauža vėjūkšti,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Nusuksiu tau ausį!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O linksmas vėjūkštis:</a:t>
            </a:r>
            <a:br>
              <a:rPr lang="lt-LT" sz="2400" i="1" dirty="0" smtClean="0">
                <a:latin typeface="Arial" pitchFamily="34" charset="0"/>
                <a:cs typeface="Arial" pitchFamily="34" charset="0"/>
              </a:rPr>
            </a:br>
            <a:r>
              <a:rPr lang="lt-LT" sz="2400" i="1" dirty="0" smtClean="0">
                <a:latin typeface="Arial" pitchFamily="34" charset="0"/>
                <a:cs typeface="Arial" pitchFamily="34" charset="0"/>
              </a:rPr>
              <a:t>Nusuk, jei  sugausi!</a:t>
            </a:r>
          </a:p>
          <a:p>
            <a:endParaRPr lang="lt-LT" dirty="0"/>
          </a:p>
        </p:txBody>
      </p:sp>
      <p:pic>
        <p:nvPicPr>
          <p:cNvPr id="7" name="Content Placeholder 6" descr="0899_3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14810" y="357166"/>
            <a:ext cx="4500594" cy="5974241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4" name="Text Placeholder 1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6" name="Content Placeholder 15" descr="Janina_Degutytė.LH6611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0" y="428604"/>
            <a:ext cx="5328828" cy="5500726"/>
          </a:xfrm>
        </p:spPr>
      </p:pic>
      <p:pic>
        <p:nvPicPr>
          <p:cNvPr id="18" name="Content Placeholder 8" descr="Janina Degutytė (2)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714876" y="1357298"/>
            <a:ext cx="4018387" cy="53578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3050"/>
            <a:ext cx="8858280" cy="869934"/>
          </a:xfrm>
        </p:spPr>
        <p:txBody>
          <a:bodyPr>
            <a:normAutofit fontScale="90000"/>
          </a:bodyPr>
          <a:lstStyle/>
          <a:p>
            <a:r>
              <a:rPr lang="lt-LT" sz="4400" b="1" dirty="0" smtClean="0"/>
              <a:t>Nijolė MILIAUSKAITĖ   </a:t>
            </a:r>
            <a:r>
              <a:rPr lang="lt-LT" b="1" dirty="0" smtClean="0"/>
              <a:t> </a:t>
            </a:r>
            <a:r>
              <a:rPr lang="lt-LT" sz="3600" dirty="0" smtClean="0"/>
              <a:t>(1950-2002)</a:t>
            </a:r>
            <a:endParaRPr lang="lt-LT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57200" y="1785926"/>
            <a:ext cx="3971924" cy="4714908"/>
          </a:xfrm>
        </p:spPr>
        <p:txBody>
          <a:bodyPr/>
          <a:lstStyle/>
          <a:p>
            <a:r>
              <a:rPr lang="lt-LT" sz="2800" b="1" i="1" dirty="0" smtClean="0">
                <a:latin typeface="Arial" pitchFamily="34" charset="0"/>
                <a:cs typeface="Arial" pitchFamily="34" charset="0"/>
              </a:rPr>
              <a:t>už langų girdėti zylės</a:t>
            </a:r>
          </a:p>
          <a:p>
            <a:r>
              <a:rPr lang="lt-LT" sz="2800" b="1" i="1" dirty="0" smtClean="0">
                <a:latin typeface="Arial" pitchFamily="34" charset="0"/>
                <a:cs typeface="Arial" pitchFamily="34" charset="0"/>
              </a:rPr>
              <a:t>ir tau nerūpi</a:t>
            </a:r>
            <a:br>
              <a:rPr lang="lt-LT" sz="2800" b="1" i="1" dirty="0" smtClean="0">
                <a:latin typeface="Arial" pitchFamily="34" charset="0"/>
                <a:cs typeface="Arial" pitchFamily="34" charset="0"/>
              </a:rPr>
            </a:br>
            <a:r>
              <a:rPr lang="lt-LT" sz="2800" b="1" i="1" dirty="0" smtClean="0">
                <a:latin typeface="Arial" pitchFamily="34" charset="0"/>
                <a:cs typeface="Arial" pitchFamily="34" charset="0"/>
              </a:rPr>
              <a:t>nei pamokos neparuoštos</a:t>
            </a:r>
            <a:br>
              <a:rPr lang="lt-LT" sz="2800" b="1" i="1" dirty="0" smtClean="0">
                <a:latin typeface="Arial" pitchFamily="34" charset="0"/>
                <a:cs typeface="Arial" pitchFamily="34" charset="0"/>
              </a:rPr>
            </a:br>
            <a:r>
              <a:rPr lang="lt-LT" sz="2800" b="1" i="1" dirty="0" smtClean="0">
                <a:latin typeface="Arial" pitchFamily="34" charset="0"/>
                <a:cs typeface="Arial" pitchFamily="34" charset="0"/>
              </a:rPr>
              <a:t>nei sudrėkę pirštinės</a:t>
            </a:r>
          </a:p>
          <a:p>
            <a:r>
              <a:rPr lang="lt-LT" sz="2800" b="1" i="1" dirty="0" smtClean="0">
                <a:latin typeface="Arial" pitchFamily="34" charset="0"/>
                <a:cs typeface="Arial" pitchFamily="34" charset="0"/>
              </a:rPr>
              <a:t>vėl išleki į lauką</a:t>
            </a:r>
          </a:p>
          <a:p>
            <a:r>
              <a:rPr lang="lt-LT" sz="2800" b="1" i="1" dirty="0" smtClean="0">
                <a:latin typeface="Arial" pitchFamily="34" charset="0"/>
                <a:cs typeface="Arial" pitchFamily="34" charset="0"/>
              </a:rPr>
              <a:t>tu nežinai dar</a:t>
            </a:r>
            <a:br>
              <a:rPr lang="lt-LT" sz="2800" b="1" i="1" dirty="0" smtClean="0">
                <a:latin typeface="Arial" pitchFamily="34" charset="0"/>
                <a:cs typeface="Arial" pitchFamily="34" charset="0"/>
              </a:rPr>
            </a:br>
            <a:r>
              <a:rPr lang="lt-LT" sz="2800" b="1" i="1" dirty="0" smtClean="0">
                <a:latin typeface="Arial" pitchFamily="34" charset="0"/>
                <a:cs typeface="Arial" pitchFamily="34" charset="0"/>
              </a:rPr>
              <a:t>kad šita popietė turėjo</a:t>
            </a:r>
            <a:br>
              <a:rPr lang="lt-LT" sz="2800" b="1" i="1" dirty="0" smtClean="0">
                <a:latin typeface="Arial" pitchFamily="34" charset="0"/>
                <a:cs typeface="Arial" pitchFamily="34" charset="0"/>
              </a:rPr>
            </a:br>
            <a:r>
              <a:rPr lang="lt-LT" sz="2800" b="1" i="1" dirty="0" smtClean="0">
                <a:latin typeface="Arial" pitchFamily="34" charset="0"/>
                <a:cs typeface="Arial" pitchFamily="34" charset="0"/>
              </a:rPr>
              <a:t>amžinybės skonį</a:t>
            </a:r>
          </a:p>
          <a:p>
            <a:endParaRPr lang="lt-LT" dirty="0"/>
          </a:p>
        </p:txBody>
      </p:sp>
      <p:pic>
        <p:nvPicPr>
          <p:cNvPr id="7" name="Content Placeholder 6" descr="Miliauskaite_archives_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86314" y="1214422"/>
            <a:ext cx="3929090" cy="542869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186238" cy="187006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Su vyru </a:t>
            </a:r>
            <a:br>
              <a:rPr lang="lt-LT" dirty="0" smtClean="0"/>
            </a:br>
            <a:r>
              <a:rPr lang="lt-LT" dirty="0" smtClean="0"/>
              <a:t>poetu </a:t>
            </a:r>
            <a:br>
              <a:rPr lang="lt-LT" dirty="0" smtClean="0"/>
            </a:br>
            <a:r>
              <a:rPr lang="lt-LT" dirty="0" smtClean="0"/>
              <a:t>Vytautu Blože</a:t>
            </a:r>
            <a:endParaRPr lang="lt-LT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457200" y="2071678"/>
            <a:ext cx="4043362" cy="214321"/>
          </a:xfrm>
        </p:spPr>
        <p:txBody>
          <a:bodyPr>
            <a:normAutofit fontScale="40000" lnSpcReduction="20000"/>
          </a:bodyPr>
          <a:lstStyle/>
          <a:p>
            <a:endParaRPr lang="lt-LT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" name="Content Placeholder 9" descr="Nijolė_Miliauskaitė,_Vytautas_Bložė,_1984_m._Baisogala.LHG212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643438" y="3214686"/>
            <a:ext cx="4286280" cy="3409021"/>
          </a:xfrm>
        </p:spPr>
      </p:pic>
      <p:pic>
        <p:nvPicPr>
          <p:cNvPr id="11" name="Content Placeholder 10" descr="1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3438" y="285728"/>
            <a:ext cx="4239246" cy="2755509"/>
          </a:xfrm>
        </p:spPr>
      </p:pic>
      <p:pic>
        <p:nvPicPr>
          <p:cNvPr id="14" name="Content Placeholder 4" descr="Aleksys_Churginas,_Nijolė_Miliauskaitė,_Vytautas_Bložė,_1982_m._Nida.LH12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285992"/>
            <a:ext cx="4633464" cy="39290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328982" cy="4602163"/>
          </a:xfrm>
        </p:spPr>
        <p:txBody>
          <a:bodyPr>
            <a:normAutofit fontScale="92500"/>
          </a:bodyPr>
          <a:lstStyle/>
          <a:p>
            <a:r>
              <a:rPr lang="lt-LT" sz="3400" b="1" i="1" dirty="0" smtClean="0">
                <a:latin typeface="Arial" pitchFamily="34" charset="0"/>
                <a:cs typeface="Arial" pitchFamily="34" charset="0"/>
              </a:rPr>
              <a:t>Žinoma, poezija kažin ar gali padėti tiems,  apie kuriuos  norėtųsi rašyti, bet jaučiu pareigą – </a:t>
            </a:r>
          </a:p>
          <a:p>
            <a:r>
              <a:rPr lang="lt-LT" sz="3400" b="1" i="1" dirty="0" smtClean="0">
                <a:latin typeface="Arial" pitchFamily="34" charset="0"/>
                <a:cs typeface="Arial" pitchFamily="34" charset="0"/>
              </a:rPr>
              <a:t>būtent apie juos.</a:t>
            </a:r>
          </a:p>
          <a:p>
            <a:endParaRPr lang="lt-LT" dirty="0"/>
          </a:p>
        </p:txBody>
      </p:sp>
      <p:pic>
        <p:nvPicPr>
          <p:cNvPr id="6" name="Content Placeholder 5" descr="tnmiliauskait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57686" y="893763"/>
            <a:ext cx="3929090" cy="466252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Pasvarstykite</a:t>
            </a:r>
            <a:endParaRPr lang="lt-LT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28596" y="2507786"/>
            <a:ext cx="8429684" cy="4350214"/>
          </a:xfrm>
        </p:spPr>
        <p:txBody>
          <a:bodyPr>
            <a:normAutofit fontScale="92500"/>
          </a:bodyPr>
          <a:lstStyle/>
          <a:p>
            <a:pPr algn="ctr"/>
            <a:r>
              <a:rPr lang="lt-LT" sz="5400" b="1" dirty="0" smtClean="0"/>
              <a:t>Ar galima skirstyti poeziją (literatūrą, visą meną) </a:t>
            </a:r>
          </a:p>
          <a:p>
            <a:pPr algn="ctr"/>
            <a:r>
              <a:rPr lang="lt-LT" sz="5400" b="1" dirty="0" smtClean="0"/>
              <a:t>į ,,vyrišką” ir ,,moterišką”?</a:t>
            </a:r>
          </a:p>
          <a:p>
            <a:pPr algn="ctr"/>
            <a:endParaRPr lang="lt-LT" sz="5400" b="1" dirty="0" smtClean="0"/>
          </a:p>
          <a:p>
            <a:endParaRPr lang="lt-LT" dirty="0" smtClean="0"/>
          </a:p>
          <a:p>
            <a:r>
              <a:rPr lang="lt-LT" dirty="0" smtClean="0"/>
              <a:t>  </a:t>
            </a:r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126</TotalTime>
  <Words>131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Apex</vt:lpstr>
      <vt:lpstr>XX a. II pusės  moterys poetės</vt:lpstr>
      <vt:lpstr>Wisława SZYMBORSKA Vislava ŠIMBORSKA  (1923-2012)</vt:lpstr>
      <vt:lpstr>NOBELIO PREMIJA  1996 m. </vt:lpstr>
      <vt:lpstr>Nobelio premijos laureatai V.Šimborska, Č.Milošas, G.Grasas Vilniuje 2000 m. </vt:lpstr>
      <vt:lpstr>LIŪNĖ  SUTEMA  Zinaida Nagytė-Katiliškienė  (1927-2013) </vt:lpstr>
      <vt:lpstr>Su broliu poetu Henriku Nagiu</vt:lpstr>
      <vt:lpstr>Lemonte, JAV, gyveno ir be paso, ir be pilietybės. Turėjo išsaugojusi nepriklausomos tarpukario Lietuvos pasą, kuris niekada nebuvo keistas.  Save laikė Mažeikių rajono Buknaičių kaimo piliete.</vt:lpstr>
      <vt:lpstr>Janina DEGUTYTĖ  (1928-1990)</vt:lpstr>
      <vt:lpstr>Slide 9</vt:lpstr>
      <vt:lpstr>Slide 10</vt:lpstr>
      <vt:lpstr>Nijolė MILIAUSKAITĖ    (1950-2002)</vt:lpstr>
      <vt:lpstr>Su vyru  poetu  Vytautu Blože</vt:lpstr>
      <vt:lpstr>Slide 13</vt:lpstr>
      <vt:lpstr>Pasvarstykite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 a. II pusės  moterys poetės</dc:title>
  <dc:creator>COMPUTER</dc:creator>
  <cp:lastModifiedBy>COMPUTER</cp:lastModifiedBy>
  <cp:revision>22</cp:revision>
  <dcterms:created xsi:type="dcterms:W3CDTF">2015-01-16T15:53:45Z</dcterms:created>
  <dcterms:modified xsi:type="dcterms:W3CDTF">2015-04-10T19:05:42Z</dcterms:modified>
</cp:coreProperties>
</file>