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3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37CCF7-D89D-45BB-A74D-4EFBE45BD18D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75BEA9B-FA7B-4C70-AA8A-80DCDB341FE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pull dir="u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6858000" cy="2209800"/>
          </a:xfrm>
        </p:spPr>
        <p:txBody>
          <a:bodyPr>
            <a:normAutofit/>
          </a:bodyPr>
          <a:lstStyle/>
          <a:p>
            <a:pPr algn="just"/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Analizuodami pateiktus negrožinius tekstus, remdamiesi aptartų autorių kūryba, diskutuodami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nusakysite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negarbingo elgesio modelius, jo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priežastis, nurodysite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tokio elgesio įtaką šiandieniniame visuomenės gyvenime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b="1" u="sng" dirty="0" smtClean="0"/>
              <a:t>Vertybių </a:t>
            </a:r>
            <a:r>
              <a:rPr lang="lt-LT" b="1" u="sng" dirty="0"/>
              <a:t>kaita šiuolaikiniame </a:t>
            </a:r>
            <a:r>
              <a:rPr lang="lt-LT" b="1" u="sng" dirty="0" smtClean="0"/>
              <a:t>pasaulyje</a:t>
            </a:r>
            <a:endParaRPr lang="en-US" dirty="0"/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617117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Laikra</a:t>
            </a:r>
            <a:r>
              <a:rPr lang="lt-LT" dirty="0" err="1" smtClean="0"/>
              <a:t>ščių</a:t>
            </a:r>
            <a:r>
              <a:rPr lang="lt-LT" dirty="0" smtClean="0"/>
              <a:t> straipsniai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4472" y="2514600"/>
            <a:ext cx="5101354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657600"/>
            <a:ext cx="50863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830" y="4800600"/>
            <a:ext cx="713117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3400" y="990600"/>
            <a:ext cx="8153400" cy="510540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Kaip tos antraštės charakterizuoja šių dienų žmogų?</a:t>
            </a: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r>
              <a:rPr lang="lt-LT" sz="3600" dirty="0" smtClean="0"/>
              <a:t>Ar toks žmogus mūsų laikotarpio reiškinys? Nuomonę pagrįskite</a:t>
            </a:r>
            <a:r>
              <a:rPr lang="lt-LT" sz="3600" dirty="0" smtClean="0"/>
              <a:t>.</a:t>
            </a:r>
          </a:p>
          <a:p>
            <a:pPr>
              <a:buNone/>
            </a:pPr>
            <a:r>
              <a:rPr lang="lt-LT" sz="3600" dirty="0" smtClean="0"/>
              <a:t>  </a:t>
            </a:r>
            <a:endParaRPr lang="en-US" sz="3600" dirty="0" smtClean="0"/>
          </a:p>
          <a:p>
            <a:r>
              <a:rPr lang="lt-LT" sz="3600" dirty="0" smtClean="0"/>
              <a:t>Kodėl tomis pačiomis aplinkybėmis skirtingi žmonės pasielgia skirtingai?</a:t>
            </a:r>
            <a:endParaRPr lang="lt-LT" sz="3600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0772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572000"/>
          </a:xfrm>
        </p:spPr>
        <p:txBody>
          <a:bodyPr/>
          <a:lstStyle/>
          <a:p>
            <a:pPr>
              <a:buNone/>
            </a:pP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</a:p>
          <a:p>
            <a:pPr>
              <a:buNone/>
            </a:pPr>
            <a:endParaRPr lang="lt-LT" sz="4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lt-LT" sz="4400" b="1" dirty="0" smtClean="0">
                <a:solidFill>
                  <a:schemeClr val="accent6">
                    <a:lumMod val="75000"/>
                  </a:schemeClr>
                </a:solidFill>
              </a:rPr>
              <a:t>vertybės</a:t>
            </a:r>
            <a:r>
              <a:rPr lang="lt-LT" sz="4400" dirty="0" smtClean="0"/>
              <a:t> - tai tam tikros grupės moralinės nuostatos, pagal kurias grupė gyvena, dirba, </a:t>
            </a:r>
            <a:r>
              <a:rPr lang="lt-LT" sz="4400" dirty="0" smtClean="0"/>
              <a:t>kuria šeimą</a:t>
            </a:r>
            <a:r>
              <a:rPr lang="lt-LT" sz="4400" dirty="0" smtClean="0"/>
              <a:t>, valstybę ar </a:t>
            </a:r>
            <a:r>
              <a:rPr lang="lt-LT" sz="4400" dirty="0" smtClean="0"/>
              <a:t>organizaciją</a:t>
            </a:r>
            <a:r>
              <a:rPr lang="lt-LT" sz="4400" dirty="0" smtClean="0"/>
              <a:t> </a:t>
            </a:r>
            <a:endParaRPr lang="en-US" sz="44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Ar </a:t>
            </a:r>
            <a:r>
              <a:rPr lang="lt-LT" dirty="0" smtClean="0"/>
              <a:t>žinote </a:t>
            </a:r>
            <a:r>
              <a:rPr lang="lt-LT" dirty="0" smtClean="0"/>
              <a:t>žodžio </a:t>
            </a:r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</a:rPr>
              <a:t>vertybė</a:t>
            </a:r>
            <a:r>
              <a:rPr lang="lt-LT" dirty="0" smtClean="0"/>
              <a:t> reikšmę? </a:t>
            </a:r>
            <a:endParaRPr lang="en-US" dirty="0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7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Pasirinkite vieną iš trijų vertybių ir pasiruoškite pristatyti, kaip ji vaizduojama literatūroje, </a:t>
            </a:r>
            <a:r>
              <a:rPr lang="fi-FI" sz="3600" dirty="0" smtClean="0"/>
              <a:t>kaip </a:t>
            </a:r>
            <a:r>
              <a:rPr lang="lt-LT" sz="3600" dirty="0" smtClean="0"/>
              <a:t>buvo </a:t>
            </a:r>
            <a:r>
              <a:rPr lang="fi-FI" sz="3600" dirty="0" smtClean="0"/>
              <a:t>vertinama </a:t>
            </a:r>
            <a:r>
              <a:rPr lang="fi-FI" sz="3600" u="sng" dirty="0" smtClean="0"/>
              <a:t>anksčiau</a:t>
            </a:r>
            <a:r>
              <a:rPr lang="fi-FI" sz="3600" dirty="0" smtClean="0"/>
              <a:t> (prieš 40-50 m.), kokia jos reikšmė </a:t>
            </a:r>
            <a:r>
              <a:rPr lang="fi-FI" sz="3600" u="sng" dirty="0" smtClean="0"/>
              <a:t>dabar, </a:t>
            </a:r>
            <a:r>
              <a:rPr lang="fi-FI" sz="3600" dirty="0" smtClean="0"/>
              <a:t>ir prognozuoja, ar ji išliks vertybe </a:t>
            </a:r>
            <a:r>
              <a:rPr lang="fi-FI" sz="3600" u="sng" dirty="0" smtClean="0"/>
              <a:t>ateityje</a:t>
            </a:r>
            <a:r>
              <a:rPr lang="fi-FI" sz="3600" dirty="0" smtClean="0"/>
              <a:t>. </a:t>
            </a:r>
            <a:endParaRPr lang="en-US" sz="3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4572000"/>
          </a:xfrm>
        </p:spPr>
        <p:txBody>
          <a:bodyPr>
            <a:normAutofit fontScale="92500" lnSpcReduction="20000"/>
          </a:bodyPr>
          <a:lstStyle/>
          <a:p>
            <a:r>
              <a:rPr lang="lt-LT" sz="3200" dirty="0" smtClean="0"/>
              <a:t>Pasiremta </a:t>
            </a:r>
            <a:r>
              <a:rPr lang="lt-LT" sz="3200" dirty="0" smtClean="0"/>
              <a:t>literatūros </a:t>
            </a:r>
            <a:r>
              <a:rPr lang="lt-LT" sz="3200" dirty="0" smtClean="0"/>
              <a:t>pavyzdžiu </a:t>
            </a:r>
            <a:r>
              <a:rPr lang="lt-LT" sz="3200" dirty="0" smtClean="0">
                <a:solidFill>
                  <a:srgbClr val="002060"/>
                </a:solidFill>
              </a:rPr>
              <a:t>3 taškai</a:t>
            </a:r>
          </a:p>
          <a:p>
            <a:r>
              <a:rPr lang="lt-LT" sz="3200" dirty="0" smtClean="0"/>
              <a:t>Laiko slinktis:  seniau- dabar- ateityje   </a:t>
            </a:r>
            <a:r>
              <a:rPr lang="lt-LT" sz="3200" dirty="0" smtClean="0">
                <a:solidFill>
                  <a:srgbClr val="002060"/>
                </a:solidFill>
              </a:rPr>
              <a:t>3 taškai</a:t>
            </a:r>
          </a:p>
          <a:p>
            <a:r>
              <a:rPr lang="lt-LT" sz="3200" dirty="0" smtClean="0"/>
              <a:t>Kalbos kultūra </a:t>
            </a:r>
            <a:r>
              <a:rPr lang="lt-LT" sz="3200" dirty="0" smtClean="0">
                <a:solidFill>
                  <a:srgbClr val="002060"/>
                </a:solidFill>
              </a:rPr>
              <a:t>2 taškai (už kiekvieną kalbos klaidą -0,5 taško)</a:t>
            </a:r>
          </a:p>
          <a:p>
            <a:r>
              <a:rPr lang="lt-LT" sz="3200" dirty="0" smtClean="0"/>
              <a:t>Pristatymas rišlus, nuoseklus </a:t>
            </a:r>
            <a:r>
              <a:rPr lang="lt-LT" sz="3200" dirty="0" smtClean="0">
                <a:solidFill>
                  <a:srgbClr val="002060"/>
                </a:solidFill>
              </a:rPr>
              <a:t>2 taškai</a:t>
            </a:r>
          </a:p>
          <a:p>
            <a:endParaRPr lang="lt-LT" sz="3200" dirty="0" smtClean="0">
              <a:solidFill>
                <a:srgbClr val="002060"/>
              </a:solidFill>
            </a:endParaRPr>
          </a:p>
          <a:p>
            <a:endParaRPr lang="lt-LT" sz="3200" dirty="0" smtClean="0">
              <a:solidFill>
                <a:srgbClr val="002060"/>
              </a:solidFill>
            </a:endParaRPr>
          </a:p>
          <a:p>
            <a:r>
              <a:rPr lang="lt-LT" sz="3200" dirty="0" smtClean="0">
                <a:solidFill>
                  <a:srgbClr val="002060"/>
                </a:solidFill>
              </a:rPr>
              <a:t>Kitoje lapo pusėje įsivertinkite (pasidalinkite pyragą taip, kaip dirbote grupėje)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Pristatymo </a:t>
            </a:r>
            <a:r>
              <a:rPr lang="lt-LT" dirty="0" smtClean="0"/>
              <a:t>vertinimas (kaupiamasis pažymys)</a:t>
            </a:r>
            <a:endParaRPr lang="en-US" dirty="0"/>
          </a:p>
        </p:txBody>
      </p:sp>
    </p:spTree>
  </p:cSld>
  <p:clrMapOvr>
    <a:masterClrMapping/>
  </p:clrMapOvr>
  <p:transition spd="med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tačiakampis 2"/>
          <p:cNvSpPr/>
          <p:nvPr/>
        </p:nvSpPr>
        <p:spPr>
          <a:xfrm>
            <a:off x="609600" y="990600"/>
            <a:ext cx="7239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/>
              <a:t>Parašykite </a:t>
            </a:r>
            <a:r>
              <a:rPr lang="lt-LT" sz="4000" dirty="0"/>
              <a:t>po </a:t>
            </a:r>
            <a:r>
              <a:rPr lang="lt-LT" sz="5400" dirty="0">
                <a:solidFill>
                  <a:srgbClr val="C00000"/>
                </a:solidFill>
              </a:rPr>
              <a:t>1</a:t>
            </a:r>
            <a:r>
              <a:rPr lang="lt-LT" sz="4000" dirty="0"/>
              <a:t> klausimą, kuris </a:t>
            </a:r>
            <a:r>
              <a:rPr lang="lt-LT" sz="4000" dirty="0" smtClean="0"/>
              <a:t>lieka </a:t>
            </a:r>
            <a:r>
              <a:rPr lang="lt-LT" sz="4000" dirty="0"/>
              <a:t>neaiškus, ir </a:t>
            </a:r>
            <a:r>
              <a:rPr lang="lt-LT" sz="4000" dirty="0" smtClean="0"/>
              <a:t>po </a:t>
            </a:r>
            <a:r>
              <a:rPr lang="lt-LT" sz="5400" dirty="0">
                <a:solidFill>
                  <a:srgbClr val="C00000"/>
                </a:solidFill>
              </a:rPr>
              <a:t>1</a:t>
            </a:r>
            <a:r>
              <a:rPr lang="lt-LT" sz="5400" dirty="0"/>
              <a:t> </a:t>
            </a:r>
            <a:r>
              <a:rPr lang="lt-LT" sz="4000" dirty="0"/>
              <a:t>sakinį, ką buvo įdomu išgirsti</a:t>
            </a:r>
            <a:r>
              <a:rPr lang="lt-LT" sz="4000" dirty="0" smtClean="0"/>
              <a:t>.</a:t>
            </a:r>
          </a:p>
          <a:p>
            <a:endParaRPr lang="lt-LT" sz="4000" dirty="0"/>
          </a:p>
          <a:p>
            <a:endParaRPr lang="lt-LT" sz="4000" dirty="0"/>
          </a:p>
          <a:p>
            <a:r>
              <a:rPr lang="lt-LT" sz="4000" dirty="0" smtClean="0"/>
              <a:t>AČIŪ</a:t>
            </a:r>
            <a:endParaRPr lang="en-US" sz="4000" dirty="0"/>
          </a:p>
        </p:txBody>
      </p:sp>
      <p:pic>
        <p:nvPicPr>
          <p:cNvPr id="6" name="Paveikslėlis 5" descr="924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3429000"/>
            <a:ext cx="2009775" cy="2266950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asirinktinis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108</TotalTime>
  <Words>167</Words>
  <Application>Microsoft Office PowerPoint</Application>
  <PresentationFormat>Demonstracija ekrane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Popierius</vt:lpstr>
      <vt:lpstr>Vertybių kaita šiuolaikiniame pasaulyje</vt:lpstr>
      <vt:lpstr>Laikraščių straipsniai</vt:lpstr>
      <vt:lpstr> </vt:lpstr>
      <vt:lpstr>Ar žinote žodžio vertybė reikšmę? </vt:lpstr>
      <vt:lpstr>Skaidrė 5</vt:lpstr>
      <vt:lpstr>Pristatymo vertinimas (kaupiamasis pažymys)</vt:lpstr>
      <vt:lpstr>Skaidrė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Chuck Norris</dc:creator>
  <cp:lastModifiedBy>Chuck Norris</cp:lastModifiedBy>
  <cp:revision>11</cp:revision>
  <dcterms:created xsi:type="dcterms:W3CDTF">2015-04-11T08:51:52Z</dcterms:created>
  <dcterms:modified xsi:type="dcterms:W3CDTF">2015-04-11T10:39:57Z</dcterms:modified>
</cp:coreProperties>
</file>