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lt.wikipedia.org/wiki/Rugpj%C5%AB%C4%8Dio_10" TargetMode="External"/><Relationship Id="rId2" Type="http://schemas.openxmlformats.org/officeDocument/2006/relationships/hyperlink" Target="http://lt.wikipedia.org/wiki/1943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hyperlink" Target="http://lt.wikipedia.org/wiki/Anyk%C5%A1%C4%8Di%C5%B3_rajonas" TargetMode="External"/><Relationship Id="rId4" Type="http://schemas.openxmlformats.org/officeDocument/2006/relationships/hyperlink" Target="http://lt.wikipedia.org/wiki/Kurkliai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lt.wikipedia.org/wiki/1968" TargetMode="External"/><Relationship Id="rId13" Type="http://schemas.openxmlformats.org/officeDocument/2006/relationships/hyperlink" Target="http://lt.wikipedia.org/wiki/Vilniaus_%C5%A0e%C5%A1kin%C4%97s_vidurin%C4%97_mokykla" TargetMode="External"/><Relationship Id="rId3" Type="http://schemas.openxmlformats.org/officeDocument/2006/relationships/hyperlink" Target="http://lt.wikipedia.org/wiki/1957" TargetMode="External"/><Relationship Id="rId7" Type="http://schemas.openxmlformats.org/officeDocument/2006/relationships/hyperlink" Target="http://lt.wikipedia.org/wiki/Vilniaus_pedagoginis_universitetas" TargetMode="External"/><Relationship Id="rId12" Type="http://schemas.openxmlformats.org/officeDocument/2006/relationships/hyperlink" Target="http://lt.wikipedia.org/wiki/1978" TargetMode="External"/><Relationship Id="rId2" Type="http://schemas.openxmlformats.org/officeDocument/2006/relationships/hyperlink" Target="http://lt.wikipedia.org/wiki/1950" TargetMode="External"/><Relationship Id="rId16" Type="http://schemas.openxmlformats.org/officeDocument/2006/relationships/hyperlink" Target="http://ona-eiles.blogspo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t.wikipedia.org/wiki/1964" TargetMode="External"/><Relationship Id="rId11" Type="http://schemas.openxmlformats.org/officeDocument/2006/relationships/hyperlink" Target="http://lt.wikipedia.org/wiki/Anyk%C5%A1%C4%8Di%C5%B3_Antano_Vienuolio_gimnazija" TargetMode="External"/><Relationship Id="rId5" Type="http://schemas.openxmlformats.org/officeDocument/2006/relationships/hyperlink" Target="http://lt.wikipedia.org/wiki/Eil%C4%97ra%C5%A1tis" TargetMode="External"/><Relationship Id="rId15" Type="http://schemas.openxmlformats.org/officeDocument/2006/relationships/hyperlink" Target="http://lt.wikipedia.org/wiki/Ma%C4%8Dionys" TargetMode="External"/><Relationship Id="rId10" Type="http://schemas.openxmlformats.org/officeDocument/2006/relationships/hyperlink" Target="http://lt.wikipedia.org/wiki/Kurkli%C5%B3_Stepono_Kairio_pagrindin%C4%97_mokykla" TargetMode="External"/><Relationship Id="rId4" Type="http://schemas.openxmlformats.org/officeDocument/2006/relationships/hyperlink" Target="http://lt.wikipedia.org/wiki/Anyk%C5%A1%C4%8Di%C5%B3_Jono_Bili%C5%ABno_gimnazija" TargetMode="External"/><Relationship Id="rId9" Type="http://schemas.openxmlformats.org/officeDocument/2006/relationships/hyperlink" Target="http://lt.wikipedia.org/wiki/Latav%C4%97nai" TargetMode="External"/><Relationship Id="rId14" Type="http://schemas.openxmlformats.org/officeDocument/2006/relationships/hyperlink" Target="http://lt.wikipedia.org/wiki/200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translate.google.com/translate?u=http%3A%2F%2Fona-eiles.blogspot.com%2F&amp;hl=lt&amp;ie=UTF-8&amp;sl=lt&amp;tl=en" TargetMode="External"/><Relationship Id="rId2" Type="http://schemas.openxmlformats.org/officeDocument/2006/relationships/hyperlink" Target="http://ona-eiles.blogspot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ipt.lt/cms/app;jsessionid=2B348177F4670E9B4AD9139DD13896D4.worker2?service=external/ComNewsDetails&amp;sp=7621&amp;sp=SComNewsArchive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/>
              <a:t>Ona </a:t>
            </a:r>
            <a:r>
              <a:rPr lang="lt-LT" dirty="0" err="1"/>
              <a:t>Baliukienė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b="1" dirty="0"/>
              <a:t>Ona </a:t>
            </a:r>
            <a:r>
              <a:rPr lang="lt-LT" b="1" dirty="0" err="1"/>
              <a:t>Baliukienė-Pranckevičiūtė</a:t>
            </a:r>
            <a:r>
              <a:rPr lang="lt-LT" dirty="0"/>
              <a:t> (g. </a:t>
            </a:r>
            <a:r>
              <a:rPr lang="lt-LT" dirty="0">
                <a:hlinkClick r:id="rId2" tooltip="1943"/>
              </a:rPr>
              <a:t>1943</a:t>
            </a:r>
            <a:r>
              <a:rPr lang="lt-LT" dirty="0"/>
              <a:t> m. </a:t>
            </a:r>
            <a:r>
              <a:rPr lang="lt-LT" dirty="0">
                <a:hlinkClick r:id="rId3" tooltip="Rugpjūčio 10"/>
              </a:rPr>
              <a:t>rugpjūčio 10</a:t>
            </a:r>
            <a:r>
              <a:rPr lang="lt-LT" dirty="0"/>
              <a:t> d. </a:t>
            </a:r>
            <a:r>
              <a:rPr lang="lt-LT" dirty="0">
                <a:hlinkClick r:id="rId4" tooltip="Kurkliai"/>
              </a:rPr>
              <a:t>Kurkliuose</a:t>
            </a:r>
            <a:r>
              <a:rPr lang="lt-LT" dirty="0"/>
              <a:t>, dab. </a:t>
            </a:r>
            <a:r>
              <a:rPr lang="lt-LT" dirty="0">
                <a:hlinkClick r:id="rId5" tooltip="Anykščių rajonas"/>
              </a:rPr>
              <a:t>Anykščių raj</a:t>
            </a:r>
            <a:r>
              <a:rPr lang="lt-LT" dirty="0"/>
              <a:t>.) – lietuvių poetė.</a:t>
            </a:r>
            <a:endParaRPr lang="ru-RU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89" y="65254"/>
            <a:ext cx="4285255" cy="393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44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Biografija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dirty="0"/>
              <a:t>Gimė neturtingų valstiečių šeimoje. Buvo jauniausias vaikas. Be jos šeimoje buvo dvi seserys (Veronika ir Elena) ir keturi broliai (Petras, Pranas, Aloyzas, Juozas).</a:t>
            </a:r>
          </a:p>
          <a:p>
            <a:r>
              <a:rPr lang="lt-LT" dirty="0">
                <a:hlinkClick r:id="rId2" tooltip="1950"/>
              </a:rPr>
              <a:t>1950</a:t>
            </a:r>
            <a:r>
              <a:rPr lang="lt-LT" dirty="0"/>
              <a:t> m. pradėjo lankyti </a:t>
            </a:r>
            <a:r>
              <a:rPr lang="lt-LT" dirty="0" err="1"/>
              <a:t>Vajėšių</a:t>
            </a:r>
            <a:r>
              <a:rPr lang="lt-LT" dirty="0"/>
              <a:t> pradinę mokyklą (Anykščių raj.). Vėliau mokėsi septynmetėje kaimo mokykloje, nuo </a:t>
            </a:r>
            <a:r>
              <a:rPr lang="lt-LT" dirty="0">
                <a:hlinkClick r:id="rId3" tooltip="1957"/>
              </a:rPr>
              <a:t>1957</a:t>
            </a:r>
            <a:r>
              <a:rPr lang="lt-LT" dirty="0"/>
              <a:t> m. – </a:t>
            </a:r>
            <a:r>
              <a:rPr lang="lt-LT" dirty="0">
                <a:hlinkClick r:id="rId4" tooltip="Anykščių Jono Biliūno gimnazija"/>
              </a:rPr>
              <a:t>Anykščių Jono Biliūno vidurinėje mokykloje</a:t>
            </a:r>
            <a:r>
              <a:rPr lang="lt-LT" dirty="0"/>
              <a:t>. Mokykloje pradėjo rašyti </a:t>
            </a:r>
            <a:r>
              <a:rPr lang="lt-LT" dirty="0">
                <a:hlinkClick r:id="rId5" tooltip="Eilėraštis"/>
              </a:rPr>
              <a:t>eilėraščius</a:t>
            </a:r>
            <a:r>
              <a:rPr lang="lt-LT" dirty="0"/>
              <a:t>.</a:t>
            </a:r>
          </a:p>
          <a:p>
            <a:r>
              <a:rPr lang="lt-LT" dirty="0"/>
              <a:t>Nuo </a:t>
            </a:r>
            <a:r>
              <a:rPr lang="lt-LT" dirty="0">
                <a:hlinkClick r:id="rId6" tooltip="1964"/>
              </a:rPr>
              <a:t>1964</a:t>
            </a:r>
            <a:r>
              <a:rPr lang="lt-LT" dirty="0"/>
              <a:t> m. studijavo </a:t>
            </a:r>
            <a:r>
              <a:rPr lang="lt-LT" dirty="0">
                <a:hlinkClick r:id="rId7" tooltip="Vilniaus pedagoginis universitetas"/>
              </a:rPr>
              <a:t>VVPI</a:t>
            </a:r>
            <a:r>
              <a:rPr lang="lt-LT" dirty="0"/>
              <a:t> Lietuvių kalbos ir literatūros fakultete. Tuo metu rašė, spausdinosi studentų laikraštyje.</a:t>
            </a:r>
          </a:p>
          <a:p>
            <a:r>
              <a:rPr lang="lt-LT" dirty="0"/>
              <a:t>Nuo </a:t>
            </a:r>
            <a:r>
              <a:rPr lang="lt-LT" dirty="0">
                <a:hlinkClick r:id="rId8" tooltip="1968"/>
              </a:rPr>
              <a:t>1968</a:t>
            </a:r>
            <a:r>
              <a:rPr lang="lt-LT" dirty="0"/>
              <a:t> m. dirbo </a:t>
            </a:r>
            <a:r>
              <a:rPr lang="lt-LT" dirty="0" err="1">
                <a:hlinkClick r:id="rId9" tooltip="Latavėnai"/>
              </a:rPr>
              <a:t>Latavėnų</a:t>
            </a:r>
            <a:r>
              <a:rPr lang="lt-LT" dirty="0"/>
              <a:t> aštuonmetėje mokykloje ir literatūros mokytoja. Po metų – </a:t>
            </a:r>
            <a:r>
              <a:rPr lang="lt-LT" dirty="0">
                <a:hlinkClick r:id="rId10" tooltip="Kurklių Stepono Kairio pagrindinė mokykla"/>
              </a:rPr>
              <a:t>Kurklių vidurinėje mokykloje</a:t>
            </a:r>
            <a:r>
              <a:rPr lang="lt-LT" dirty="0"/>
              <a:t>, o dar po dviejų –</a:t>
            </a:r>
            <a:r>
              <a:rPr lang="lt-LT" dirty="0">
                <a:hlinkClick r:id="rId11" tooltip="Anykščių Antano Vienuolio gimnazija"/>
              </a:rPr>
              <a:t>Anykščių Antano Vienuolio vidurinėje mokykloje</a:t>
            </a:r>
            <a:r>
              <a:rPr lang="lt-LT" dirty="0"/>
              <a:t>. Rašė renginiams scenarijus, eilėraščius.</a:t>
            </a:r>
          </a:p>
          <a:p>
            <a:r>
              <a:rPr lang="lt-LT" dirty="0">
                <a:hlinkClick r:id="rId12" tooltip="1978"/>
              </a:rPr>
              <a:t>1978</a:t>
            </a:r>
            <a:r>
              <a:rPr lang="lt-LT" dirty="0"/>
              <a:t> m. persikėlė gyventi su šeima į Vilnių ir iki 2000 m. dirbo </a:t>
            </a:r>
            <a:r>
              <a:rPr lang="lt-LT" dirty="0">
                <a:hlinkClick r:id="rId13" tooltip="Vilniaus Šeškinės vidurinė mokykla"/>
              </a:rPr>
              <a:t>Šeškinės vidurinėje mokykloje</a:t>
            </a:r>
            <a:r>
              <a:rPr lang="lt-LT" dirty="0"/>
              <a:t> vyresniųjų klasių Lietuvių kalbos ir literatūros mokytoja.</a:t>
            </a:r>
          </a:p>
          <a:p>
            <a:r>
              <a:rPr lang="lt-LT" dirty="0"/>
              <a:t>Nuo </a:t>
            </a:r>
            <a:r>
              <a:rPr lang="lt-LT" dirty="0">
                <a:hlinkClick r:id="rId14" tooltip="2005"/>
              </a:rPr>
              <a:t>2005</a:t>
            </a:r>
            <a:r>
              <a:rPr lang="lt-LT" dirty="0"/>
              <a:t> m. gyvena Anykščių rajone </a:t>
            </a:r>
            <a:r>
              <a:rPr lang="lt-LT" dirty="0">
                <a:hlinkClick r:id="rId15" tooltip="Mačionys"/>
              </a:rPr>
              <a:t>Mačionių kaime</a:t>
            </a:r>
            <a:r>
              <a:rPr lang="lt-LT" dirty="0"/>
              <a:t>, kur pradėjo rašyti </a:t>
            </a:r>
            <a:r>
              <a:rPr lang="lt-LT" dirty="0">
                <a:hlinkClick r:id="rId16"/>
              </a:rPr>
              <a:t>internetinį dienoraštį</a:t>
            </a:r>
            <a:r>
              <a:rPr lang="lt-LT" dirty="0"/>
              <a:t>. Pati fotografuoja, iliustruoja savo kūrybą. Dalyvauja Anykščiuose renginiuose, skaito savo eilėraščius. Jų beveik 1000.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2865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Nuorodos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>
                <a:hlinkClick r:id="rId2"/>
              </a:rPr>
              <a:t>Eilės lietuvių kalba</a:t>
            </a:r>
            <a:endParaRPr lang="lt-LT" sz="3200" dirty="0"/>
          </a:p>
          <a:p>
            <a:r>
              <a:rPr lang="lt-LT" sz="3200" dirty="0">
                <a:hlinkClick r:id="rId3"/>
              </a:rPr>
              <a:t>Anglų kalba</a:t>
            </a:r>
            <a:endParaRPr lang="lt-LT" sz="3200" dirty="0"/>
          </a:p>
          <a:p>
            <a:r>
              <a:rPr lang="lt-LT" sz="3200" u="sng" dirty="0">
                <a:hlinkClick r:id="rId4"/>
              </a:rPr>
              <a:t>Kritiko atsiliepimai apie poeziją</a:t>
            </a:r>
            <a:endParaRPr lang="lt-LT" sz="3200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91169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Kai </a:t>
            </a:r>
            <a:r>
              <a:rPr lang="en-US" b="1" dirty="0" err="1"/>
              <a:t>skamba</a:t>
            </a:r>
            <a:r>
              <a:rPr lang="en-US" b="1" dirty="0"/>
              <a:t> </a:t>
            </a:r>
            <a:r>
              <a:rPr lang="en-US" b="1" dirty="0" err="1"/>
              <a:t>muzika</a:t>
            </a:r>
            <a:r>
              <a:rPr lang="lt-LT" dirty="0"/>
              <a:t/>
            </a:r>
            <a:br>
              <a:rPr lang="lt-LT" dirty="0"/>
            </a:br>
            <a:endParaRPr lang="ru-RU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dirty="0"/>
              <a:t>Kai skamba muzika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Ir virpa siela ,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Per veidą </a:t>
            </a:r>
            <a:r>
              <a:rPr lang="lt-LT" dirty="0" err="1"/>
              <a:t>ritas</a:t>
            </a:r>
            <a:r>
              <a:rPr lang="lt-LT" dirty="0"/>
              <a:t> ašarų lašai-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Ekstazėje gal mintys susilieja...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Ar šį akordą girdime bendrai?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Žiūrovai salėje tarsi išnyko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Ir scenoje tik MUZIKĄ matai.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Simfonijos sraute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Suskamba smuikai ir obojai ,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O širdyje ilgam išlieka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Fortepijono lyg čiurlenantys garsai.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Ir juos kaip vandenį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Su savimi nešioju ,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Džiaugsme ar liūdesy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Akis ir skruostus apšlakstau.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Kai skamba sieloj muzika ,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Sustoju-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Į rytmečio žaras žiūrėdama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Įsiklausau. </a:t>
            </a:r>
            <a:r>
              <a:rPr lang="lt-LT" dirty="0"/>
              <a:t/>
            </a:r>
            <a:br>
              <a:rPr lang="lt-LT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5255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Vasara</a:t>
            </a:r>
            <a:endParaRPr lang="ru-RU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dirty="0"/>
              <a:t>Baltų beržų pavėsy vakaras sustoja,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Prabėgo dar viena svaiginanti diena,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O vasaros gaiva vakaris vėl alsuoja,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Pasklido pienių pūkas po kalvas.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/>
              <a:t>Gimtinės ežerėliuose saulutė nusiprausia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Ir debesų verpetai plaukia dangumi.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Sustoju vakaro gaisrų sulaukus- </a:t>
            </a:r>
            <a:r>
              <a:rPr lang="lt-LT" dirty="0"/>
              <a:t/>
            </a:r>
            <a:br>
              <a:rPr lang="lt-LT" dirty="0"/>
            </a:br>
            <a:r>
              <a:rPr lang="lt-LT" dirty="0" err="1"/>
              <a:t>Palaukėje,kur</a:t>
            </a:r>
            <a:r>
              <a:rPr lang="lt-LT" dirty="0"/>
              <a:t> pievos kvepia medumi.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/>
              <a:t>Prigludo sutemos liepų alėjoj,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Skardenanti lakštingalos giesmė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Atsklido iš toli nutilus vėjui.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Dabar žinau-kokia gili šio vakaro prasmė.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/>
              <a:t>Kaip nuostabu į vasarą įžengti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Su savo nesibaigiančia daina!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Todėl einu rami šiai nakčiai nusilenkti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Ir su beržais </a:t>
            </a:r>
            <a:r>
              <a:rPr lang="lt-LT" dirty="0" err="1"/>
              <a:t>sulaukti,kol</a:t>
            </a:r>
            <a:r>
              <a:rPr lang="lt-LT" dirty="0"/>
              <a:t> nušvis aušra. </a:t>
            </a:r>
            <a:r>
              <a:rPr lang="lt-LT" dirty="0"/>
              <a:t/>
            </a:r>
            <a:br>
              <a:rPr lang="lt-LT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0037674"/>
      </p:ext>
    </p:extLst>
  </p:cSld>
  <p:clrMapOvr>
    <a:masterClrMapping/>
  </p:clrMapOvr>
</p:sld>
</file>

<file path=ppt/theme/theme1.xml><?xml version="1.0" encoding="utf-8"?>
<a:theme xmlns:a="http://schemas.openxmlformats.org/drawingml/2006/main" name="Šnabždesys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</TotalTime>
  <Words>61</Words>
  <Application>Microsoft Office PowerPoint</Application>
  <PresentationFormat>Plačiaekranė</PresentationFormat>
  <Paragraphs>17</Paragraphs>
  <Slides>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Šnabždesys</vt:lpstr>
      <vt:lpstr>Ona Baliukienė</vt:lpstr>
      <vt:lpstr>Biografija </vt:lpstr>
      <vt:lpstr>Nuorodos </vt:lpstr>
      <vt:lpstr>Kai skamba muzika </vt:lpstr>
      <vt:lpstr>Vasara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Ona Baliukienė</dc:title>
  <dc:creator>Edvard Žur</dc:creator>
  <cp:lastModifiedBy>Edvard Žur</cp:lastModifiedBy>
  <cp:revision>1</cp:revision>
  <dcterms:created xsi:type="dcterms:W3CDTF">2015-04-27T19:58:45Z</dcterms:created>
  <dcterms:modified xsi:type="dcterms:W3CDTF">2015-04-27T20:17:02Z</dcterms:modified>
</cp:coreProperties>
</file>