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E0FAD28-2A71-497C-92ED-F651D3727D44}" type="datetimeFigureOut">
              <a:rPr lang="lt-LT" smtClean="0"/>
              <a:t>2014.05.15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F76A5D0E-5F20-429A-9A87-938F4D1012F6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7025208" cy="1752600"/>
          </a:xfrm>
        </p:spPr>
        <p:txBody>
          <a:bodyPr>
            <a:normAutofit fontScale="92500"/>
          </a:bodyPr>
          <a:lstStyle/>
          <a:p>
            <a:r>
              <a:rPr lang="lt-LT" sz="3600" b="1" i="1" dirty="0"/>
              <a:t>Nuostabiai  liūdna  </a:t>
            </a:r>
            <a:endParaRPr lang="lt-LT" sz="3600" b="1" i="1" dirty="0" smtClean="0"/>
          </a:p>
          <a:p>
            <a:r>
              <a:rPr lang="lt-LT" sz="3600" b="1" i="1" dirty="0" smtClean="0"/>
              <a:t>paukštelių </a:t>
            </a:r>
            <a:r>
              <a:rPr lang="lt-LT" sz="3600" b="1" i="1" dirty="0"/>
              <a:t>meilės ir ištikimybės istorija</a:t>
            </a:r>
            <a:endParaRPr lang="lt-LT" sz="3600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b="1" i="1" dirty="0" smtClean="0"/>
              <a:t>kregždutės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507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354888" cy="1143000"/>
          </a:xfrm>
        </p:spPr>
        <p:txBody>
          <a:bodyPr>
            <a:noAutofit/>
          </a:bodyPr>
          <a:lstStyle/>
          <a:p>
            <a:pPr algn="ctr"/>
            <a:r>
              <a:rPr lang="lt-LT" sz="2800" b="1" dirty="0"/>
              <a:t>Čia patelė buvo mirtinai sužeista.</a:t>
            </a:r>
            <a:r>
              <a:rPr lang="lt-LT" sz="2800" dirty="0"/>
              <a:t> </a:t>
            </a: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/>
              <a:t> </a:t>
            </a:r>
            <a:r>
              <a:rPr lang="lt-LT" sz="2800" b="1" dirty="0"/>
              <a:t>Ji buvo sužalota automobilio, kai kirto gatvę</a:t>
            </a:r>
            <a:r>
              <a:rPr lang="lt-LT" sz="2800" b="1" dirty="0" smtClean="0"/>
              <a:t>.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3"/>
            <a:ext cx="6569968" cy="435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28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Patinėlis atskrisdavo ir </a:t>
            </a:r>
            <a:r>
              <a:rPr lang="pt-BR" b="1" dirty="0"/>
              <a:t>maitindavo ją.</a:t>
            </a:r>
            <a:r>
              <a:rPr lang="pt-BR" dirty="0"/>
              <a:t> </a:t>
            </a:r>
            <a:br>
              <a:rPr lang="pt-BR" dirty="0"/>
            </a:b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90625"/>
            <a:ext cx="68580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5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82400"/>
            <a:ext cx="8856984" cy="1186359"/>
          </a:xfrm>
        </p:spPr>
        <p:txBody>
          <a:bodyPr/>
          <a:lstStyle/>
          <a:p>
            <a:pPr algn="ctr"/>
            <a:r>
              <a:rPr lang="lt-LT" sz="2200" dirty="0" smtClean="0"/>
              <a:t>Kai </a:t>
            </a:r>
            <a:r>
              <a:rPr lang="lt-LT" sz="2200" dirty="0"/>
              <a:t>j</a:t>
            </a:r>
            <a:r>
              <a:rPr lang="lt-LT" sz="2200" b="1" dirty="0"/>
              <a:t>is vėl atnešė  maisto, </a:t>
            </a:r>
            <a:r>
              <a:rPr lang="lt-LT" sz="2200" b="1" dirty="0" smtClean="0"/>
              <a:t/>
            </a:r>
            <a:br>
              <a:rPr lang="lt-LT" sz="2200" b="1" dirty="0" smtClean="0"/>
            </a:br>
            <a:r>
              <a:rPr lang="lt-LT" sz="2200" b="1" dirty="0" smtClean="0"/>
              <a:t>buvo </a:t>
            </a:r>
            <a:r>
              <a:rPr lang="lt-LT" sz="2200" b="1" dirty="0"/>
              <a:t>sukrėstas radęs savo kregždutę mirusią.</a:t>
            </a:r>
            <a:r>
              <a:rPr lang="lt-LT" sz="2200" dirty="0"/>
              <a:t> </a:t>
            </a:r>
            <a:r>
              <a:rPr lang="lt-LT" sz="2200" dirty="0" smtClean="0"/>
              <a:t/>
            </a:r>
            <a:br>
              <a:rPr lang="lt-LT" sz="2200" dirty="0" smtClean="0"/>
            </a:br>
            <a:r>
              <a:rPr lang="lt-LT" sz="2200" dirty="0"/>
              <a:t> </a:t>
            </a:r>
            <a:r>
              <a:rPr lang="lt-LT" sz="2200" b="1" dirty="0"/>
              <a:t>Jis bandė prikelti ją </a:t>
            </a:r>
            <a:r>
              <a:rPr lang="lt-LT" sz="2200" b="1" dirty="0" smtClean="0"/>
              <a:t>... </a:t>
            </a:r>
            <a:r>
              <a:rPr lang="lt-LT" sz="2200" b="1" dirty="0"/>
              <a:t>nematytos kregždutės pastangos!</a:t>
            </a:r>
            <a:r>
              <a:rPr lang="lt-LT" sz="2200" dirty="0"/>
              <a:t> </a:t>
            </a:r>
            <a:endParaRPr lang="lt-LT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813376" cy="4636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6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994122"/>
          </a:xfrm>
        </p:spPr>
        <p:txBody>
          <a:bodyPr/>
          <a:lstStyle/>
          <a:p>
            <a:pPr algn="ctr"/>
            <a:r>
              <a:rPr lang="lt-LT" sz="2800" dirty="0"/>
              <a:t> </a:t>
            </a:r>
            <a:r>
              <a:rPr lang="lt-LT" sz="2800" b="1" dirty="0" smtClean="0"/>
              <a:t>Suvokęs</a:t>
            </a:r>
            <a:r>
              <a:rPr lang="lt-LT" sz="2800" b="1" dirty="0"/>
              <a:t>, kad jo brangioji </a:t>
            </a:r>
            <a:r>
              <a:rPr lang="lt-LT" sz="2800" b="1" dirty="0" smtClean="0"/>
              <a:t> negyva</a:t>
            </a:r>
            <a:r>
              <a:rPr lang="lt-LT" sz="2800" b="1" dirty="0"/>
              <a:t>, </a:t>
            </a:r>
            <a:r>
              <a:rPr lang="lt-LT" sz="2800" b="1" dirty="0" smtClean="0"/>
              <a:t/>
            </a:r>
            <a:br>
              <a:rPr lang="lt-LT" sz="2800" b="1" dirty="0" smtClean="0"/>
            </a:br>
            <a:r>
              <a:rPr lang="lt-LT" sz="2800" b="1" dirty="0" smtClean="0"/>
              <a:t>jis </a:t>
            </a:r>
            <a:r>
              <a:rPr lang="lt-LT" sz="2800" b="1" dirty="0"/>
              <a:t>beviltiškai šaukia...</a:t>
            </a:r>
            <a:endParaRPr lang="lt-LT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81113"/>
            <a:ext cx="68580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6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webmail.ipc.lt/?_task=mail&amp;_uid=8970&amp;_mbox=INBOX&amp;_action=get&amp;_part=4&amp;_embed=1&amp;_mimeclass=image"/>
          <p:cNvSpPr>
            <a:spLocks noChangeAspect="1" noChangeArrowheads="1"/>
          </p:cNvSpPr>
          <p:nvPr/>
        </p:nvSpPr>
        <p:spPr bwMode="auto">
          <a:xfrm>
            <a:off x="155575" y="-1493838"/>
            <a:ext cx="523875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7155"/>
            <a:ext cx="712396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766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/>
          <a:lstStyle/>
          <a:p>
            <a:pPr algn="ctr"/>
            <a:r>
              <a:rPr lang="lt-LT" sz="2400" b="1" dirty="0"/>
              <a:t>Galiausiai supranta, kad ji jau niekada neatsikels ir skausmingai sustingsta it </a:t>
            </a:r>
            <a:r>
              <a:rPr lang="lt-LT" sz="2400" b="1" dirty="0" smtClean="0"/>
              <a:t>nebylys prie </a:t>
            </a:r>
            <a:r>
              <a:rPr lang="lt-LT" sz="2400" b="1" dirty="0"/>
              <a:t>jos kūno apimtas nevilties.</a:t>
            </a:r>
            <a:endParaRPr lang="lt-LT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58993"/>
            <a:ext cx="6480720" cy="4324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05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609600" y="332656"/>
            <a:ext cx="7885113" cy="6048672"/>
          </a:xfrm>
        </p:spPr>
        <p:txBody>
          <a:bodyPr>
            <a:noAutofit/>
          </a:bodyPr>
          <a:lstStyle/>
          <a:p>
            <a:pPr algn="just"/>
            <a:r>
              <a:rPr lang="lt-LT" sz="3200" dirty="0"/>
              <a:t>Milijonai žmonių verkė  žiūrėdami šiuos paveikslėlius  Amerikoje ir Europoje, ir net Azijoje</a:t>
            </a:r>
            <a:r>
              <a:rPr lang="lt-LT" sz="3200" dirty="0" smtClean="0"/>
              <a:t>.</a:t>
            </a:r>
          </a:p>
          <a:p>
            <a:pPr algn="just"/>
            <a:r>
              <a:rPr lang="lt-LT" sz="3200" dirty="0" smtClean="0"/>
              <a:t>Teigiama</a:t>
            </a:r>
            <a:r>
              <a:rPr lang="lt-LT" sz="3200" dirty="0"/>
              <a:t>, kad fotografas pardavė šias nuotraukas už nominalią kainą </a:t>
            </a:r>
            <a:r>
              <a:rPr lang="lt-LT" sz="3200" dirty="0" smtClean="0"/>
              <a:t>garsiausiam </a:t>
            </a:r>
            <a:r>
              <a:rPr lang="lt-LT" sz="3200" dirty="0"/>
              <a:t>laikraščiui Prancūzijoje.  </a:t>
            </a:r>
            <a:endParaRPr lang="lt-LT" sz="3200" dirty="0" smtClean="0"/>
          </a:p>
          <a:p>
            <a:pPr algn="just"/>
            <a:r>
              <a:rPr lang="lt-LT" sz="3200" dirty="0" smtClean="0"/>
              <a:t>Visas </a:t>
            </a:r>
            <a:r>
              <a:rPr lang="lt-LT" sz="3200" dirty="0"/>
              <a:t>laikraščio tiražas kitą dieną buvo parduotas</a:t>
            </a:r>
            <a:r>
              <a:rPr lang="lt-LT" sz="3200" dirty="0" smtClean="0"/>
              <a:t>...</a:t>
            </a:r>
          </a:p>
          <a:p>
            <a:pPr algn="just"/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/>
              <a:t>O daugelis žmonių mano, jog gyvūnai neturi nei smegenų, nei jausmų...</a:t>
            </a:r>
            <a:endParaRPr lang="lt-LT" sz="3200" dirty="0"/>
          </a:p>
          <a:p>
            <a:pPr algn="just"/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32941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as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as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</TotalTime>
  <Words>40</Words>
  <Application>Microsoft Office PowerPoint</Application>
  <PresentationFormat>Demonstracija ekrane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Horizontas</vt:lpstr>
      <vt:lpstr>kregždutės</vt:lpstr>
      <vt:lpstr>Čia patelė buvo mirtinai sužeista.   Ji buvo sužalota automobilio, kai kirto gatvę.</vt:lpstr>
      <vt:lpstr>Patinėlis atskrisdavo ir maitindavo ją.  </vt:lpstr>
      <vt:lpstr>Kai jis vėl atnešė  maisto,  buvo sukrėstas radęs savo kregždutę mirusią.   Jis bandė prikelti ją ... nematytos kregždutės pastangos! </vt:lpstr>
      <vt:lpstr> Suvokęs, kad jo brangioji  negyva,  jis beviltiškai šaukia...</vt:lpstr>
      <vt:lpstr>PowerPoint pristatymas</vt:lpstr>
      <vt:lpstr>Galiausiai supranta, kad ji jau niekada neatsikels ir skausmingai sustingsta it nebylys prie jos kūno apimtas nevilties.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Nuostabiai  liūdna  paukštelių meilės ir ištikimybės istorija</dc:title>
  <dc:creator>Zita Nauckunaite</dc:creator>
  <cp:lastModifiedBy>Zita Nauckunaite</cp:lastModifiedBy>
  <cp:revision>3</cp:revision>
  <dcterms:created xsi:type="dcterms:W3CDTF">2014-05-15T06:55:52Z</dcterms:created>
  <dcterms:modified xsi:type="dcterms:W3CDTF">2014-05-15T07:11:27Z</dcterms:modified>
</cp:coreProperties>
</file>