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64" r:id="rId2"/>
    <p:sldId id="256" r:id="rId3"/>
    <p:sldId id="265" r:id="rId4"/>
    <p:sldId id="266" r:id="rId5"/>
    <p:sldId id="258" r:id="rId6"/>
    <p:sldId id="259" r:id="rId7"/>
    <p:sldId id="268" r:id="rId8"/>
    <p:sldId id="260" r:id="rId9"/>
    <p:sldId id="269" r:id="rId10"/>
    <p:sldId id="261" r:id="rId11"/>
    <p:sldId id="270" r:id="rId12"/>
    <p:sldId id="262" r:id="rId13"/>
    <p:sldId id="267" r:id="rId14"/>
    <p:sldId id="263" r:id="rId15"/>
    <p:sldId id="257" r:id="rId16"/>
  </p:sldIdLst>
  <p:sldSz cx="9144000" cy="6858000" type="screen4x3"/>
  <p:notesSz cx="6858000" cy="9144000"/>
  <p:defaultTextStyle>
    <a:defPPr>
      <a:defRPr lang="lt-L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118" d="100"/>
          <a:sy n="118" d="100"/>
        </p:scale>
        <p:origin x="-150" y="900"/>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Pavadinimo skaidrė">
    <p:spTree>
      <p:nvGrpSpPr>
        <p:cNvPr id="1" name=""/>
        <p:cNvGrpSpPr/>
        <p:nvPr/>
      </p:nvGrpSpPr>
      <p:grpSpPr>
        <a:xfrm>
          <a:off x="0" y="0"/>
          <a:ext cx="0" cy="0"/>
          <a:chOff x="0" y="0"/>
          <a:chExt cx="0" cy="0"/>
        </a:xfrm>
      </p:grpSpPr>
      <p:sp>
        <p:nvSpPr>
          <p:cNvPr id="14" name="Antraštė 13"/>
          <p:cNvSpPr>
            <a:spLocks noGrp="1"/>
          </p:cNvSpPr>
          <p:nvPr>
            <p:ph type="ctrTitle"/>
          </p:nvPr>
        </p:nvSpPr>
        <p:spPr>
          <a:xfrm>
            <a:off x="1432560" y="359898"/>
            <a:ext cx="7406640" cy="1472184"/>
          </a:xfrm>
        </p:spPr>
        <p:txBody>
          <a:bodyPr anchor="b"/>
          <a:lstStyle>
            <a:lvl1pPr algn="l">
              <a:defRPr/>
            </a:lvl1pPr>
            <a:extLst/>
          </a:lstStyle>
          <a:p>
            <a:r>
              <a:rPr kumimoji="0" lang="lt-LT" smtClean="0"/>
              <a:t>Spustelėję redag. ruoš. pavad. stilių</a:t>
            </a:r>
            <a:endParaRPr kumimoji="0" lang="en-US"/>
          </a:p>
        </p:txBody>
      </p:sp>
      <p:sp>
        <p:nvSpPr>
          <p:cNvPr id="22" name="Antrinis pavadinimas 21"/>
          <p:cNvSpPr>
            <a:spLocks noGrp="1"/>
          </p:cNvSpPr>
          <p:nvPr>
            <p:ph type="subTitle" idx="1"/>
          </p:nvPr>
        </p:nvSpPr>
        <p:spPr>
          <a:xfrm>
            <a:off x="1432560" y="1850064"/>
            <a:ext cx="7406640" cy="1752600"/>
          </a:xfrm>
        </p:spPr>
        <p:txBody>
          <a:bodyPr tIns="0"/>
          <a:lstStyle>
            <a:lvl1pPr marL="27432" indent="0" algn="l">
              <a:buNone/>
              <a:defRPr sz="2600">
                <a:solidFill>
                  <a:schemeClr val="tx2">
                    <a:shade val="30000"/>
                    <a:satMod val="150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lt-LT" smtClean="0"/>
              <a:t>Spustelėję redag. ruoš. paantrš. stilių</a:t>
            </a:r>
            <a:endParaRPr kumimoji="0" lang="en-US"/>
          </a:p>
        </p:txBody>
      </p:sp>
      <p:sp>
        <p:nvSpPr>
          <p:cNvPr id="7" name="Datos vietos rezervavimo ženklas 6"/>
          <p:cNvSpPr>
            <a:spLocks noGrp="1"/>
          </p:cNvSpPr>
          <p:nvPr>
            <p:ph type="dt" sz="half" idx="10"/>
          </p:nvPr>
        </p:nvSpPr>
        <p:spPr/>
        <p:txBody>
          <a:bodyPr/>
          <a:lstStyle>
            <a:extLst/>
          </a:lstStyle>
          <a:p>
            <a:fld id="{B085996F-0C0C-4ACE-9827-0044B51D69CA}" type="datetimeFigureOut">
              <a:rPr lang="lt-LT" smtClean="0"/>
              <a:t>2015-04-27</a:t>
            </a:fld>
            <a:endParaRPr lang="lt-LT"/>
          </a:p>
        </p:txBody>
      </p:sp>
      <p:sp>
        <p:nvSpPr>
          <p:cNvPr id="20" name="Poraštės vietos rezervavimo ženklas 19"/>
          <p:cNvSpPr>
            <a:spLocks noGrp="1"/>
          </p:cNvSpPr>
          <p:nvPr>
            <p:ph type="ftr" sz="quarter" idx="11"/>
          </p:nvPr>
        </p:nvSpPr>
        <p:spPr/>
        <p:txBody>
          <a:bodyPr/>
          <a:lstStyle>
            <a:extLst/>
          </a:lstStyle>
          <a:p>
            <a:endParaRPr lang="lt-LT"/>
          </a:p>
        </p:txBody>
      </p:sp>
      <p:sp>
        <p:nvSpPr>
          <p:cNvPr id="10" name="Skaidrės numerio vietos rezervavimo ženklas 9"/>
          <p:cNvSpPr>
            <a:spLocks noGrp="1"/>
          </p:cNvSpPr>
          <p:nvPr>
            <p:ph type="sldNum" sz="quarter" idx="12"/>
          </p:nvPr>
        </p:nvSpPr>
        <p:spPr/>
        <p:txBody>
          <a:bodyPr/>
          <a:lstStyle>
            <a:extLst/>
          </a:lstStyle>
          <a:p>
            <a:fld id="{CFBA99B8-D9B5-4E8C-B405-0A46FAB93E8E}" type="slidenum">
              <a:rPr lang="lt-LT" smtClean="0"/>
              <a:t>‹#›</a:t>
            </a:fld>
            <a:endParaRPr lang="lt-LT"/>
          </a:p>
        </p:txBody>
      </p:sp>
      <p:sp>
        <p:nvSpPr>
          <p:cNvPr id="8" name="Ovalas 7"/>
          <p:cNvSpPr/>
          <p:nvPr/>
        </p:nvSpPr>
        <p:spPr>
          <a:xfrm>
            <a:off x="921433" y="1413802"/>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Ovalas 8"/>
          <p:cNvSpPr/>
          <p:nvPr/>
        </p:nvSpPr>
        <p:spPr>
          <a:xfrm>
            <a:off x="1157176" y="1345016"/>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Pavadinimas ir turinys">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extLst/>
          </a:lstStyle>
          <a:p>
            <a:r>
              <a:rPr kumimoji="0" lang="lt-LT" smtClean="0"/>
              <a:t>Spustelėję redag. ruoš. pavad. stilių</a:t>
            </a:r>
            <a:endParaRPr kumimoji="0" lang="en-US"/>
          </a:p>
        </p:txBody>
      </p:sp>
      <p:sp>
        <p:nvSpPr>
          <p:cNvPr id="3" name="Turinio vietos rezervavimo ženklas 2"/>
          <p:cNvSpPr>
            <a:spLocks noGrp="1"/>
          </p:cNvSpPr>
          <p:nvPr>
            <p:ph idx="1"/>
          </p:nvPr>
        </p:nvSpPr>
        <p:spPr/>
        <p:txBody>
          <a:bodyPr/>
          <a:lstStyle>
            <a:extLst/>
          </a:lstStyle>
          <a:p>
            <a:pPr lvl="0" eaLnBrk="1" latinLnBrk="0" hangingPunct="1"/>
            <a:r>
              <a:rPr lang="lt-LT" smtClean="0"/>
              <a:t>Spustelėję redag. ruoš. teksto stilių</a:t>
            </a:r>
          </a:p>
          <a:p>
            <a:pPr lvl="1" eaLnBrk="1" latinLnBrk="0" hangingPunct="1"/>
            <a:r>
              <a:rPr lang="lt-LT" smtClean="0"/>
              <a:t>Antras lygmuo</a:t>
            </a:r>
          </a:p>
          <a:p>
            <a:pPr lvl="2" eaLnBrk="1" latinLnBrk="0" hangingPunct="1"/>
            <a:r>
              <a:rPr lang="lt-LT" smtClean="0"/>
              <a:t>Trečias lygmuo</a:t>
            </a:r>
          </a:p>
          <a:p>
            <a:pPr lvl="3" eaLnBrk="1" latinLnBrk="0" hangingPunct="1"/>
            <a:r>
              <a:rPr lang="lt-LT" smtClean="0"/>
              <a:t>Ketvirtas lygmuo</a:t>
            </a:r>
          </a:p>
          <a:p>
            <a:pPr lvl="4" eaLnBrk="1" latinLnBrk="0" hangingPunct="1"/>
            <a:r>
              <a:rPr lang="lt-LT" smtClean="0"/>
              <a:t>Penktas lygmuo</a:t>
            </a:r>
            <a:endParaRPr kumimoji="0" lang="en-US"/>
          </a:p>
        </p:txBody>
      </p:sp>
      <p:sp>
        <p:nvSpPr>
          <p:cNvPr id="4" name="Datos vietos rezervavimo ženklas 3"/>
          <p:cNvSpPr>
            <a:spLocks noGrp="1"/>
          </p:cNvSpPr>
          <p:nvPr>
            <p:ph type="dt" sz="half" idx="10"/>
          </p:nvPr>
        </p:nvSpPr>
        <p:spPr/>
        <p:txBody>
          <a:bodyPr/>
          <a:lstStyle>
            <a:extLst/>
          </a:lstStyle>
          <a:p>
            <a:fld id="{B085996F-0C0C-4ACE-9827-0044B51D69CA}" type="datetimeFigureOut">
              <a:rPr lang="lt-LT" smtClean="0"/>
              <a:t>2015-04-27</a:t>
            </a:fld>
            <a:endParaRPr lang="lt-LT"/>
          </a:p>
        </p:txBody>
      </p:sp>
      <p:sp>
        <p:nvSpPr>
          <p:cNvPr id="5" name="Poraštės vietos rezervavimo ženklas 4"/>
          <p:cNvSpPr>
            <a:spLocks noGrp="1"/>
          </p:cNvSpPr>
          <p:nvPr>
            <p:ph type="ftr" sz="quarter" idx="11"/>
          </p:nvPr>
        </p:nvSpPr>
        <p:spPr/>
        <p:txBody>
          <a:bodyPr/>
          <a:lstStyle>
            <a:extLst/>
          </a:lstStyle>
          <a:p>
            <a:endParaRPr lang="lt-LT"/>
          </a:p>
        </p:txBody>
      </p:sp>
      <p:sp>
        <p:nvSpPr>
          <p:cNvPr id="6" name="Skaidrės numerio vietos rezervavimo ženklas 5"/>
          <p:cNvSpPr>
            <a:spLocks noGrp="1"/>
          </p:cNvSpPr>
          <p:nvPr>
            <p:ph type="sldNum" sz="quarter" idx="12"/>
          </p:nvPr>
        </p:nvSpPr>
        <p:spPr/>
        <p:txBody>
          <a:bodyPr/>
          <a:lstStyle>
            <a:extLst/>
          </a:lstStyle>
          <a:p>
            <a:fld id="{CFBA99B8-D9B5-4E8C-B405-0A46FAB93E8E}" type="slidenum">
              <a:rPr lang="lt-LT" smtClean="0"/>
              <a:t>‹#›</a:t>
            </a:fld>
            <a:endParaRPr lang="lt-LT"/>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kcijos antraštė">
    <p:spTree>
      <p:nvGrpSpPr>
        <p:cNvPr id="1" name=""/>
        <p:cNvGrpSpPr/>
        <p:nvPr/>
      </p:nvGrpSpPr>
      <p:grpSpPr>
        <a:xfrm>
          <a:off x="0" y="0"/>
          <a:ext cx="0" cy="0"/>
          <a:chOff x="0" y="0"/>
          <a:chExt cx="0" cy="0"/>
        </a:xfrm>
      </p:grpSpPr>
      <p:sp>
        <p:nvSpPr>
          <p:cNvPr id="7" name="Stačiakampis 6"/>
          <p:cNvSpPr/>
          <p:nvPr/>
        </p:nvSpPr>
        <p:spPr>
          <a:xfrm>
            <a:off x="2282890" y="-54"/>
            <a:ext cx="6858000"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Antraštė 1"/>
          <p:cNvSpPr>
            <a:spLocks noGrp="1"/>
          </p:cNvSpPr>
          <p:nvPr>
            <p:ph type="title"/>
          </p:nvPr>
        </p:nvSpPr>
        <p:spPr>
          <a:xfrm>
            <a:off x="2578392" y="2600325"/>
            <a:ext cx="6400800" cy="2286000"/>
          </a:xfrm>
        </p:spPr>
        <p:txBody>
          <a:bodyPr anchor="t"/>
          <a:lstStyle>
            <a:lvl1pPr algn="l">
              <a:lnSpc>
                <a:spcPts val="4500"/>
              </a:lnSpc>
              <a:buNone/>
              <a:defRPr sz="4000" b="1" cap="all"/>
            </a:lvl1pPr>
            <a:extLst/>
          </a:lstStyle>
          <a:p>
            <a:r>
              <a:rPr kumimoji="0" lang="lt-LT" smtClean="0"/>
              <a:t>Spustelėję redag. ruoš. pavad. stilių</a:t>
            </a:r>
            <a:endParaRPr kumimoji="0" lang="en-US"/>
          </a:p>
        </p:txBody>
      </p:sp>
      <p:sp>
        <p:nvSpPr>
          <p:cNvPr id="3" name="Teksto vietos rezervavimo ženklas 2"/>
          <p:cNvSpPr>
            <a:spLocks noGrp="1"/>
          </p:cNvSpPr>
          <p:nvPr>
            <p:ph type="body" idx="1"/>
          </p:nvPr>
        </p:nvSpPr>
        <p:spPr>
          <a:xfrm>
            <a:off x="2578392" y="1066800"/>
            <a:ext cx="6400800" cy="1509712"/>
          </a:xfrm>
        </p:spPr>
        <p:txBody>
          <a:bodyPr anchor="b"/>
          <a:lstStyle>
            <a:lvl1pPr marL="18288" indent="0">
              <a:lnSpc>
                <a:spcPts val="2300"/>
              </a:lnSpc>
              <a:spcBef>
                <a:spcPts val="0"/>
              </a:spcBef>
              <a:buNone/>
              <a:defRPr sz="2000">
                <a:solidFill>
                  <a:schemeClr val="tx2">
                    <a:shade val="30000"/>
                    <a:satMod val="150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lt-LT" smtClean="0"/>
              <a:t>Spustelėję redag. ruoš. teksto stilių</a:t>
            </a:r>
          </a:p>
        </p:txBody>
      </p:sp>
      <p:sp>
        <p:nvSpPr>
          <p:cNvPr id="4" name="Datos vietos rezervavimo ženklas 3"/>
          <p:cNvSpPr>
            <a:spLocks noGrp="1"/>
          </p:cNvSpPr>
          <p:nvPr>
            <p:ph type="dt" sz="half" idx="10"/>
          </p:nvPr>
        </p:nvSpPr>
        <p:spPr/>
        <p:txBody>
          <a:bodyPr/>
          <a:lstStyle>
            <a:extLst/>
          </a:lstStyle>
          <a:p>
            <a:fld id="{B085996F-0C0C-4ACE-9827-0044B51D69CA}" type="datetimeFigureOut">
              <a:rPr lang="lt-LT" smtClean="0"/>
              <a:t>2015-04-27</a:t>
            </a:fld>
            <a:endParaRPr lang="lt-LT"/>
          </a:p>
        </p:txBody>
      </p:sp>
      <p:sp>
        <p:nvSpPr>
          <p:cNvPr id="5" name="Poraštės vietos rezervavimo ženklas 4"/>
          <p:cNvSpPr>
            <a:spLocks noGrp="1"/>
          </p:cNvSpPr>
          <p:nvPr>
            <p:ph type="ftr" sz="quarter" idx="11"/>
          </p:nvPr>
        </p:nvSpPr>
        <p:spPr/>
        <p:txBody>
          <a:bodyPr/>
          <a:lstStyle>
            <a:extLst/>
          </a:lstStyle>
          <a:p>
            <a:endParaRPr lang="lt-LT"/>
          </a:p>
        </p:txBody>
      </p:sp>
      <p:sp>
        <p:nvSpPr>
          <p:cNvPr id="6" name="Skaidrės numerio vietos rezervavimo ženklas 5"/>
          <p:cNvSpPr>
            <a:spLocks noGrp="1"/>
          </p:cNvSpPr>
          <p:nvPr>
            <p:ph type="sldNum" sz="quarter" idx="12"/>
          </p:nvPr>
        </p:nvSpPr>
        <p:spPr/>
        <p:txBody>
          <a:bodyPr/>
          <a:lstStyle>
            <a:extLst/>
          </a:lstStyle>
          <a:p>
            <a:fld id="{CFBA99B8-D9B5-4E8C-B405-0A46FAB93E8E}" type="slidenum">
              <a:rPr lang="lt-LT" smtClean="0"/>
              <a:t>‹#›</a:t>
            </a:fld>
            <a:endParaRPr lang="lt-LT"/>
          </a:p>
        </p:txBody>
      </p:sp>
      <p:sp>
        <p:nvSpPr>
          <p:cNvPr id="10" name="Stačiakampis 9"/>
          <p:cNvSpPr/>
          <p:nvPr/>
        </p:nvSpPr>
        <p:spPr bwMode="invGray">
          <a:xfrm>
            <a:off x="2286000" y="0"/>
            <a:ext cx="76200"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Ovalas 7"/>
          <p:cNvSpPr/>
          <p:nvPr/>
        </p:nvSpPr>
        <p:spPr>
          <a:xfrm>
            <a:off x="2172321" y="2814656"/>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Ovalas 8"/>
          <p:cNvSpPr/>
          <p:nvPr/>
        </p:nvSpPr>
        <p:spPr>
          <a:xfrm>
            <a:off x="2408064" y="2745870"/>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 turiniai">
    <p:spTree>
      <p:nvGrpSpPr>
        <p:cNvPr id="1" name=""/>
        <p:cNvGrpSpPr/>
        <p:nvPr/>
      </p:nvGrpSpPr>
      <p:grpSpPr>
        <a:xfrm>
          <a:off x="0" y="0"/>
          <a:ext cx="0" cy="0"/>
          <a:chOff x="0" y="0"/>
          <a:chExt cx="0" cy="0"/>
        </a:xfrm>
      </p:grpSpPr>
      <p:sp>
        <p:nvSpPr>
          <p:cNvPr id="2" name="Antraštė 1"/>
          <p:cNvSpPr>
            <a:spLocks noGrp="1"/>
          </p:cNvSpPr>
          <p:nvPr>
            <p:ph type="title"/>
          </p:nvPr>
        </p:nvSpPr>
        <p:spPr>
          <a:xfrm>
            <a:off x="1435608" y="274320"/>
            <a:ext cx="7498080" cy="1143000"/>
          </a:xfrm>
        </p:spPr>
        <p:txBody>
          <a:bodyPr/>
          <a:lstStyle>
            <a:extLst/>
          </a:lstStyle>
          <a:p>
            <a:r>
              <a:rPr kumimoji="0" lang="lt-LT" smtClean="0"/>
              <a:t>Spustelėję redag. ruoš. pavad. stilių</a:t>
            </a:r>
            <a:endParaRPr kumimoji="0" lang="en-US"/>
          </a:p>
        </p:txBody>
      </p:sp>
      <p:sp>
        <p:nvSpPr>
          <p:cNvPr id="3" name="Turinio vietos rezervavimo ženklas 2"/>
          <p:cNvSpPr>
            <a:spLocks noGrp="1"/>
          </p:cNvSpPr>
          <p:nvPr>
            <p:ph sz="half" idx="1"/>
          </p:nvPr>
        </p:nvSpPr>
        <p:spPr>
          <a:xfrm>
            <a:off x="143560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lt-LT" smtClean="0"/>
              <a:t>Spustelėję redag. ruoš. teksto stilių</a:t>
            </a:r>
          </a:p>
          <a:p>
            <a:pPr lvl="1" eaLnBrk="1" latinLnBrk="0" hangingPunct="1"/>
            <a:r>
              <a:rPr lang="lt-LT" smtClean="0"/>
              <a:t>Antras lygmuo</a:t>
            </a:r>
          </a:p>
          <a:p>
            <a:pPr lvl="2" eaLnBrk="1" latinLnBrk="0" hangingPunct="1"/>
            <a:r>
              <a:rPr lang="lt-LT" smtClean="0"/>
              <a:t>Trečias lygmuo</a:t>
            </a:r>
          </a:p>
          <a:p>
            <a:pPr lvl="3" eaLnBrk="1" latinLnBrk="0" hangingPunct="1"/>
            <a:r>
              <a:rPr lang="lt-LT" smtClean="0"/>
              <a:t>Ketvirtas lygmuo</a:t>
            </a:r>
          </a:p>
          <a:p>
            <a:pPr lvl="4" eaLnBrk="1" latinLnBrk="0" hangingPunct="1"/>
            <a:r>
              <a:rPr lang="lt-LT" smtClean="0"/>
              <a:t>Penktas lygmuo</a:t>
            </a:r>
            <a:endParaRPr kumimoji="0" lang="en-US"/>
          </a:p>
        </p:txBody>
      </p:sp>
      <p:sp>
        <p:nvSpPr>
          <p:cNvPr id="4" name="Turinio vietos rezervavimo ženklas 3"/>
          <p:cNvSpPr>
            <a:spLocks noGrp="1"/>
          </p:cNvSpPr>
          <p:nvPr>
            <p:ph sz="half" idx="2"/>
          </p:nvPr>
        </p:nvSpPr>
        <p:spPr>
          <a:xfrm>
            <a:off x="527608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lt-LT" smtClean="0"/>
              <a:t>Spustelėję redag. ruoš. teksto stilių</a:t>
            </a:r>
          </a:p>
          <a:p>
            <a:pPr lvl="1" eaLnBrk="1" latinLnBrk="0" hangingPunct="1"/>
            <a:r>
              <a:rPr lang="lt-LT" smtClean="0"/>
              <a:t>Antras lygmuo</a:t>
            </a:r>
          </a:p>
          <a:p>
            <a:pPr lvl="2" eaLnBrk="1" latinLnBrk="0" hangingPunct="1"/>
            <a:r>
              <a:rPr lang="lt-LT" smtClean="0"/>
              <a:t>Trečias lygmuo</a:t>
            </a:r>
          </a:p>
          <a:p>
            <a:pPr lvl="3" eaLnBrk="1" latinLnBrk="0" hangingPunct="1"/>
            <a:r>
              <a:rPr lang="lt-LT" smtClean="0"/>
              <a:t>Ketvirtas lygmuo</a:t>
            </a:r>
          </a:p>
          <a:p>
            <a:pPr lvl="4" eaLnBrk="1" latinLnBrk="0" hangingPunct="1"/>
            <a:r>
              <a:rPr lang="lt-LT" smtClean="0"/>
              <a:t>Penktas lygmuo</a:t>
            </a:r>
            <a:endParaRPr kumimoji="0" lang="en-US"/>
          </a:p>
        </p:txBody>
      </p:sp>
      <p:sp>
        <p:nvSpPr>
          <p:cNvPr id="5" name="Datos vietos rezervavimo ženklas 4"/>
          <p:cNvSpPr>
            <a:spLocks noGrp="1"/>
          </p:cNvSpPr>
          <p:nvPr>
            <p:ph type="dt" sz="half" idx="10"/>
          </p:nvPr>
        </p:nvSpPr>
        <p:spPr/>
        <p:txBody>
          <a:bodyPr/>
          <a:lstStyle>
            <a:extLst/>
          </a:lstStyle>
          <a:p>
            <a:fld id="{B085996F-0C0C-4ACE-9827-0044B51D69CA}" type="datetimeFigureOut">
              <a:rPr lang="lt-LT" smtClean="0"/>
              <a:t>2015-04-27</a:t>
            </a:fld>
            <a:endParaRPr lang="lt-LT"/>
          </a:p>
        </p:txBody>
      </p:sp>
      <p:sp>
        <p:nvSpPr>
          <p:cNvPr id="6" name="Poraštės vietos rezervavimo ženklas 5"/>
          <p:cNvSpPr>
            <a:spLocks noGrp="1"/>
          </p:cNvSpPr>
          <p:nvPr>
            <p:ph type="ftr" sz="quarter" idx="11"/>
          </p:nvPr>
        </p:nvSpPr>
        <p:spPr/>
        <p:txBody>
          <a:bodyPr/>
          <a:lstStyle>
            <a:extLst/>
          </a:lstStyle>
          <a:p>
            <a:endParaRPr lang="lt-LT"/>
          </a:p>
        </p:txBody>
      </p:sp>
      <p:sp>
        <p:nvSpPr>
          <p:cNvPr id="7" name="Skaidrės numerio vietos rezervavimo ženklas 6"/>
          <p:cNvSpPr>
            <a:spLocks noGrp="1"/>
          </p:cNvSpPr>
          <p:nvPr>
            <p:ph type="sldNum" sz="quarter" idx="12"/>
          </p:nvPr>
        </p:nvSpPr>
        <p:spPr/>
        <p:txBody>
          <a:bodyPr/>
          <a:lstStyle>
            <a:extLst/>
          </a:lstStyle>
          <a:p>
            <a:fld id="{CFBA99B8-D9B5-4E8C-B405-0A46FAB93E8E}" type="slidenum">
              <a:rPr lang="lt-LT" smtClean="0"/>
              <a:t>‹#›</a:t>
            </a:fld>
            <a:endParaRPr lang="lt-LT"/>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Lyginimas">
    <p:spTree>
      <p:nvGrpSpPr>
        <p:cNvPr id="1" name=""/>
        <p:cNvGrpSpPr/>
        <p:nvPr/>
      </p:nvGrpSpPr>
      <p:grpSpPr>
        <a:xfrm>
          <a:off x="0" y="0"/>
          <a:ext cx="0" cy="0"/>
          <a:chOff x="0" y="0"/>
          <a:chExt cx="0" cy="0"/>
        </a:xfrm>
      </p:grpSpPr>
      <p:sp>
        <p:nvSpPr>
          <p:cNvPr id="2" name="Antraštė 1"/>
          <p:cNvSpPr>
            <a:spLocks noGrp="1"/>
          </p:cNvSpPr>
          <p:nvPr>
            <p:ph type="title"/>
          </p:nvPr>
        </p:nvSpPr>
        <p:spPr>
          <a:xfrm>
            <a:off x="457200" y="5160336"/>
            <a:ext cx="8229600" cy="1143000"/>
          </a:xfrm>
        </p:spPr>
        <p:txBody>
          <a:bodyPr anchor="ctr"/>
          <a:lstStyle>
            <a:lvl1pPr algn="ctr">
              <a:defRPr sz="4500" b="1" cap="none" baseline="0"/>
            </a:lvl1pPr>
            <a:extLst/>
          </a:lstStyle>
          <a:p>
            <a:r>
              <a:rPr kumimoji="0" lang="lt-LT" smtClean="0"/>
              <a:t>Spustelėję redag. ruoš. pavad. stilių</a:t>
            </a:r>
            <a:endParaRPr kumimoji="0" lang="en-US"/>
          </a:p>
        </p:txBody>
      </p:sp>
      <p:sp>
        <p:nvSpPr>
          <p:cNvPr id="3" name="Teksto vietos rezervavimo ženklas 2"/>
          <p:cNvSpPr>
            <a:spLocks noGrp="1"/>
          </p:cNvSpPr>
          <p:nvPr>
            <p:ph type="body" idx="1"/>
          </p:nvPr>
        </p:nvSpPr>
        <p:spPr>
          <a:xfrm>
            <a:off x="45720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lt-LT" smtClean="0"/>
              <a:t>Spustelėję redag. ruoš. teksto stilių</a:t>
            </a:r>
          </a:p>
        </p:txBody>
      </p:sp>
      <p:sp>
        <p:nvSpPr>
          <p:cNvPr id="4" name="Teksto vietos rezervavimo ženklas 3"/>
          <p:cNvSpPr>
            <a:spLocks noGrp="1"/>
          </p:cNvSpPr>
          <p:nvPr>
            <p:ph type="body" sz="half" idx="3"/>
          </p:nvPr>
        </p:nvSpPr>
        <p:spPr>
          <a:xfrm>
            <a:off x="466344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lt-LT" smtClean="0"/>
              <a:t>Spustelėję redag. ruoš. teksto stilių</a:t>
            </a:r>
          </a:p>
        </p:txBody>
      </p:sp>
      <p:sp>
        <p:nvSpPr>
          <p:cNvPr id="5" name="Turinio vietos rezervavimo ženklas 4"/>
          <p:cNvSpPr>
            <a:spLocks noGrp="1"/>
          </p:cNvSpPr>
          <p:nvPr>
            <p:ph sz="quarter" idx="2"/>
          </p:nvPr>
        </p:nvSpPr>
        <p:spPr>
          <a:xfrm>
            <a:off x="45720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lt-LT" smtClean="0"/>
              <a:t>Spustelėję redag. ruoš. teksto stilių</a:t>
            </a:r>
          </a:p>
          <a:p>
            <a:pPr lvl="1" eaLnBrk="1" latinLnBrk="0" hangingPunct="1"/>
            <a:r>
              <a:rPr lang="lt-LT" smtClean="0"/>
              <a:t>Antras lygmuo</a:t>
            </a:r>
          </a:p>
          <a:p>
            <a:pPr lvl="2" eaLnBrk="1" latinLnBrk="0" hangingPunct="1"/>
            <a:r>
              <a:rPr lang="lt-LT" smtClean="0"/>
              <a:t>Trečias lygmuo</a:t>
            </a:r>
          </a:p>
          <a:p>
            <a:pPr lvl="3" eaLnBrk="1" latinLnBrk="0" hangingPunct="1"/>
            <a:r>
              <a:rPr lang="lt-LT" smtClean="0"/>
              <a:t>Ketvirtas lygmuo</a:t>
            </a:r>
          </a:p>
          <a:p>
            <a:pPr lvl="4" eaLnBrk="1" latinLnBrk="0" hangingPunct="1"/>
            <a:r>
              <a:rPr lang="lt-LT" smtClean="0"/>
              <a:t>Penktas lygmuo</a:t>
            </a:r>
            <a:endParaRPr kumimoji="0" lang="en-US"/>
          </a:p>
        </p:txBody>
      </p:sp>
      <p:sp>
        <p:nvSpPr>
          <p:cNvPr id="6" name="Turinio vietos rezervavimo ženklas 5"/>
          <p:cNvSpPr>
            <a:spLocks noGrp="1"/>
          </p:cNvSpPr>
          <p:nvPr>
            <p:ph sz="quarter" idx="4"/>
          </p:nvPr>
        </p:nvSpPr>
        <p:spPr>
          <a:xfrm>
            <a:off x="466344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lt-LT" smtClean="0"/>
              <a:t>Spustelėję redag. ruoš. teksto stilių</a:t>
            </a:r>
          </a:p>
          <a:p>
            <a:pPr lvl="1" eaLnBrk="1" latinLnBrk="0" hangingPunct="1"/>
            <a:r>
              <a:rPr lang="lt-LT" smtClean="0"/>
              <a:t>Antras lygmuo</a:t>
            </a:r>
          </a:p>
          <a:p>
            <a:pPr lvl="2" eaLnBrk="1" latinLnBrk="0" hangingPunct="1"/>
            <a:r>
              <a:rPr lang="lt-LT" smtClean="0"/>
              <a:t>Trečias lygmuo</a:t>
            </a:r>
          </a:p>
          <a:p>
            <a:pPr lvl="3" eaLnBrk="1" latinLnBrk="0" hangingPunct="1"/>
            <a:r>
              <a:rPr lang="lt-LT" smtClean="0"/>
              <a:t>Ketvirtas lygmuo</a:t>
            </a:r>
          </a:p>
          <a:p>
            <a:pPr lvl="4" eaLnBrk="1" latinLnBrk="0" hangingPunct="1"/>
            <a:r>
              <a:rPr lang="lt-LT" smtClean="0"/>
              <a:t>Penktas lygmuo</a:t>
            </a:r>
            <a:endParaRPr kumimoji="0" lang="en-US"/>
          </a:p>
        </p:txBody>
      </p:sp>
      <p:sp>
        <p:nvSpPr>
          <p:cNvPr id="7" name="Datos vietos rezervavimo ženklas 6"/>
          <p:cNvSpPr>
            <a:spLocks noGrp="1"/>
          </p:cNvSpPr>
          <p:nvPr>
            <p:ph type="dt" sz="half" idx="10"/>
          </p:nvPr>
        </p:nvSpPr>
        <p:spPr/>
        <p:txBody>
          <a:bodyPr/>
          <a:lstStyle>
            <a:extLst/>
          </a:lstStyle>
          <a:p>
            <a:fld id="{B085996F-0C0C-4ACE-9827-0044B51D69CA}" type="datetimeFigureOut">
              <a:rPr lang="lt-LT" smtClean="0"/>
              <a:t>2015-04-27</a:t>
            </a:fld>
            <a:endParaRPr lang="lt-LT"/>
          </a:p>
        </p:txBody>
      </p:sp>
      <p:sp>
        <p:nvSpPr>
          <p:cNvPr id="8" name="Poraštės vietos rezervavimo ženklas 7"/>
          <p:cNvSpPr>
            <a:spLocks noGrp="1"/>
          </p:cNvSpPr>
          <p:nvPr>
            <p:ph type="ftr" sz="quarter" idx="11"/>
          </p:nvPr>
        </p:nvSpPr>
        <p:spPr/>
        <p:txBody>
          <a:bodyPr/>
          <a:lstStyle>
            <a:extLst/>
          </a:lstStyle>
          <a:p>
            <a:endParaRPr lang="lt-LT"/>
          </a:p>
        </p:txBody>
      </p:sp>
      <p:sp>
        <p:nvSpPr>
          <p:cNvPr id="9" name="Skaidrės numerio vietos rezervavimo ženklas 8"/>
          <p:cNvSpPr>
            <a:spLocks noGrp="1"/>
          </p:cNvSpPr>
          <p:nvPr>
            <p:ph type="sldNum" sz="quarter" idx="12"/>
          </p:nvPr>
        </p:nvSpPr>
        <p:spPr/>
        <p:txBody>
          <a:bodyPr/>
          <a:lstStyle>
            <a:extLst/>
          </a:lstStyle>
          <a:p>
            <a:fld id="{CFBA99B8-D9B5-4E8C-B405-0A46FAB93E8E}" type="slidenum">
              <a:rPr lang="lt-LT" smtClean="0"/>
              <a:t>‹#›</a:t>
            </a:fld>
            <a:endParaRPr lang="lt-LT"/>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k pavadinimas">
    <p:spTree>
      <p:nvGrpSpPr>
        <p:cNvPr id="1" name=""/>
        <p:cNvGrpSpPr/>
        <p:nvPr/>
      </p:nvGrpSpPr>
      <p:grpSpPr>
        <a:xfrm>
          <a:off x="0" y="0"/>
          <a:ext cx="0" cy="0"/>
          <a:chOff x="0" y="0"/>
          <a:chExt cx="0" cy="0"/>
        </a:xfrm>
      </p:grpSpPr>
      <p:sp>
        <p:nvSpPr>
          <p:cNvPr id="2" name="Antraštė 1"/>
          <p:cNvSpPr>
            <a:spLocks noGrp="1"/>
          </p:cNvSpPr>
          <p:nvPr>
            <p:ph type="title"/>
          </p:nvPr>
        </p:nvSpPr>
        <p:spPr>
          <a:xfrm>
            <a:off x="1435608" y="274320"/>
            <a:ext cx="7498080" cy="1143000"/>
          </a:xfrm>
        </p:spPr>
        <p:txBody>
          <a:bodyPr anchor="ctr"/>
          <a:lstStyle>
            <a:extLst/>
          </a:lstStyle>
          <a:p>
            <a:r>
              <a:rPr kumimoji="0" lang="lt-LT" smtClean="0"/>
              <a:t>Spustelėję redag. ruoš. pavad. stilių</a:t>
            </a:r>
            <a:endParaRPr kumimoji="0" lang="en-US"/>
          </a:p>
        </p:txBody>
      </p:sp>
      <p:sp>
        <p:nvSpPr>
          <p:cNvPr id="3" name="Datos vietos rezervavimo ženklas 2"/>
          <p:cNvSpPr>
            <a:spLocks noGrp="1"/>
          </p:cNvSpPr>
          <p:nvPr>
            <p:ph type="dt" sz="half" idx="10"/>
          </p:nvPr>
        </p:nvSpPr>
        <p:spPr/>
        <p:txBody>
          <a:bodyPr/>
          <a:lstStyle>
            <a:extLst/>
          </a:lstStyle>
          <a:p>
            <a:fld id="{B085996F-0C0C-4ACE-9827-0044B51D69CA}" type="datetimeFigureOut">
              <a:rPr lang="lt-LT" smtClean="0"/>
              <a:t>2015-04-27</a:t>
            </a:fld>
            <a:endParaRPr lang="lt-LT"/>
          </a:p>
        </p:txBody>
      </p:sp>
      <p:sp>
        <p:nvSpPr>
          <p:cNvPr id="4" name="Poraštės vietos rezervavimo ženklas 3"/>
          <p:cNvSpPr>
            <a:spLocks noGrp="1"/>
          </p:cNvSpPr>
          <p:nvPr>
            <p:ph type="ftr" sz="quarter" idx="11"/>
          </p:nvPr>
        </p:nvSpPr>
        <p:spPr/>
        <p:txBody>
          <a:bodyPr/>
          <a:lstStyle>
            <a:extLst/>
          </a:lstStyle>
          <a:p>
            <a:endParaRPr lang="lt-LT"/>
          </a:p>
        </p:txBody>
      </p:sp>
      <p:sp>
        <p:nvSpPr>
          <p:cNvPr id="5" name="Skaidrės numerio vietos rezervavimo ženklas 4"/>
          <p:cNvSpPr>
            <a:spLocks noGrp="1"/>
          </p:cNvSpPr>
          <p:nvPr>
            <p:ph type="sldNum" sz="quarter" idx="12"/>
          </p:nvPr>
        </p:nvSpPr>
        <p:spPr/>
        <p:txBody>
          <a:bodyPr/>
          <a:lstStyle>
            <a:extLst/>
          </a:lstStyle>
          <a:p>
            <a:fld id="{CFBA99B8-D9B5-4E8C-B405-0A46FAB93E8E}" type="slidenum">
              <a:rPr lang="lt-LT" smtClean="0"/>
              <a:t>‹#›</a:t>
            </a:fld>
            <a:endParaRPr lang="lt-LT"/>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Tuščia">
    <p:spTree>
      <p:nvGrpSpPr>
        <p:cNvPr id="1" name=""/>
        <p:cNvGrpSpPr/>
        <p:nvPr/>
      </p:nvGrpSpPr>
      <p:grpSpPr>
        <a:xfrm>
          <a:off x="0" y="0"/>
          <a:ext cx="0" cy="0"/>
          <a:chOff x="0" y="0"/>
          <a:chExt cx="0" cy="0"/>
        </a:xfrm>
      </p:grpSpPr>
      <p:sp>
        <p:nvSpPr>
          <p:cNvPr id="5" name="Stačiakampis 4"/>
          <p:cNvSpPr/>
          <p:nvPr/>
        </p:nvSpPr>
        <p:spPr>
          <a:xfrm>
            <a:off x="1014984" y="0"/>
            <a:ext cx="8129016"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Datos vietos rezervavimo ženklas 1"/>
          <p:cNvSpPr>
            <a:spLocks noGrp="1"/>
          </p:cNvSpPr>
          <p:nvPr>
            <p:ph type="dt" sz="half" idx="10"/>
          </p:nvPr>
        </p:nvSpPr>
        <p:spPr/>
        <p:txBody>
          <a:bodyPr/>
          <a:lstStyle>
            <a:extLst/>
          </a:lstStyle>
          <a:p>
            <a:fld id="{B085996F-0C0C-4ACE-9827-0044B51D69CA}" type="datetimeFigureOut">
              <a:rPr lang="lt-LT" smtClean="0"/>
              <a:t>2015-04-27</a:t>
            </a:fld>
            <a:endParaRPr lang="lt-LT"/>
          </a:p>
        </p:txBody>
      </p:sp>
      <p:sp>
        <p:nvSpPr>
          <p:cNvPr id="3" name="Poraštės vietos rezervavimo ženklas 2"/>
          <p:cNvSpPr>
            <a:spLocks noGrp="1"/>
          </p:cNvSpPr>
          <p:nvPr>
            <p:ph type="ftr" sz="quarter" idx="11"/>
          </p:nvPr>
        </p:nvSpPr>
        <p:spPr/>
        <p:txBody>
          <a:bodyPr/>
          <a:lstStyle>
            <a:extLst/>
          </a:lstStyle>
          <a:p>
            <a:endParaRPr lang="lt-LT"/>
          </a:p>
        </p:txBody>
      </p:sp>
      <p:sp>
        <p:nvSpPr>
          <p:cNvPr id="4" name="Skaidrės numerio vietos rezervavimo ženklas 3"/>
          <p:cNvSpPr>
            <a:spLocks noGrp="1"/>
          </p:cNvSpPr>
          <p:nvPr>
            <p:ph type="sldNum" sz="quarter" idx="12"/>
          </p:nvPr>
        </p:nvSpPr>
        <p:spPr/>
        <p:txBody>
          <a:bodyPr/>
          <a:lstStyle>
            <a:extLst/>
          </a:lstStyle>
          <a:p>
            <a:fld id="{CFBA99B8-D9B5-4E8C-B405-0A46FAB93E8E}" type="slidenum">
              <a:rPr lang="lt-LT" smtClean="0"/>
              <a:t>‹#›</a:t>
            </a:fld>
            <a:endParaRPr lang="lt-LT"/>
          </a:p>
        </p:txBody>
      </p:sp>
      <p:sp>
        <p:nvSpPr>
          <p:cNvPr id="6" name="Stačiakampis 5"/>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Turinys ir antraštė">
    <p:spTree>
      <p:nvGrpSpPr>
        <p:cNvPr id="1" name=""/>
        <p:cNvGrpSpPr/>
        <p:nvPr/>
      </p:nvGrpSpPr>
      <p:grpSpPr>
        <a:xfrm>
          <a:off x="0" y="0"/>
          <a:ext cx="0" cy="0"/>
          <a:chOff x="0" y="0"/>
          <a:chExt cx="0" cy="0"/>
        </a:xfrm>
      </p:grpSpPr>
      <p:sp>
        <p:nvSpPr>
          <p:cNvPr id="2" name="Antraštė 1"/>
          <p:cNvSpPr>
            <a:spLocks noGrp="1"/>
          </p:cNvSpPr>
          <p:nvPr>
            <p:ph type="title"/>
          </p:nvPr>
        </p:nvSpPr>
        <p:spPr>
          <a:xfrm>
            <a:off x="457200" y="216778"/>
            <a:ext cx="3810000" cy="1162050"/>
          </a:xfrm>
          <a:ln>
            <a:noFill/>
          </a:ln>
        </p:spPr>
        <p:txBody>
          <a:bodyPr anchor="b"/>
          <a:lstStyle>
            <a:lvl1pPr algn="l">
              <a:lnSpc>
                <a:spcPts val="2000"/>
              </a:lnSpc>
              <a:buNone/>
              <a:defRPr sz="2200" b="1" cap="all" baseline="0"/>
            </a:lvl1pPr>
            <a:extLst/>
          </a:lstStyle>
          <a:p>
            <a:r>
              <a:rPr kumimoji="0" lang="lt-LT" smtClean="0"/>
              <a:t>Spustelėję redag. ruoš. pavad. stilių</a:t>
            </a:r>
            <a:endParaRPr kumimoji="0" lang="en-US"/>
          </a:p>
        </p:txBody>
      </p:sp>
      <p:sp>
        <p:nvSpPr>
          <p:cNvPr id="3" name="Teksto vietos rezervavimo ženklas 2"/>
          <p:cNvSpPr>
            <a:spLocks noGrp="1"/>
          </p:cNvSpPr>
          <p:nvPr>
            <p:ph type="body" idx="2"/>
          </p:nvPr>
        </p:nvSpPr>
        <p:spPr>
          <a:xfrm>
            <a:off x="457200" y="1406964"/>
            <a:ext cx="3810000" cy="698500"/>
          </a:xfrm>
        </p:spPr>
        <p:txBody>
          <a:bodyPr/>
          <a:lstStyle>
            <a:lvl1pPr marL="45720" indent="0">
              <a:lnSpc>
                <a:spcPct val="100000"/>
              </a:lnSpc>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lt-LT" smtClean="0"/>
              <a:t>Spustelėję redag. ruoš. teksto stilių</a:t>
            </a:r>
          </a:p>
        </p:txBody>
      </p:sp>
      <p:sp>
        <p:nvSpPr>
          <p:cNvPr id="4" name="Turinio vietos rezervavimo ženklas 3"/>
          <p:cNvSpPr>
            <a:spLocks noGrp="1"/>
          </p:cNvSpPr>
          <p:nvPr>
            <p:ph sz="half" idx="1"/>
          </p:nvPr>
        </p:nvSpPr>
        <p:spPr>
          <a:xfrm>
            <a:off x="457200" y="2133600"/>
            <a:ext cx="8153400" cy="3992563"/>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lt-LT" smtClean="0"/>
              <a:t>Spustelėję redag. ruoš. teksto stilių</a:t>
            </a:r>
          </a:p>
          <a:p>
            <a:pPr lvl="1" eaLnBrk="1" latinLnBrk="0" hangingPunct="1"/>
            <a:r>
              <a:rPr lang="lt-LT" smtClean="0"/>
              <a:t>Antras lygmuo</a:t>
            </a:r>
          </a:p>
          <a:p>
            <a:pPr lvl="2" eaLnBrk="1" latinLnBrk="0" hangingPunct="1"/>
            <a:r>
              <a:rPr lang="lt-LT" smtClean="0"/>
              <a:t>Trečias lygmuo</a:t>
            </a:r>
          </a:p>
          <a:p>
            <a:pPr lvl="3" eaLnBrk="1" latinLnBrk="0" hangingPunct="1"/>
            <a:r>
              <a:rPr lang="lt-LT" smtClean="0"/>
              <a:t>Ketvirtas lygmuo</a:t>
            </a:r>
          </a:p>
          <a:p>
            <a:pPr lvl="4" eaLnBrk="1" latinLnBrk="0" hangingPunct="1"/>
            <a:r>
              <a:rPr lang="lt-LT" smtClean="0"/>
              <a:t>Penktas lygmuo</a:t>
            </a:r>
            <a:endParaRPr kumimoji="0" lang="en-US"/>
          </a:p>
        </p:txBody>
      </p:sp>
      <p:sp>
        <p:nvSpPr>
          <p:cNvPr id="5" name="Datos vietos rezervavimo ženklas 4"/>
          <p:cNvSpPr>
            <a:spLocks noGrp="1"/>
          </p:cNvSpPr>
          <p:nvPr>
            <p:ph type="dt" sz="half" idx="10"/>
          </p:nvPr>
        </p:nvSpPr>
        <p:spPr/>
        <p:txBody>
          <a:bodyPr/>
          <a:lstStyle>
            <a:extLst/>
          </a:lstStyle>
          <a:p>
            <a:fld id="{B085996F-0C0C-4ACE-9827-0044B51D69CA}" type="datetimeFigureOut">
              <a:rPr lang="lt-LT" smtClean="0"/>
              <a:t>2015-04-27</a:t>
            </a:fld>
            <a:endParaRPr lang="lt-LT"/>
          </a:p>
        </p:txBody>
      </p:sp>
      <p:sp>
        <p:nvSpPr>
          <p:cNvPr id="6" name="Poraštės vietos rezervavimo ženklas 5"/>
          <p:cNvSpPr>
            <a:spLocks noGrp="1"/>
          </p:cNvSpPr>
          <p:nvPr>
            <p:ph type="ftr" sz="quarter" idx="11"/>
          </p:nvPr>
        </p:nvSpPr>
        <p:spPr/>
        <p:txBody>
          <a:bodyPr/>
          <a:lstStyle>
            <a:extLst/>
          </a:lstStyle>
          <a:p>
            <a:endParaRPr lang="lt-LT"/>
          </a:p>
        </p:txBody>
      </p:sp>
      <p:sp>
        <p:nvSpPr>
          <p:cNvPr id="7" name="Skaidrės numerio vietos rezervavimo ženklas 6"/>
          <p:cNvSpPr>
            <a:spLocks noGrp="1"/>
          </p:cNvSpPr>
          <p:nvPr>
            <p:ph type="sldNum" sz="quarter" idx="12"/>
          </p:nvPr>
        </p:nvSpPr>
        <p:spPr/>
        <p:txBody>
          <a:bodyPr/>
          <a:lstStyle>
            <a:extLst/>
          </a:lstStyle>
          <a:p>
            <a:fld id="{CFBA99B8-D9B5-4E8C-B405-0A46FAB93E8E}" type="slidenum">
              <a:rPr lang="lt-LT" smtClean="0"/>
              <a:t>‹#›</a:t>
            </a:fld>
            <a:endParaRPr lang="lt-LT"/>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aveikslėlis ir antraštė">
    <p:spTree>
      <p:nvGrpSpPr>
        <p:cNvPr id="1" name=""/>
        <p:cNvGrpSpPr/>
        <p:nvPr/>
      </p:nvGrpSpPr>
      <p:grpSpPr>
        <a:xfrm>
          <a:off x="0" y="0"/>
          <a:ext cx="0" cy="0"/>
          <a:chOff x="0" y="0"/>
          <a:chExt cx="0" cy="0"/>
        </a:xfrm>
      </p:grpSpPr>
      <p:sp>
        <p:nvSpPr>
          <p:cNvPr id="2" name="Antraštė 1"/>
          <p:cNvSpPr>
            <a:spLocks noGrp="1"/>
          </p:cNvSpPr>
          <p:nvPr>
            <p:ph type="title"/>
          </p:nvPr>
        </p:nvSpPr>
        <p:spPr>
          <a:xfrm>
            <a:off x="5886896" y="1066800"/>
            <a:ext cx="2743200" cy="1981200"/>
          </a:xfrm>
        </p:spPr>
        <p:txBody>
          <a:bodyPr anchor="b">
            <a:noAutofit/>
          </a:bodyPr>
          <a:lstStyle>
            <a:lvl1pPr algn="l">
              <a:buNone/>
              <a:defRPr sz="2100" b="1">
                <a:effectLst/>
              </a:defRPr>
            </a:lvl1pPr>
            <a:extLst/>
          </a:lstStyle>
          <a:p>
            <a:r>
              <a:rPr kumimoji="0" lang="lt-LT" smtClean="0"/>
              <a:t>Spustelėję redag. ruoš. pavad. stilių</a:t>
            </a:r>
            <a:endParaRPr kumimoji="0" lang="en-US"/>
          </a:p>
        </p:txBody>
      </p:sp>
      <p:sp>
        <p:nvSpPr>
          <p:cNvPr id="5" name="Datos vietos rezervavimo ženklas 4"/>
          <p:cNvSpPr>
            <a:spLocks noGrp="1"/>
          </p:cNvSpPr>
          <p:nvPr>
            <p:ph type="dt" sz="half" idx="10"/>
          </p:nvPr>
        </p:nvSpPr>
        <p:spPr/>
        <p:txBody>
          <a:bodyPr/>
          <a:lstStyle>
            <a:extLst/>
          </a:lstStyle>
          <a:p>
            <a:fld id="{B085996F-0C0C-4ACE-9827-0044B51D69CA}" type="datetimeFigureOut">
              <a:rPr lang="lt-LT" smtClean="0"/>
              <a:t>2015-04-27</a:t>
            </a:fld>
            <a:endParaRPr lang="lt-LT"/>
          </a:p>
        </p:txBody>
      </p:sp>
      <p:sp>
        <p:nvSpPr>
          <p:cNvPr id="6" name="Poraštės vietos rezervavimo ženklas 5"/>
          <p:cNvSpPr>
            <a:spLocks noGrp="1"/>
          </p:cNvSpPr>
          <p:nvPr>
            <p:ph type="ftr" sz="quarter" idx="11"/>
          </p:nvPr>
        </p:nvSpPr>
        <p:spPr/>
        <p:txBody>
          <a:bodyPr/>
          <a:lstStyle>
            <a:extLst/>
          </a:lstStyle>
          <a:p>
            <a:endParaRPr lang="lt-LT"/>
          </a:p>
        </p:txBody>
      </p:sp>
      <p:sp>
        <p:nvSpPr>
          <p:cNvPr id="7" name="Skaidrės numerio vietos rezervavimo ženklas 6"/>
          <p:cNvSpPr>
            <a:spLocks noGrp="1"/>
          </p:cNvSpPr>
          <p:nvPr>
            <p:ph type="sldNum" sz="quarter" idx="12"/>
          </p:nvPr>
        </p:nvSpPr>
        <p:spPr/>
        <p:txBody>
          <a:bodyPr/>
          <a:lstStyle>
            <a:extLst/>
          </a:lstStyle>
          <a:p>
            <a:fld id="{CFBA99B8-D9B5-4E8C-B405-0A46FAB93E8E}" type="slidenum">
              <a:rPr lang="lt-LT" smtClean="0"/>
              <a:t>‹#›</a:t>
            </a:fld>
            <a:endParaRPr lang="lt-LT"/>
          </a:p>
        </p:txBody>
      </p:sp>
      <p:sp>
        <p:nvSpPr>
          <p:cNvPr id="8" name="Stačiakampis 7"/>
          <p:cNvSpPr/>
          <p:nvPr/>
        </p:nvSpPr>
        <p:spPr>
          <a:xfrm>
            <a:off x="762000" y="1066800"/>
            <a:ext cx="4572000" cy="4572000"/>
          </a:xfrm>
          <a:prstGeom prst="rect">
            <a:avLst/>
          </a:prstGeom>
          <a:solidFill>
            <a:srgbClr val="FFFFFF"/>
          </a:solidFill>
          <a:ln w="88900" cap="sq">
            <a:solidFill>
              <a:srgbClr val="FFFFFF"/>
            </a:solidFill>
            <a:miter lim="800000"/>
          </a:ln>
          <a:effectLst>
            <a:outerShdw blurRad="55500" dist="18500" dir="5400000" algn="tl" rotWithShape="0">
              <a:srgbClr val="000000">
                <a:alpha val="35000"/>
              </a:srgbClr>
            </a:outerShdw>
          </a:effectLst>
          <a:scene3d>
            <a:camera prst="orthographicFront"/>
            <a:lightRig rig="twoPt" dir="t">
              <a:rot lat="0" lon="0" rev="7200000"/>
            </a:lightRig>
          </a:scene3d>
          <a:sp3d contourW="635">
            <a:bevelT w="25400" h="19050"/>
            <a:contourClr>
              <a:srgbClr val="969696"/>
            </a:contourClr>
          </a:sp3d>
        </p:spPr>
        <p:txBody>
          <a:bodyPr lIns="91440" tIns="274320" rtlCol="0" anchor="t">
            <a:normAutofit/>
          </a:bodyPr>
          <a:lstStyle>
            <a:extLst/>
          </a:lstStyle>
          <a:p>
            <a:pPr marL="0" indent="-283464" algn="l" rtl="0" eaLnBrk="1" latinLnBrk="0" hangingPunct="1">
              <a:lnSpc>
                <a:spcPts val="3000"/>
              </a:lnSpc>
              <a:spcBef>
                <a:spcPts val="600"/>
              </a:spcBef>
              <a:buClr>
                <a:schemeClr val="accent1"/>
              </a:buClr>
              <a:buSzPct val="80000"/>
              <a:buFont typeface="Wingdings 2"/>
              <a:buNone/>
            </a:pPr>
            <a:endParaRPr kumimoji="0" lang="en-US" sz="3200" kern="1200">
              <a:solidFill>
                <a:schemeClr val="tx1"/>
              </a:solidFill>
              <a:latin typeface="+mn-lt"/>
              <a:ea typeface="+mn-ea"/>
              <a:cs typeface="+mn-cs"/>
            </a:endParaRPr>
          </a:p>
        </p:txBody>
      </p:sp>
      <p:sp>
        <p:nvSpPr>
          <p:cNvPr id="3" name="Paveikslėlio vietos rezervavimo ženklas 2"/>
          <p:cNvSpPr>
            <a:spLocks noGrp="1"/>
          </p:cNvSpPr>
          <p:nvPr>
            <p:ph type="pic" idx="1"/>
          </p:nvPr>
        </p:nvSpPr>
        <p:spPr>
          <a:xfrm>
            <a:off x="838200" y="1143003"/>
            <a:ext cx="4419600" cy="3514531"/>
          </a:xfrm>
          <a:prstGeom prst="roundRect">
            <a:avLst>
              <a:gd name="adj" fmla="val 783"/>
            </a:avLst>
          </a:prstGeom>
          <a:solidFill>
            <a:schemeClr val="bg2"/>
          </a:solidFill>
          <a:ln w="127000">
            <a:noFill/>
            <a:miter lim="800000"/>
          </a:ln>
          <a:effectLst/>
        </p:spPr>
        <p:txBody>
          <a:bodyPr lIns="91440" tIns="274320" anchor="t"/>
          <a:lstStyle>
            <a:lvl1pPr indent="0">
              <a:buNone/>
              <a:defRPr sz="3200"/>
            </a:lvl1pPr>
            <a:extLst/>
          </a:lstStyle>
          <a:p>
            <a:pPr marL="0" algn="l" eaLnBrk="1" latinLnBrk="0" hangingPunct="1"/>
            <a:r>
              <a:rPr kumimoji="0" lang="lt-LT" smtClean="0"/>
              <a:t>Spustelėkite piktogr. norėdami įtraukti pav.</a:t>
            </a:r>
            <a:endParaRPr kumimoji="0" lang="en-US" dirty="0"/>
          </a:p>
        </p:txBody>
      </p:sp>
      <p:sp>
        <p:nvSpPr>
          <p:cNvPr id="9" name="Struktūrinė schema: procesas 8"/>
          <p:cNvSpPr/>
          <p:nvPr/>
        </p:nvSpPr>
        <p:spPr>
          <a:xfrm rot="19468671">
            <a:off x="396725" y="954341"/>
            <a:ext cx="685800"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shade val="90000"/>
                <a:satMod val="200000"/>
                <a:alpha val="4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0" name="Struktūrinė schema: procesas 9"/>
          <p:cNvSpPr/>
          <p:nvPr/>
        </p:nvSpPr>
        <p:spPr>
          <a:xfrm rot="2103354" flipH="1">
            <a:off x="5003667" y="936786"/>
            <a:ext cx="649224"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alpha val="2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 name="Teksto vietos rezervavimo ženklas 3"/>
          <p:cNvSpPr>
            <a:spLocks noGrp="1"/>
          </p:cNvSpPr>
          <p:nvPr>
            <p:ph type="body" sz="half" idx="2"/>
          </p:nvPr>
        </p:nvSpPr>
        <p:spPr>
          <a:xfrm>
            <a:off x="838200" y="4800600"/>
            <a:ext cx="4419600" cy="762000"/>
          </a:xfrm>
        </p:spPr>
        <p:txBody>
          <a:bodyPr anchor="ctr"/>
          <a:lstStyle>
            <a:lvl1pPr marL="0" indent="0" algn="l">
              <a:lnSpc>
                <a:spcPts val="1600"/>
              </a:lnSpc>
              <a:spcBef>
                <a:spcPts val="0"/>
              </a:spcBef>
              <a:buNone/>
              <a:defRPr sz="1400">
                <a:solidFill>
                  <a:srgbClr val="777777"/>
                </a:solidFill>
              </a:defRPr>
            </a:lvl1pPr>
            <a:lvl2pPr>
              <a:defRPr sz="1200"/>
            </a:lvl2pPr>
            <a:lvl3pPr>
              <a:defRPr sz="1000"/>
            </a:lvl3pPr>
            <a:lvl4pPr>
              <a:defRPr sz="900"/>
            </a:lvl4pPr>
            <a:lvl5pPr>
              <a:defRPr sz="900"/>
            </a:lvl5pPr>
            <a:extLst/>
          </a:lstStyle>
          <a:p>
            <a:pPr lvl="0" eaLnBrk="1" latinLnBrk="0" hangingPunct="1"/>
            <a:r>
              <a:rPr kumimoji="0" lang="lt-LT" smtClean="0"/>
              <a:t>Spustelėję redag. ruoš. teksto stilių</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Pavadinimas ir vertikalus tekstas">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extLst/>
          </a:lstStyle>
          <a:p>
            <a:r>
              <a:rPr kumimoji="0" lang="lt-LT" smtClean="0"/>
              <a:t>Spustelėję redag. ruoš. pavad. stilių</a:t>
            </a:r>
            <a:endParaRPr kumimoji="0" lang="en-US"/>
          </a:p>
        </p:txBody>
      </p:sp>
      <p:sp>
        <p:nvSpPr>
          <p:cNvPr id="3" name="Vertikalaus teksto vietos rezervavimo ženklas 2"/>
          <p:cNvSpPr>
            <a:spLocks noGrp="1"/>
          </p:cNvSpPr>
          <p:nvPr>
            <p:ph type="body" orient="vert" idx="1"/>
          </p:nvPr>
        </p:nvSpPr>
        <p:spPr/>
        <p:txBody>
          <a:bodyPr vert="eaVert"/>
          <a:lstStyle>
            <a:extLst/>
          </a:lstStyle>
          <a:p>
            <a:pPr lvl="0" eaLnBrk="1" latinLnBrk="0" hangingPunct="1"/>
            <a:r>
              <a:rPr lang="lt-LT" smtClean="0"/>
              <a:t>Spustelėję redag. ruoš. teksto stilių</a:t>
            </a:r>
          </a:p>
          <a:p>
            <a:pPr lvl="1" eaLnBrk="1" latinLnBrk="0" hangingPunct="1"/>
            <a:r>
              <a:rPr lang="lt-LT" smtClean="0"/>
              <a:t>Antras lygmuo</a:t>
            </a:r>
          </a:p>
          <a:p>
            <a:pPr lvl="2" eaLnBrk="1" latinLnBrk="0" hangingPunct="1"/>
            <a:r>
              <a:rPr lang="lt-LT" smtClean="0"/>
              <a:t>Trečias lygmuo</a:t>
            </a:r>
          </a:p>
          <a:p>
            <a:pPr lvl="3" eaLnBrk="1" latinLnBrk="0" hangingPunct="1"/>
            <a:r>
              <a:rPr lang="lt-LT" smtClean="0"/>
              <a:t>Ketvirtas lygmuo</a:t>
            </a:r>
          </a:p>
          <a:p>
            <a:pPr lvl="4" eaLnBrk="1" latinLnBrk="0" hangingPunct="1"/>
            <a:r>
              <a:rPr lang="lt-LT" smtClean="0"/>
              <a:t>Penktas lygmuo</a:t>
            </a:r>
            <a:endParaRPr kumimoji="0" lang="en-US"/>
          </a:p>
        </p:txBody>
      </p:sp>
      <p:sp>
        <p:nvSpPr>
          <p:cNvPr id="4" name="Datos vietos rezervavimo ženklas 3"/>
          <p:cNvSpPr>
            <a:spLocks noGrp="1"/>
          </p:cNvSpPr>
          <p:nvPr>
            <p:ph type="dt" sz="half" idx="10"/>
          </p:nvPr>
        </p:nvSpPr>
        <p:spPr/>
        <p:txBody>
          <a:bodyPr/>
          <a:lstStyle>
            <a:extLst/>
          </a:lstStyle>
          <a:p>
            <a:fld id="{B085996F-0C0C-4ACE-9827-0044B51D69CA}" type="datetimeFigureOut">
              <a:rPr lang="lt-LT" smtClean="0"/>
              <a:t>2015-04-27</a:t>
            </a:fld>
            <a:endParaRPr lang="lt-LT"/>
          </a:p>
        </p:txBody>
      </p:sp>
      <p:sp>
        <p:nvSpPr>
          <p:cNvPr id="5" name="Poraštės vietos rezervavimo ženklas 4"/>
          <p:cNvSpPr>
            <a:spLocks noGrp="1"/>
          </p:cNvSpPr>
          <p:nvPr>
            <p:ph type="ftr" sz="quarter" idx="11"/>
          </p:nvPr>
        </p:nvSpPr>
        <p:spPr/>
        <p:txBody>
          <a:bodyPr/>
          <a:lstStyle>
            <a:extLst/>
          </a:lstStyle>
          <a:p>
            <a:endParaRPr lang="lt-LT"/>
          </a:p>
        </p:txBody>
      </p:sp>
      <p:sp>
        <p:nvSpPr>
          <p:cNvPr id="6" name="Skaidrės numerio vietos rezervavimo ženklas 5"/>
          <p:cNvSpPr>
            <a:spLocks noGrp="1"/>
          </p:cNvSpPr>
          <p:nvPr>
            <p:ph type="sldNum" sz="quarter" idx="12"/>
          </p:nvPr>
        </p:nvSpPr>
        <p:spPr/>
        <p:txBody>
          <a:bodyPr/>
          <a:lstStyle>
            <a:extLst/>
          </a:lstStyle>
          <a:p>
            <a:fld id="{CFBA99B8-D9B5-4E8C-B405-0A46FAB93E8E}" type="slidenum">
              <a:rPr lang="lt-LT" smtClean="0"/>
              <a:t>‹#›</a:t>
            </a:fld>
            <a:endParaRPr lang="lt-LT"/>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us pavadinimas ir tekstas">
    <p:spTree>
      <p:nvGrpSpPr>
        <p:cNvPr id="1" name=""/>
        <p:cNvGrpSpPr/>
        <p:nvPr/>
      </p:nvGrpSpPr>
      <p:grpSpPr>
        <a:xfrm>
          <a:off x="0" y="0"/>
          <a:ext cx="0" cy="0"/>
          <a:chOff x="0" y="0"/>
          <a:chExt cx="0" cy="0"/>
        </a:xfrm>
      </p:grpSpPr>
      <p:sp>
        <p:nvSpPr>
          <p:cNvPr id="2" name="Vertikalus pavadinimas 1"/>
          <p:cNvSpPr>
            <a:spLocks noGrp="1"/>
          </p:cNvSpPr>
          <p:nvPr>
            <p:ph type="title" orient="vert"/>
          </p:nvPr>
        </p:nvSpPr>
        <p:spPr>
          <a:xfrm>
            <a:off x="6858000" y="274639"/>
            <a:ext cx="1828800" cy="5851525"/>
          </a:xfrm>
        </p:spPr>
        <p:txBody>
          <a:bodyPr vert="eaVert"/>
          <a:lstStyle>
            <a:extLst/>
          </a:lstStyle>
          <a:p>
            <a:r>
              <a:rPr kumimoji="0" lang="lt-LT" smtClean="0"/>
              <a:t>Spustelėję redag. ruoš. pavad. stilių</a:t>
            </a:r>
            <a:endParaRPr kumimoji="0" lang="en-US"/>
          </a:p>
        </p:txBody>
      </p:sp>
      <p:sp>
        <p:nvSpPr>
          <p:cNvPr id="3" name="Vertikalaus teksto vietos rezervavimo ženklas 2"/>
          <p:cNvSpPr>
            <a:spLocks noGrp="1"/>
          </p:cNvSpPr>
          <p:nvPr>
            <p:ph type="body" orient="vert" idx="1"/>
          </p:nvPr>
        </p:nvSpPr>
        <p:spPr>
          <a:xfrm>
            <a:off x="1143000" y="274640"/>
            <a:ext cx="5562600" cy="5851525"/>
          </a:xfrm>
        </p:spPr>
        <p:txBody>
          <a:bodyPr vert="eaVert"/>
          <a:lstStyle>
            <a:extLst/>
          </a:lstStyle>
          <a:p>
            <a:pPr lvl="0" eaLnBrk="1" latinLnBrk="0" hangingPunct="1"/>
            <a:r>
              <a:rPr lang="lt-LT" smtClean="0"/>
              <a:t>Spustelėję redag. ruoš. teksto stilių</a:t>
            </a:r>
          </a:p>
          <a:p>
            <a:pPr lvl="1" eaLnBrk="1" latinLnBrk="0" hangingPunct="1"/>
            <a:r>
              <a:rPr lang="lt-LT" smtClean="0"/>
              <a:t>Antras lygmuo</a:t>
            </a:r>
          </a:p>
          <a:p>
            <a:pPr lvl="2" eaLnBrk="1" latinLnBrk="0" hangingPunct="1"/>
            <a:r>
              <a:rPr lang="lt-LT" smtClean="0"/>
              <a:t>Trečias lygmuo</a:t>
            </a:r>
          </a:p>
          <a:p>
            <a:pPr lvl="3" eaLnBrk="1" latinLnBrk="0" hangingPunct="1"/>
            <a:r>
              <a:rPr lang="lt-LT" smtClean="0"/>
              <a:t>Ketvirtas lygmuo</a:t>
            </a:r>
          </a:p>
          <a:p>
            <a:pPr lvl="4" eaLnBrk="1" latinLnBrk="0" hangingPunct="1"/>
            <a:r>
              <a:rPr lang="lt-LT" smtClean="0"/>
              <a:t>Penktas lygmuo</a:t>
            </a:r>
            <a:endParaRPr kumimoji="0" lang="en-US"/>
          </a:p>
        </p:txBody>
      </p:sp>
      <p:sp>
        <p:nvSpPr>
          <p:cNvPr id="4" name="Datos vietos rezervavimo ženklas 3"/>
          <p:cNvSpPr>
            <a:spLocks noGrp="1"/>
          </p:cNvSpPr>
          <p:nvPr>
            <p:ph type="dt" sz="half" idx="10"/>
          </p:nvPr>
        </p:nvSpPr>
        <p:spPr/>
        <p:txBody>
          <a:bodyPr/>
          <a:lstStyle>
            <a:extLst/>
          </a:lstStyle>
          <a:p>
            <a:fld id="{B085996F-0C0C-4ACE-9827-0044B51D69CA}" type="datetimeFigureOut">
              <a:rPr lang="lt-LT" smtClean="0"/>
              <a:t>2015-04-27</a:t>
            </a:fld>
            <a:endParaRPr lang="lt-LT"/>
          </a:p>
        </p:txBody>
      </p:sp>
      <p:sp>
        <p:nvSpPr>
          <p:cNvPr id="5" name="Poraštės vietos rezervavimo ženklas 4"/>
          <p:cNvSpPr>
            <a:spLocks noGrp="1"/>
          </p:cNvSpPr>
          <p:nvPr>
            <p:ph type="ftr" sz="quarter" idx="11"/>
          </p:nvPr>
        </p:nvSpPr>
        <p:spPr/>
        <p:txBody>
          <a:bodyPr/>
          <a:lstStyle>
            <a:extLst/>
          </a:lstStyle>
          <a:p>
            <a:endParaRPr lang="lt-LT"/>
          </a:p>
        </p:txBody>
      </p:sp>
      <p:sp>
        <p:nvSpPr>
          <p:cNvPr id="6" name="Skaidrės numerio vietos rezervavimo ženklas 5"/>
          <p:cNvSpPr>
            <a:spLocks noGrp="1"/>
          </p:cNvSpPr>
          <p:nvPr>
            <p:ph type="sldNum" sz="quarter" idx="12"/>
          </p:nvPr>
        </p:nvSpPr>
        <p:spPr/>
        <p:txBody>
          <a:bodyPr/>
          <a:lstStyle>
            <a:extLst/>
          </a:lstStyle>
          <a:p>
            <a:fld id="{CFBA99B8-D9B5-4E8C-B405-0A46FAB93E8E}" type="slidenum">
              <a:rPr lang="lt-LT" smtClean="0"/>
              <a:t>‹#›</a:t>
            </a:fld>
            <a:endParaRPr lang="lt-LT"/>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Skritulinė diagrama 6"/>
          <p:cNvSpPr/>
          <p:nvPr/>
        </p:nvSpPr>
        <p:spPr>
          <a:xfrm>
            <a:off x="-815927" y="-815922"/>
            <a:ext cx="1638887" cy="1638887"/>
          </a:xfrm>
          <a:prstGeom prst="pie">
            <a:avLst>
              <a:gd name="adj1" fmla="val 0"/>
              <a:gd name="adj2" fmla="val 5402120"/>
            </a:avLst>
          </a:prstGeom>
          <a:solidFill>
            <a:schemeClr val="bg2">
              <a:tint val="18000"/>
              <a:satMod val="220000"/>
              <a:alpha val="33000"/>
            </a:schemeClr>
          </a:solidFill>
          <a:ln w="3175" cap="rnd" cmpd="sng" algn="ctr">
            <a:solidFill>
              <a:schemeClr val="bg2">
                <a:shade val="70000"/>
                <a:satMod val="200000"/>
                <a:alpha val="10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Ovalas 7"/>
          <p:cNvSpPr/>
          <p:nvPr/>
        </p:nvSpPr>
        <p:spPr>
          <a:xfrm>
            <a:off x="168816" y="21102"/>
            <a:ext cx="1702191" cy="1702191"/>
          </a:xfrm>
          <a:prstGeom prst="ellipse">
            <a:avLst/>
          </a:prstGeom>
          <a:noFill/>
          <a:ln w="27305" cap="rnd" cmpd="sng" algn="ctr">
            <a:solidFill>
              <a:schemeClr val="bg2">
                <a:tint val="45000"/>
                <a:satMod val="325000"/>
                <a:alpha val="100000"/>
              </a:schemeClr>
            </a:solidFill>
            <a:prstDash val="solid"/>
          </a:ln>
          <a:effectLst>
            <a:outerShdw blurRad="25400" dist="25400" dir="5400000" algn="tl"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Žiedas 10"/>
          <p:cNvSpPr/>
          <p:nvPr/>
        </p:nvSpPr>
        <p:spPr>
          <a:xfrm rot="2315675">
            <a:off x="182881" y="1055077"/>
            <a:ext cx="1125717"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407500" t="-50000" r="507500" b="150000"/>
            </a:path>
          </a:gradFill>
          <a:ln w="7350" cap="rnd" cmpd="sng" algn="ctr">
            <a:solidFill>
              <a:schemeClr val="bg2">
                <a:shade val="60000"/>
                <a:satMod val="220000"/>
                <a:alpha val="100000"/>
              </a:schemeClr>
            </a:solidFill>
            <a:prstDash val="solid"/>
          </a:ln>
          <a:effectLst>
            <a:outerShdw blurRad="12700" dist="15000" dir="4500000" algn="tl"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2" name="Stačiakampis 11"/>
          <p:cNvSpPr/>
          <p:nvPr/>
        </p:nvSpPr>
        <p:spPr>
          <a:xfrm>
            <a:off x="1012873" y="-54"/>
            <a:ext cx="8131127"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5" name="Pavadinimo vietos rezervavimo ženklas 4"/>
          <p:cNvSpPr>
            <a:spLocks noGrp="1"/>
          </p:cNvSpPr>
          <p:nvPr>
            <p:ph type="title"/>
          </p:nvPr>
        </p:nvSpPr>
        <p:spPr>
          <a:xfrm>
            <a:off x="1435608" y="274638"/>
            <a:ext cx="7498080" cy="1143000"/>
          </a:xfrm>
          <a:prstGeom prst="rect">
            <a:avLst/>
          </a:prstGeom>
        </p:spPr>
        <p:txBody>
          <a:bodyPr anchor="ctr">
            <a:normAutofit/>
          </a:bodyPr>
          <a:lstStyle>
            <a:extLst/>
          </a:lstStyle>
          <a:p>
            <a:r>
              <a:rPr kumimoji="0" lang="lt-LT" smtClean="0"/>
              <a:t>Spustelėję redag. ruoš. pavad. stilių</a:t>
            </a:r>
            <a:endParaRPr kumimoji="0" lang="en-US"/>
          </a:p>
        </p:txBody>
      </p:sp>
      <p:sp>
        <p:nvSpPr>
          <p:cNvPr id="9" name="Teksto vietos rezervavimo ženklas 8"/>
          <p:cNvSpPr>
            <a:spLocks noGrp="1"/>
          </p:cNvSpPr>
          <p:nvPr>
            <p:ph type="body" idx="1"/>
          </p:nvPr>
        </p:nvSpPr>
        <p:spPr>
          <a:xfrm>
            <a:off x="1435608" y="1447800"/>
            <a:ext cx="7498080" cy="4800600"/>
          </a:xfrm>
          <a:prstGeom prst="rect">
            <a:avLst/>
          </a:prstGeom>
        </p:spPr>
        <p:txBody>
          <a:bodyPr>
            <a:normAutofit/>
          </a:bodyPr>
          <a:lstStyle>
            <a:extLst/>
          </a:lstStyle>
          <a:p>
            <a:pPr lvl="0" eaLnBrk="1" latinLnBrk="0" hangingPunct="1"/>
            <a:r>
              <a:rPr kumimoji="0" lang="lt-LT" smtClean="0"/>
              <a:t>Spustelėję redag. ruoš. teksto stilių</a:t>
            </a:r>
          </a:p>
          <a:p>
            <a:pPr lvl="1" eaLnBrk="1" latinLnBrk="0" hangingPunct="1"/>
            <a:r>
              <a:rPr kumimoji="0" lang="lt-LT" smtClean="0"/>
              <a:t>Antras lygmuo</a:t>
            </a:r>
          </a:p>
          <a:p>
            <a:pPr lvl="2" eaLnBrk="1" latinLnBrk="0" hangingPunct="1"/>
            <a:r>
              <a:rPr kumimoji="0" lang="lt-LT" smtClean="0"/>
              <a:t>Trečias lygmuo</a:t>
            </a:r>
          </a:p>
          <a:p>
            <a:pPr lvl="3" eaLnBrk="1" latinLnBrk="0" hangingPunct="1"/>
            <a:r>
              <a:rPr kumimoji="0" lang="lt-LT" smtClean="0"/>
              <a:t>Ketvirtas lygmuo</a:t>
            </a:r>
          </a:p>
          <a:p>
            <a:pPr lvl="4" eaLnBrk="1" latinLnBrk="0" hangingPunct="1"/>
            <a:r>
              <a:rPr kumimoji="0" lang="lt-LT" smtClean="0"/>
              <a:t>Penktas lygmuo</a:t>
            </a:r>
            <a:endParaRPr kumimoji="0" lang="en-US"/>
          </a:p>
        </p:txBody>
      </p:sp>
      <p:sp>
        <p:nvSpPr>
          <p:cNvPr id="24" name="Datos vietos rezervavimo ženklas 23"/>
          <p:cNvSpPr>
            <a:spLocks noGrp="1"/>
          </p:cNvSpPr>
          <p:nvPr>
            <p:ph type="dt" sz="half" idx="2"/>
          </p:nvPr>
        </p:nvSpPr>
        <p:spPr>
          <a:xfrm>
            <a:off x="3581400" y="6305550"/>
            <a:ext cx="2133600" cy="476250"/>
          </a:xfrm>
          <a:prstGeom prst="rect">
            <a:avLst/>
          </a:prstGeom>
        </p:spPr>
        <p:txBody>
          <a:bodyPr anchor="b"/>
          <a:lstStyle>
            <a:lvl1pPr algn="r" eaLnBrk="1" latinLnBrk="0" hangingPunct="1">
              <a:defRPr kumimoji="0" sz="1200">
                <a:solidFill>
                  <a:schemeClr val="bg2">
                    <a:shade val="50000"/>
                    <a:satMod val="200000"/>
                  </a:schemeClr>
                </a:solidFill>
              </a:defRPr>
            </a:lvl1pPr>
            <a:extLst/>
          </a:lstStyle>
          <a:p>
            <a:fld id="{B085996F-0C0C-4ACE-9827-0044B51D69CA}" type="datetimeFigureOut">
              <a:rPr lang="lt-LT" smtClean="0"/>
              <a:t>2015-04-27</a:t>
            </a:fld>
            <a:endParaRPr lang="lt-LT"/>
          </a:p>
        </p:txBody>
      </p:sp>
      <p:sp>
        <p:nvSpPr>
          <p:cNvPr id="10" name="Poraštės vietos rezervavimo ženklas 9"/>
          <p:cNvSpPr>
            <a:spLocks noGrp="1"/>
          </p:cNvSpPr>
          <p:nvPr>
            <p:ph type="ftr" sz="quarter" idx="3"/>
          </p:nvPr>
        </p:nvSpPr>
        <p:spPr>
          <a:xfrm>
            <a:off x="5715000" y="6305550"/>
            <a:ext cx="2895600" cy="476250"/>
          </a:xfrm>
          <a:prstGeom prst="rect">
            <a:avLst/>
          </a:prstGeom>
        </p:spPr>
        <p:txBody>
          <a:bodyPr anchor="b"/>
          <a:lstStyle>
            <a:lvl1pPr eaLnBrk="1" latinLnBrk="0" hangingPunct="1">
              <a:defRPr kumimoji="0" sz="1200">
                <a:solidFill>
                  <a:schemeClr val="bg2">
                    <a:shade val="50000"/>
                    <a:satMod val="200000"/>
                  </a:schemeClr>
                </a:solidFill>
                <a:effectLst/>
              </a:defRPr>
            </a:lvl1pPr>
            <a:extLst/>
          </a:lstStyle>
          <a:p>
            <a:endParaRPr lang="lt-LT"/>
          </a:p>
        </p:txBody>
      </p:sp>
      <p:sp>
        <p:nvSpPr>
          <p:cNvPr id="22" name="Skaidrės numerio vietos rezervavimo ženklas 21"/>
          <p:cNvSpPr>
            <a:spLocks noGrp="1"/>
          </p:cNvSpPr>
          <p:nvPr>
            <p:ph type="sldNum" sz="quarter" idx="4"/>
          </p:nvPr>
        </p:nvSpPr>
        <p:spPr>
          <a:xfrm>
            <a:off x="8613648" y="6305550"/>
            <a:ext cx="457200" cy="476250"/>
          </a:xfrm>
          <a:prstGeom prst="rect">
            <a:avLst/>
          </a:prstGeom>
        </p:spPr>
        <p:txBody>
          <a:bodyPr anchor="b"/>
          <a:lstStyle>
            <a:lvl1pPr algn="ctr" eaLnBrk="1" latinLnBrk="0" hangingPunct="1">
              <a:defRPr kumimoji="0" sz="1200">
                <a:solidFill>
                  <a:schemeClr val="bg2">
                    <a:shade val="50000"/>
                    <a:satMod val="200000"/>
                  </a:schemeClr>
                </a:solidFill>
                <a:effectLst/>
              </a:defRPr>
            </a:lvl1pPr>
            <a:extLst/>
          </a:lstStyle>
          <a:p>
            <a:fld id="{CFBA99B8-D9B5-4E8C-B405-0A46FAB93E8E}" type="slidenum">
              <a:rPr lang="lt-LT" smtClean="0"/>
              <a:t>‹#›</a:t>
            </a:fld>
            <a:endParaRPr lang="lt-LT"/>
          </a:p>
        </p:txBody>
      </p:sp>
      <p:sp>
        <p:nvSpPr>
          <p:cNvPr id="15" name="Stačiakampis 14"/>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p:titleStyle>
    <p:body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a:xfrm>
            <a:off x="755576" y="260648"/>
            <a:ext cx="8435280" cy="5976664"/>
          </a:xfrm>
        </p:spPr>
        <p:txBody>
          <a:bodyPr>
            <a:normAutofit/>
          </a:bodyPr>
          <a:lstStyle/>
          <a:p>
            <a:pPr algn="ctr"/>
            <a:r>
              <a:rPr lang="lt-LT" sz="7200" b="1" dirty="0" smtClean="0"/>
              <a:t>Gamta Kristijono Donelaičio „Metuose‘‘</a:t>
            </a:r>
            <a:endParaRPr lang="lt-LT" sz="7200" b="1" dirty="0"/>
          </a:p>
        </p:txBody>
      </p:sp>
    </p:spTree>
    <p:extLst>
      <p:ext uri="{BB962C8B-B14F-4D97-AF65-F5344CB8AC3E}">
        <p14:creationId xmlns:p14="http://schemas.microsoft.com/office/powerpoint/2010/main" val="6993647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ntrinis pavadinimas 2"/>
          <p:cNvSpPr>
            <a:spLocks noGrp="1"/>
          </p:cNvSpPr>
          <p:nvPr>
            <p:ph type="subTitle" idx="1"/>
          </p:nvPr>
        </p:nvSpPr>
        <p:spPr>
          <a:xfrm>
            <a:off x="1115616" y="764704"/>
            <a:ext cx="7200800" cy="4824536"/>
          </a:xfrm>
        </p:spPr>
        <p:txBody>
          <a:bodyPr>
            <a:noAutofit/>
          </a:bodyPr>
          <a:lstStyle/>
          <a:p>
            <a:pPr algn="ctr"/>
            <a:r>
              <a:rPr lang="lt-LT" sz="3200" dirty="0" smtClean="0">
                <a:solidFill>
                  <a:schemeClr val="tx1"/>
                </a:solidFill>
                <a:effectLst/>
                <a:latin typeface="Times New Roman" panose="02020603050405020304" pitchFamily="18" charset="0"/>
                <a:cs typeface="Times New Roman" panose="02020603050405020304" pitchFamily="18" charset="0"/>
              </a:rPr>
              <a:t>“Metuose” vaizduojama, galima sakyti, vieno kaimo gamta. Visame kūrinyje figūruoja mažas gamtos kamputis. Jaučiama, kaip būrą nuolat supa gamta. Jis nuo jos priklausomas, norom nenorom su ja susijęs. Nuo gamtos permainų priklauso jo darbai, gyvenimo būdas. Donelaitis vaizduoja atmosferą, peizažą, fauną ir florą. Gamta suvokiama būriškai, kaimietiškai – pagal būro įpročius, jo gyvenimo būdą. </a:t>
            </a:r>
          </a:p>
        </p:txBody>
      </p:sp>
    </p:spTree>
    <p:extLst>
      <p:ext uri="{BB962C8B-B14F-4D97-AF65-F5344CB8AC3E}">
        <p14:creationId xmlns:p14="http://schemas.microsoft.com/office/powerpoint/2010/main" val="276780107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urinio vietos rezervavimo ženklas 2"/>
          <p:cNvSpPr>
            <a:spLocks noGrp="1"/>
          </p:cNvSpPr>
          <p:nvPr>
            <p:ph idx="1"/>
          </p:nvPr>
        </p:nvSpPr>
        <p:spPr/>
        <p:txBody>
          <a:bodyPr>
            <a:normAutofit/>
          </a:bodyPr>
          <a:lstStyle/>
          <a:p>
            <a:pPr marL="0" indent="0" algn="ctr">
              <a:buNone/>
            </a:pPr>
            <a:r>
              <a:rPr lang="lt-LT" dirty="0" smtClean="0">
                <a:latin typeface="Times New Roman" panose="02020603050405020304" pitchFamily="18" charset="0"/>
                <a:cs typeface="Times New Roman" panose="02020603050405020304" pitchFamily="18" charset="0"/>
              </a:rPr>
              <a:t>K.Donelaičio </a:t>
            </a:r>
            <a:r>
              <a:rPr lang="lt-LT" dirty="0">
                <a:latin typeface="Times New Roman" panose="02020603050405020304" pitchFamily="18" charset="0"/>
                <a:cs typeface="Times New Roman" panose="02020603050405020304" pitchFamily="18" charset="0"/>
              </a:rPr>
              <a:t>„Metuose“ gamta yra būrų gyvenimo mokytoja: stebėdamas gamtą  žmogus  ieško atsakymo į klausimą, kaip jam gyventi. Autorius–  pastorius, sielų ganytojas, jam svarbu, kad žmonės gyventų dorai. Doras būras yra darbštus, darbas – jo gyvenimo prasmė.. </a:t>
            </a:r>
          </a:p>
        </p:txBody>
      </p:sp>
    </p:spTree>
    <p:extLst>
      <p:ext uri="{BB962C8B-B14F-4D97-AF65-F5344CB8AC3E}">
        <p14:creationId xmlns:p14="http://schemas.microsoft.com/office/powerpoint/2010/main" val="199661930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urinio vietos rezervavimo ženklas 2"/>
          <p:cNvSpPr>
            <a:spLocks noGrp="1"/>
          </p:cNvSpPr>
          <p:nvPr>
            <p:ph idx="1"/>
          </p:nvPr>
        </p:nvSpPr>
        <p:spPr>
          <a:xfrm>
            <a:off x="1259632" y="1052736"/>
            <a:ext cx="7498080" cy="4800600"/>
          </a:xfrm>
        </p:spPr>
        <p:txBody>
          <a:bodyPr>
            <a:normAutofit fontScale="92500" lnSpcReduction="20000"/>
          </a:bodyPr>
          <a:lstStyle/>
          <a:p>
            <a:pPr marL="0" indent="0" algn="ctr">
              <a:buNone/>
            </a:pPr>
            <a:r>
              <a:rPr lang="lt-LT" sz="3500" dirty="0">
                <a:latin typeface="Times New Roman" panose="02020603050405020304" pitchFamily="18" charset="0"/>
                <a:cs typeface="Times New Roman" panose="02020603050405020304" pitchFamily="18" charset="0"/>
              </a:rPr>
              <a:t>Gamtos ciklas diktuoja gyvenimo ritmą, darbų tvarką nuo pavasario iki žiemos. Žmogus, stebėdamas gamtą, mokosi iš sektinų pavyzdžių.  Pirmoje „Metų“ dalyje toks pamokantis epizodas yra gandrų šeimynos aprašymas. Pasakojama apie tai, kad pavasarį paskridę gandrai rado namus suardytus. Užuot skundęsi, jie abu, kaip tikri </a:t>
            </a:r>
            <a:r>
              <a:rPr lang="lt-LT" sz="3500" dirty="0" err="1">
                <a:latin typeface="Times New Roman" panose="02020603050405020304" pitchFamily="18" charset="0"/>
                <a:cs typeface="Times New Roman" panose="02020603050405020304" pitchFamily="18" charset="0"/>
              </a:rPr>
              <a:t>gaspadoriai</a:t>
            </a:r>
            <a:r>
              <a:rPr lang="lt-LT" sz="3500" dirty="0">
                <a:latin typeface="Times New Roman" panose="02020603050405020304" pitchFamily="18" charset="0"/>
                <a:cs typeface="Times New Roman" panose="02020603050405020304" pitchFamily="18" charset="0"/>
              </a:rPr>
              <a:t>,  puola tvarkyti savo lizdą: neša žabus, krauna, meilingai tarškindami snapais. Ir tik atlikę visus darbus lekia varlių pasisotinti. </a:t>
            </a:r>
          </a:p>
          <a:p>
            <a:endParaRPr lang="lt-LT" dirty="0"/>
          </a:p>
        </p:txBody>
      </p:sp>
    </p:spTree>
    <p:extLst>
      <p:ext uri="{BB962C8B-B14F-4D97-AF65-F5344CB8AC3E}">
        <p14:creationId xmlns:p14="http://schemas.microsoft.com/office/powerpoint/2010/main" val="277475194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a:xfrm>
            <a:off x="1043608" y="260648"/>
            <a:ext cx="8229600" cy="1143000"/>
          </a:xfrm>
        </p:spPr>
        <p:txBody>
          <a:bodyPr>
            <a:noAutofit/>
          </a:bodyPr>
          <a:lstStyle/>
          <a:p>
            <a:pPr algn="ctr"/>
            <a:r>
              <a:rPr lang="lt-LT" sz="4000" b="1" dirty="0">
                <a:latin typeface="Times New Roman" panose="02020603050405020304" pitchFamily="18" charset="0"/>
                <a:cs typeface="Times New Roman" panose="02020603050405020304" pitchFamily="18" charset="0"/>
              </a:rPr>
              <a:t>P</a:t>
            </a:r>
            <a:r>
              <a:rPr lang="lt-LT" sz="4000" b="1" dirty="0" smtClean="0">
                <a:latin typeface="Times New Roman" panose="02020603050405020304" pitchFamily="18" charset="0"/>
                <a:cs typeface="Times New Roman" panose="02020603050405020304" pitchFamily="18" charset="0"/>
              </a:rPr>
              <a:t>oema ,,Metai</a:t>
            </a:r>
            <a:r>
              <a:rPr lang="lt-LT" sz="4000" b="1" dirty="0">
                <a:latin typeface="Times New Roman" panose="02020603050405020304" pitchFamily="18" charset="0"/>
                <a:cs typeface="Times New Roman" panose="02020603050405020304" pitchFamily="18" charset="0"/>
              </a:rPr>
              <a:t>’’ Suskirstyta į 4 dalis:</a:t>
            </a:r>
          </a:p>
        </p:txBody>
      </p:sp>
      <p:sp>
        <p:nvSpPr>
          <p:cNvPr id="3" name="Turinio vietos rezervavimo ženklas 2"/>
          <p:cNvSpPr>
            <a:spLocks noGrp="1"/>
          </p:cNvSpPr>
          <p:nvPr>
            <p:ph idx="1"/>
          </p:nvPr>
        </p:nvSpPr>
        <p:spPr>
          <a:xfrm>
            <a:off x="1115616" y="1412776"/>
            <a:ext cx="8229600" cy="4525963"/>
          </a:xfrm>
        </p:spPr>
        <p:txBody>
          <a:bodyPr>
            <a:normAutofit/>
          </a:bodyPr>
          <a:lstStyle/>
          <a:p>
            <a:pPr algn="ctr">
              <a:buNone/>
            </a:pPr>
            <a:endParaRPr lang="lt-LT" sz="4000" dirty="0" smtClean="0"/>
          </a:p>
          <a:p>
            <a:r>
              <a:rPr lang="lt-LT" dirty="0" smtClean="0">
                <a:latin typeface="Times New Roman" panose="02020603050405020304" pitchFamily="18" charset="0"/>
                <a:cs typeface="Times New Roman" panose="02020603050405020304" pitchFamily="18" charset="0"/>
              </a:rPr>
              <a:t>Pavasario linksmybės;</a:t>
            </a:r>
          </a:p>
          <a:p>
            <a:r>
              <a:rPr lang="lt-LT" dirty="0" smtClean="0">
                <a:latin typeface="Times New Roman" panose="02020603050405020304" pitchFamily="18" charset="0"/>
                <a:cs typeface="Times New Roman" panose="02020603050405020304" pitchFamily="18" charset="0"/>
              </a:rPr>
              <a:t>Vasaros darbai;</a:t>
            </a:r>
          </a:p>
          <a:p>
            <a:r>
              <a:rPr lang="lt-LT" dirty="0" smtClean="0">
                <a:latin typeface="Times New Roman" panose="02020603050405020304" pitchFamily="18" charset="0"/>
                <a:cs typeface="Times New Roman" panose="02020603050405020304" pitchFamily="18" charset="0"/>
              </a:rPr>
              <a:t>Rudenio gėrybės;</a:t>
            </a:r>
          </a:p>
          <a:p>
            <a:r>
              <a:rPr lang="lt-LT" dirty="0" smtClean="0">
                <a:latin typeface="Times New Roman" panose="02020603050405020304" pitchFamily="18" charset="0"/>
                <a:cs typeface="Times New Roman" panose="02020603050405020304" pitchFamily="18" charset="0"/>
              </a:rPr>
              <a:t>Žiemos rūpesčiai;</a:t>
            </a:r>
          </a:p>
          <a:p>
            <a:pPr marL="0" indent="0">
              <a:buNone/>
            </a:pPr>
            <a:r>
              <a:rPr lang="lt-LT" dirty="0" smtClean="0">
                <a:latin typeface="Times New Roman" panose="02020603050405020304" pitchFamily="18" charset="0"/>
                <a:cs typeface="Times New Roman" panose="02020603050405020304" pitchFamily="18" charset="0"/>
              </a:rPr>
              <a:t>K. Donelaitis sukuria kiekvienam metų laikui būdingą, konkretų ir tikslų gamtinį foną:</a:t>
            </a:r>
          </a:p>
          <a:p>
            <a:endParaRPr lang="lt-LT"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83971921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normAutofit fontScale="90000"/>
          </a:bodyPr>
          <a:lstStyle/>
          <a:p>
            <a:pPr algn="l"/>
            <a:r>
              <a:rPr lang="lt-LT" dirty="0" smtClean="0">
                <a:latin typeface="Times New Roman" panose="02020603050405020304" pitchFamily="18" charset="0"/>
                <a:cs typeface="Times New Roman" panose="02020603050405020304" pitchFamily="18" charset="0"/>
              </a:rPr>
              <a:t>„Pavasario linksmybės” prasideda ryškiu gamtos atbudimo paveikslu:</a:t>
            </a:r>
            <a:endParaRPr lang="lt-LT" dirty="0">
              <a:latin typeface="Times New Roman" panose="02020603050405020304" pitchFamily="18" charset="0"/>
              <a:cs typeface="Times New Roman" panose="02020603050405020304" pitchFamily="18" charset="0"/>
            </a:endParaRPr>
          </a:p>
        </p:txBody>
      </p:sp>
      <p:sp>
        <p:nvSpPr>
          <p:cNvPr id="3" name="Turinio vietos rezervavimo ženklas 2"/>
          <p:cNvSpPr>
            <a:spLocks noGrp="1"/>
          </p:cNvSpPr>
          <p:nvPr>
            <p:ph idx="1"/>
          </p:nvPr>
        </p:nvSpPr>
        <p:spPr>
          <a:xfrm>
            <a:off x="1043608" y="1628800"/>
            <a:ext cx="7931224" cy="3440919"/>
          </a:xfrm>
        </p:spPr>
        <p:txBody>
          <a:bodyPr>
            <a:normAutofit/>
          </a:bodyPr>
          <a:lstStyle/>
          <a:p>
            <a:pPr marL="0" indent="0">
              <a:buNone/>
            </a:pPr>
            <a:r>
              <a:rPr lang="lt-LT" sz="2800" dirty="0" smtClean="0">
                <a:latin typeface="Times New Roman" panose="02020603050405020304" pitchFamily="18" charset="0"/>
                <a:cs typeface="Times New Roman" panose="02020603050405020304" pitchFamily="18" charset="0"/>
              </a:rPr>
              <a:t>„Jau saulelė vėl atkopdama budino svietą</a:t>
            </a:r>
          </a:p>
          <a:p>
            <a:pPr marL="0" indent="0">
              <a:buNone/>
            </a:pPr>
            <a:r>
              <a:rPr lang="lt-LT" sz="2800" dirty="0" smtClean="0">
                <a:latin typeface="Times New Roman" panose="02020603050405020304" pitchFamily="18" charset="0"/>
                <a:cs typeface="Times New Roman" panose="02020603050405020304" pitchFamily="18" charset="0"/>
              </a:rPr>
              <a:t>Ir žiemos šaltos </a:t>
            </a:r>
            <a:r>
              <a:rPr lang="lt-LT" sz="2800" dirty="0" err="1" smtClean="0">
                <a:latin typeface="Times New Roman" panose="02020603050405020304" pitchFamily="18" charset="0"/>
                <a:cs typeface="Times New Roman" panose="02020603050405020304" pitchFamily="18" charset="0"/>
              </a:rPr>
              <a:t>trūsus</a:t>
            </a:r>
            <a:r>
              <a:rPr lang="lt-LT" sz="2800" dirty="0" smtClean="0">
                <a:latin typeface="Times New Roman" panose="02020603050405020304" pitchFamily="18" charset="0"/>
                <a:cs typeface="Times New Roman" panose="02020603050405020304" pitchFamily="18" charset="0"/>
              </a:rPr>
              <a:t> pargriaudama juokės.</a:t>
            </a:r>
          </a:p>
          <a:p>
            <a:pPr marL="0" indent="0">
              <a:buNone/>
            </a:pPr>
            <a:r>
              <a:rPr lang="lt-LT" sz="2800" dirty="0" smtClean="0">
                <a:latin typeface="Times New Roman" panose="02020603050405020304" pitchFamily="18" charset="0"/>
                <a:cs typeface="Times New Roman" panose="02020603050405020304" pitchFamily="18" charset="0"/>
              </a:rPr>
              <a:t>Šalčių pramonės su ledais sugaišti pagavo,</a:t>
            </a:r>
          </a:p>
          <a:p>
            <a:pPr marL="0" indent="0">
              <a:buNone/>
            </a:pPr>
            <a:r>
              <a:rPr lang="lt-LT" sz="2800" dirty="0" smtClean="0">
                <a:latin typeface="Times New Roman" panose="02020603050405020304" pitchFamily="18" charset="0"/>
                <a:cs typeface="Times New Roman" panose="02020603050405020304" pitchFamily="18" charset="0"/>
              </a:rPr>
              <a:t>Ir </a:t>
            </a:r>
            <a:r>
              <a:rPr lang="lt-LT" sz="2800" dirty="0" err="1" smtClean="0">
                <a:latin typeface="Times New Roman" panose="02020603050405020304" pitchFamily="18" charset="0"/>
                <a:cs typeface="Times New Roman" panose="02020603050405020304" pitchFamily="18" charset="0"/>
              </a:rPr>
              <a:t>putodams</a:t>
            </a:r>
            <a:r>
              <a:rPr lang="lt-LT" sz="2800" dirty="0" smtClean="0">
                <a:latin typeface="Times New Roman" panose="02020603050405020304" pitchFamily="18" charset="0"/>
                <a:cs typeface="Times New Roman" panose="02020603050405020304" pitchFamily="18" charset="0"/>
              </a:rPr>
              <a:t> </a:t>
            </a:r>
            <a:r>
              <a:rPr lang="lt-LT" sz="2800" dirty="0" err="1" smtClean="0">
                <a:latin typeface="Times New Roman" panose="02020603050405020304" pitchFamily="18" charset="0"/>
                <a:cs typeface="Times New Roman" panose="02020603050405020304" pitchFamily="18" charset="0"/>
              </a:rPr>
              <a:t>sviets</a:t>
            </a:r>
            <a:r>
              <a:rPr lang="lt-LT" sz="2800" dirty="0" smtClean="0">
                <a:latin typeface="Times New Roman" panose="02020603050405020304" pitchFamily="18" charset="0"/>
                <a:cs typeface="Times New Roman" panose="02020603050405020304" pitchFamily="18" charset="0"/>
              </a:rPr>
              <a:t> į nieką pavirto.“</a:t>
            </a:r>
          </a:p>
          <a:p>
            <a:pPr marL="0" indent="0">
              <a:buNone/>
            </a:pPr>
            <a:endParaRPr lang="lt-LT" dirty="0"/>
          </a:p>
        </p:txBody>
      </p:sp>
      <p:sp>
        <p:nvSpPr>
          <p:cNvPr id="4" name="AutoShape 2" descr="data:image/jpeg;base64,/9j/4AAQSkZJRgABAQAAAQABAAD/2wCEAAkGBxQSEBUUEhQWFRUUFBUUFBQUFBUVFBQUFBQWFxQUFRQYHCggGBomHBQVITEiJSkrLi4uFx8zODMtNygtLisBCgoKDg0OGxAQGywkHyQsLCwsLCwsLCwsLCwuLCwsLCwsLCwsLCwsLCwsLCwsLCwsLCwsLCwsLCwsLCwsLCwsLP/AABEIAPoAyQMBEQACEQEDEQH/xAAbAAACAgMBAAAAAAAAAAAAAAADBAIFAQYHAP/EAD8QAAIBAgQCBgcGBQQCAwAAAAECAwARBBIhMQVBBhMiUWGBIzJScZGhsRRyorLB0QczQpLwFVNigsLxFoPh/8QAGwEAAgMBAQEAAAAAAAAAAAAAAQIAAwQFBgf/xAA6EQACAQIEAgkDAgQFBQAAAAAAAQIDEQQSITFBUQUTIjJhcYGR8KGxwRTRM1Lh8QYVFiNCU2JygrL/2gAMAwEAAhEDEQA/AOTIK+pwSaMDYQIKfKhbskIxUsgXZIRioC7JiMVAXZMQju+ZoAzMmIF7vmaFwZmEGHXu+ZpczBmYRcKvd8zQzMGZhVwid3zNLnYM7Cpgk7vmf3oOpIDmw6cPj7vmf3pHVkK6khlOGx+z+Jv3pHWnzF6yQROFxez+Jv3pXXnzB1kg68Ii9k/3N+9I8RU5g62QVODxeyf7m/eleJqc/oDrZDUXCIvZ/E371U8TU5iubGU4TF7P4m/eq3iKnMW7GE4RF7P4m/ekeIqcwMkOFRez+Jv3ofqKnMBNeFxez+Jv3pXXnzBYKnC4/Z/E370rxE+ZMiDf6VH7P4m/ek/UT5h6tEG4XH7P4m/emWInzBkQnxDh6LGxUai1tT3gd9W0q0pTSbFaSRTWrYKc6jrqQ2O5IKKcUmKgCQoAJCoAItAAVaUAVaUAVKVihkpWBjCCq2KMpSMQMlIwDMa1W2KMIKrYA6CkZBhKrYBhKRgGkWq2xrGctC4rJotBsNgyCkYbhQKQiIMKZEEOKj0TeX5hV9Dvornsa7lro3KrnN466sNjuyCCmFJCoAkKgAi1ABFpWAItKwBlFKKFQUrAHQUrAHjFIxWNIKrYgeNaRgY1EKrkKHQVWwBkFIyB0FIwWGI1qtsNh+EVTIJ4rUuA8BQFYVaVkQVaVjo8y1EwMr+Kj0LeX5hWih30Vz2NdtXQuUXOaRV1obHfYUU4pIVAEhUAEUUABFFKwMKooMUMgpGAMopWAMgpWKMxiq2KxlBSMUNHSMDGYqrYrHIo71TKQAwjtSXIGjWkbJcYiWkbIPqlhVF9QmKID2WhcliaigyBaUJ5qiII8WHoW8vzCr6HfRXU7prmWujcz3OZRbV1YbHfkFFWCkhUATFQBNaAAq0BQyilYAyCkYAyClYrGESkbAMotVtiNhVNKAIlKwDcIqqQrH4ZLVRJChS1LYgWOlZByAVVIKG72qkJCmAERaVsJNRalYTD70UKyQoBQrxQeiby/MKtoPtoSr3Wa9lro3MlzlkO1deGx6GQYU4hIVAE1qEJrUAFQUrFDoKVgGI1pGK2GRKRsVsbQVWxGGVaVsBJFpWyB0FIwDMdVsUYjpGQZWq2QYiFVsA7AutUyYQrGlRDC1GAOG0pLBMVCWM2qEsTO1KQS4ofQt5fmFX0P4iK6ndZr9bzKcuh2rrw2PQyDCnEJAUQEwKBAiioKGUUrAHjFIxWNQikkVyDLSMAZaUAZDSMAZaRkCrSsAwlIwBkFIwDUYqpkG4N6qkQsFXnVFxrEDTAsSUUGCwZUqtsdIJkpbhsSVKlwWI3oiinF/5LeX5hV2H76Eq91mtZq6NjJY5jBtXWhsd+W4YCnFJioAmBQAFUVABVpWKGSlYGMRmkYjGI6rYrQcCkAESgyB1pGQMgpGAbjSqmyWDqlI2SwdFpGyNDUAqqQti1jAIrM73GQKRdaZMLPKKjAMptVbGMGaplFuY669HKDMYNQlhLiw9C3l+YVfQ/iISouyzXLV0TIcyg2866kNjvSDrTiBAKgCaigQKooXAFQUrAMItK2K2NRR1W2VthFFKyBVFKwDCrSNkCKKVgGoUquTAWOHivWeUrBugrpalTuDMiIajYRyuHiY0kkC5cYBwdDvWSomWRZ6ZdakWMwF6ewhLNQsQkBQCHgipJSCkSdaCYWV3F/wCS3l+YVow/fRTV7rNcromM5lh9vOupDY78txhRTiBFFQARVpSBlShcDDIKDEbDKKVisZiNVsSwZVpGwhkSlbIHVKrbAHSOkbBcZhFJIUciltVUo3FYUvmFJawCISjcNg8aUjZLDcTWqqSuMkOMwKgCqUrMs3QEJT3FsTK0LgaJqKVkGFNJYdGCKgGV/F/5LeX5hWjD/wARFVXuM1u1dK5jOZYYaeddOGx3pbjKinEDIKAAi0ANh4xQEbCItK2QYRKrbAxiNaVsUeWGwvVLlqV5jKigxmOIoy3qt3uVX1MAVAhUFK2Swwq1W2SweGkkCwyBVY6QZFpGwhVWlbIMqarYyMhdaFyHnqIDMrUZAyNSNBPHWoAR4uPRN5fmFX0O+imt3Wa5lromI5jhhp511Y7HfluMqKYRhVFAAUCoAKgpbisZjpGBsZjWkbEuHjWkYLlrhorqfCs0pWZTJ2YEpT3HTuEjFK2GwZEqtsIdEpWyMIKURh4hSMZDUa1U2MxlVqtshMJQuSxMClCSvQISy0LksZWoQKKUJ41AMR4r/Jby/MKvod9FNbuM12ugYTmOF28660djvy3GlFEQMooXAGAoADRrelYjYzGtt6VlbYxAKrkKwq70rAWWCxOUWOxrPUhfYSUbjM8IIzKb1XGTTswRethZDVjLbjKiq2C4zhxfSq5aADNFY0mYZJGUFRsg7h1qmbGQc70hAyDSkYyPWqBsSVaDYbGTQAzyioKEFAJ4ioKxLio9C3l+YVdQ/iIqrdxmu2romG5zPCLp511Ud+e42oqFdwq1BWwwFQUPAbGkYrDlrml4C20GIarkKxrJfWq78BLmdqgxWcR6RphzlF3fS6jQKD7Td9uQB8bVy8b0jChLIld8fA10MG6qu3ZDfBePRYk2UlX3yNvbmQdiPnUw2Pp19Fo+TErYaVLXdGwRLWhsz2Dxx0jYbDBFIQyi0GxkhqFarkyDYiqrMNYyooMaxm1AhNRQbCkSy0LkaPBalwWJBalwWMlaFwNCnFE9E3l+YVdQfbRTWXYZr3VV0MxhynMcEvZ8/wBq7J3J7jaigVhUWhcARVoCjcCXquTEbCtHaluBMNCKWQGWAjBGh17v2qhysyvYSx8hjike2qIzC4JFwDa4Gtv80qvEVurpOa4F9GGeaiaw2FlW2IxESYzBwYqSFzHKFjkkcB2VZV9LlPZIYgjl4V46cm3mbud6K4Is8PxaTD4RAmCw7YcYiTEBjnlftrlCdbcMjIuzAXuqm2hvlhjoRqZU7SXA3VOjanV59JRtw1/qX3Rfin2iLti0sdhKvvF1ceDDX416vCYnroa7rc8viaDpS8DY4TV0jOMFBVdwnlWo2EagFVSYUFJvSjmVFBhCBaFw2JBaFw2JhaFyWMhKFwWCBKW4bEhHUuSwPHR+jby+opqUu2hai7LKTJ4VtuY7HIMAOz5/oK9Ezoz3HUWlK2wyJQuK2ECUrYLjWG0NJISQ2UDC43qq9iu9iAFqI+4xE2tIwNAONxq0L9ZmydkydWyq5jVg0mUvpmyg2B3Olc/pBL9NK/h90aMJpVXr9jVZcCkcgNppZFkmOLw80XVtEFe0ZzAkFypJO9jflXkMW45bKWVvZ+J6no+E3PMoZ0t184m24cQiBp8I4yBfTQP8ww/pNueorzM5VXVVLEK/KS+anoaairzo6eHD23T+amtYWN8Owx0CM2DSUQSPdTYSDMYyt76bhrW1Avyr1nR9apStKfDR+KPL9KUqVRvqtmrrwfL3OlQEEAg3BAII2IOoIr1N01dHlrW0Y2lVsJNaDCMR1WxgqClYyQzGmlVtjpE8lLchJRUuEJ1dLcaxlUoNgsFApQmQKhAXET6I+X1FPS76Eq91lDatxiOQ8NS6n3/oK9JI21HqWCRVW2VNhstLcW4eNL0jdgbBEFqVgDL4UoDIFAIWNaVshjjMaDDOZkZ4xlzhCA2XOouCdBqRvXOx8l1Er+H3L8JrWVjUMG2GhEuJgnbrkxdo8FNGSZ8LmBHWOOzm3DD/AInvFeVr0ozVnrx9T0WFrVKMs1N2e3mvnsbj0/8A4h4PH4VBDh2TE6Xd8qdUul0LLfrEOosbDY6VS6eZ6pWLqNWVG7UteX7/AB3F+mf8Vo8Xgkhhw2QyKq4xTYJljkVlSJl11IPaIFgxtrqLVe9zK2su+v2LPgHF8NLLNDg8whiKGAPmzCJ41JUliScr5115Za7mBrZoZHw+xx8XTtLMuJfqK2mQMi0jYyQdFpGx7B41pGwoZDAab1Xa+o97EloMgTJaluGxINQsQyDUITFAgUbUoRbHL6NvL6irKb7SK6i7LKjqq2ZjNY45wwdnzP0Felnuaam5axHTx5VUyhmR40CWJoTegyWG3GY7WqvYWKsGgjHfakk2STCvGOVKmKpE446DZLlF00xcYjVGkkjdVaaMIt1Z0aMRqx3G8hvyyDv04nSs+7H1OjgIaOfoa/xYKsjrh5Bjmd0xD4vqpFfMysZYmRic4JZSSRe45G9efquCVpO3qd3CqtmvSi3bfS/uXk+Lwk2FXL2ZgG7LGzI0almOe2g3Have9q41DD4uOJdn2efCx6GvjcLUoXqa8ktJJ8vC3PZmuJgOqaA4i8MOKUyF/XQofVIiRs2htoTXfzWPK5bvXibF0Zihw5bEy4rq5et6tYjAwhkgcqC+dQcntW5ZfGph+kEpXTv4FmJ6MqKHbTS5m/8ADOIxYhC8TBgrMhKm4zKbGx7joQeYINd2jWVWOZHn6tN05ZWOqpqy4thuFLiqpMdBVFKxkHC0lxrE1FBhSJZaFyWJqlC4bEwtLcliYFAliVqBLAcb/LPl9RVlPvISp3WVNajPZHHeEjsH7x+gr09TctqbljGKpbKmFVaVsAxHFekbI2NCIjQ1Xm5CEclG4Q8QHOld+AjJRjWlbGSNa6QYs9e+YwyxRNGXw0r5GcxRsQQVs2W+JIspuSNRZdPL9JVf99+FkegwNJ9V7kehOKw6L1cpMcxOjHs5h/SNdG9x8q8n0pTrVHngrx+fND1vRdaFKHVvSXG+l+Wo3ioDPiUXDQLPK8udQDC8LwQq0c3WqpEgu9zlLWIHPSungKUoUIqW5x+kqqniZOOq+f2FOiXRd8asr4Z4AATmgmNnz7kKBcqg2BPdVcoSnK09Gtmma6FWnSX+32ovdNbPz4fUreH4XEvizhsLCZHF+shzo0dha5D3sBqNb21qLC9Yu09eDW41THqnPLRi7cYt6enL5obHwLh8vC8TEMS6omKQlo1u/UuJMqLLYdggsovt2j3V1sJUdGai3o9/M4GNpxqxckrNbLw5HRgtdpnGVw0a0jYyQVaUIZKRjIOqikuMFVaVsaxMLQuSxnLQuCxkLUuQwaIovjT2D5fUVZT7yK6j7LKrKa1GY4/wcdg/eP0FelqvUuqblmi1S2VBUFqVgYxCbHWkkK0NPIDz05X3qtICRkAEeNTUGpELRuGwOfHRxW6yRE3IzsBe29hufKqK1anSV5uxbTpSm+yjn+N4hh5cX1rF8rS3cFBYRqFCsGDZiTY3FhbTU8vH4+cqspyp8b2PSYHqqcodZst/m5tvSLFRzQnqgktklK+kWOWLqlBMwEi6xjbRrsQQNQbcXo3AVaX+5UbT5fudvpLpGnOLpQSlzfLy8fEosXivtKFkhDXw8MKSSBYWhaK+YwrDZWUjS7XP0rpVcXCLtLcw4XorEYiGemrLx0v5FZh8FHYLIDHJte9gfcw08qyzqz3i7o7GHwGGsoV4uFTnsn5Naem/gRwmBaDExkYhsOpa32hc14r8zlINvdWijWVTfc5eO6Lng5pqXZel/wAMuuGS4hJJ3i4jC0+InGCkEjZ+vjltactIpGQEKL2uNdhvolzOZaz3OudHmaTCxs9jIBkkKkMOsjJRyGGhGZSa7NKrmgmcydFRbRZ/Z/GnziuilxCLCBSuVyKCXEKqilbYyUUFU0hL8gimgwXYQCluSx61EU8KgDJFC4bAcVH2D5fUU8H2hZR0K6wrQVWRxrgq+jP3j9BXqKz1BU3LRUqi5UFVaVsiRMJQuSwZBStksFUUpNAHE+IJBEXe/MKACSz5SVXTvt9ay4rEKhDM/Rc2WUaLqStwOffbGxM0gVnkeaNI1LpHZRdGkFjmyICGsVIPMnUg+TxOJ3q1H88DvYXCyqyVKmvnNjWO6I/Zl6yScELYsI1vINQAVBIzWJvuNq5uF6ShWqKGVq/E6uK6GnQourmvbwIf6mrkwy4qWfDxkdQs2ZAbLYHJnYJbUAXtqe+tWKlVtamV9FRwkpt4l+Sd7e5lFC6wPYezfOh8uVYW838RfhnooU1T1wlSy5XzR9uHowzYlreljuDuU7Q/tOv1pFTV+xL3NX6qeW2IpXT4x1Xtv7XK/EFM8dmzJnF1Jva+2h1HurTDPlldWdtzlYh0HWpOMs1PMrxetvR6ryYzxHCCLO0aJ2kZSGUMAG0JW/qtpoRrUwuJltLXgHpromlBOpSVuNlsdS/hNOjcNURFzkcq+cAESFVdwtt1uxtzrv4V3hZ8zxNbSWhu8a+FXtlalzRNhQuG1zGWpcVoKkffStgysOsY7qRthynrVLksZy1Lksey1LgsStQDYXxp7B8vqKsp94rn3SqrUUWOQ8CHoz94/QV6SvuGe5botZ2xAgShchMR0tyWCAUCBEU0GwWNB6UYwy4rJGZns7xKvaCBmiijPVhRmLdaz3FjcZBrevLYyo6td+DsjrUYZIJEmhw0PV5on9EcmIOWRXGI7VsMSXQgnKSxB0tYVhhQytyqyuuVtPI6tTGU2lChDK9O1ftP1voRIkeCVDIoEjrIsYldkjym4UhrmQWsBmJta+5rN+shG8VB2Nb6Mq1FmnVTfm39QT4k9YJXEnXC1po5LEWFhlC5cotyApevqylmjP6WLlg6MI2nTbfNO/00f0B4PGoskjvGuJaT1uueVZgfaWQEEHvvfblWqGI362N78TI8PFSzUJa8tU/wwfDsTIf6gRm7SEaqL7Aki5t3799Y61Olm2suaOngMbi1HvKXOMlZ+/7h+MYeJ3KI2ZgoYMEdd+XaAOmx5dxNSN6Wqd4lmJlQxt4OLhUXP8Pl8QSPE9ZhyW9ZAyv5DQ+Yqh08lXs7PVG+GKdfBN1e9FNS9Fv6o6d/BJL8PJAv6Rr/AHgT/wCOWu9hno/P8I8BVW3l+Wb4LX1rZqVLKtxiwttry91V63GclwRD4Uwt2SU0BbsyJKliXJk0CHhUFMigQkKgRfFjsHy+tPT7wkloVuWtNyqzOQcAX0Z++foK9LXfaFmtS3WwrIpXbXIWVkrngKsKLhEjJpXIZXY3HBprVLm+BaopLUagjA1+VVybCmkc+x3D5Ima06mRMX1jHtSOESPr5MQVciIgdYt0IJzKBfv81JOEnFPZ7+XE6cXdJi6vaEWij1uTI1lZ7m4coAbEixtfSuHVtKrJuTep6zCRqQw0bU4rTi/rs/uUeLfX1Yye4XJ+FaoR8WjBiKjvbLBvkrtkYFXTM5jPcAyj3XOlNKLfdSZVRlBPtycPBJpfkdaCIgZpAwHLrFt9aqiqy7sbHQlHBVLdZUv4XMskO6sEbvVwfiCSDUtX2kroko4G+anPLLmn90yeCaWWaNIcjyL1kgYMFukcbPIrX0HZU8+VGGHU7x1V+Znr45wcGnGTTvdPhxTXC/qgfEMR1jRiMBTiFs7GyoT1hUNa5K21BJte17UaGHku9wehViekU7ql/wAl2tPt9V4nU/4P8Sjhh+yO6CQyuVKZzmzMVBe6jLcJcHYgjncV0qM9LHEnHidJeEgm48xr/wCq1KSE8GiF/lRK7I8fCptuSzJsAo7RA8OdcDG/4iwmGk4puUlwX7miGGnJcjEcYOxBqUf8TYGrJQTab0SswPCyQPPXoLGVtExJQsC5JXoNBJZ6FiAsdOixkswHvNudef6R6ep4aXV0u1PkuHmbqGEdTvFF/rGH/wB9PiK5/wDqbG/9H57Gn/LY8jmHR8+iP3z9BX17ELtHn5y1HJ5MjKTorEIx7if5Z/u7P/2eFc+s3TqRnwfZf4+v3Fj2k4+vt/QaQVqbKRmEVVJhTY2iX3vVbdh99xmKOqnIbKal0pwqifPMnokxGGlead2eJI5A8cixYJGXrVJiTMQc10F9DeuBillqv3OlR1gjSQqKuWVpFI1ETKwbK2qWUnQFSDu2/OuVUjUU3lj6nboVKLpJVJNtcL/Zf3AB22RQvv3+AqWj/wAnctVSrtSiorx39j2Qn1mY+7sj4Deip/yojouWtSTf0QJEVjlRczdyqXJ56WGtWKM3uzPKeHWkVf0ubNwboZipQGaMQRnZ5R2mtyjhXtOfgBzIFUVKkIq8paeenv8AtqMp5dFBJ+O/tw9WhrE9DJFyJILLNNkzERWSQxOIsxju63Yjs3ty1NqalXjllls8q1S1lf8AHzyKa+WTV3q3ysreHz33Nr4X0NhMk5kmEb2VcRFBEIfRlO3GhvYQsCo7I/o9a96uo4ilKj1snbRu177X/b+pkmpKWVLlr5ltwHoZCkmaR8xaVpFVUEaNlc2dkuVJyhRy0ANgxYl4YugnBX797W1Tt4oWUJ66bWv6m4TjLexJS1iATmQW3QjUD3bcu6tcK1OXZi1te19bPjbcTJJa2GM4te4113vfx8auSvsRtRWoJ8QOV6MqWZWZX+oS2Rpv8QOFzSYVmwzEOlnvmbMcpBNtd9OdcyfQmFzZ4Rs9bre+nj9xoYqa0bLPofhpY8OvX26y3aKsWDG1s1z37+dWw6JwsWpZEpLkJ+olzLvWumkkrIoabdw8cfM7eNZsRiadGDnUdkWQoyk7JGBMpFwykA2uCLVz101gnFyzrT39i/8AS1L2sLzY1dldMx2BN9/Cqv8AN8LiIONOdm9Fo1qMsPOErtaHO/4jRCPAGcySO7FFUZrJcte9vePlWeHQ8KEYyjq79p+hbDFOTaOM/aH9o/GtuSHInWz5nTOjq+iP3z9Fr32Il2ziz3HcVhRIjIdmBF+6+xHiDY+VZK0VUpuHP4iqLcXdEeBYgyxAt66kpIO6RDZvpfzqqhiOspqT34+Y9WnaWmz1RdRR00pgSG4yapdh1NoMp8KRsKbZXcd4a0sZaFsk6pIEbIjhldCrQsr6ZWuBfloeVZcTS6yOm5dSnkepoHGeFyubs6xbLFhpJftGKEuFjVY4WewYCQMzIE7Buotsa5M4t3izfCVmpIqkidywSMgqSr5+zkYespX1rjyrmvLT/iM70KlSuv8AZj6sewPRmSVrZXlPsqDlFxpcLou27ECmp1J1NKMfUSph6VLXE1L+C/Za/Y6L0Z6KtFZpCsYvm6mNUHmzgfIX29as8rWzVW9HqntlTWbZ7pO64tK9mV1MYkslCKimt+Ou37cfM2h2ANzuVsSdSbbXJ1qjEuNCvDrmnFpwk7c72a5K0l/WxhjJzg8u+6/b6MquJcRUMENsrOZHJ2AQoRe4te5S3u8KrjiJuhNTdndN2bu33fbS/wCOI6gsyaV9NPDiEUxzN6pLRC2fUFS4JsG5aMtcVYudOjGm9PG+tsye2zWj0ZocbvN82LLDqcgVmzHKFZtLnm1yoA18APACu7hJKopJS0l2Vd92Mm5S327CXqY6rcXe22vm9l9R5GN819PDvNh9AB8a0x6XwVO9WUtr2indvgtFwypb6Xb4orlTqtKC93853+gFJAhOno76nlGT/wCOuvs+49nT0X0vPGtvq8sVxv8A0/sVVsOoLcbYAC5tYc67qmmtGZurd9iUuGDIw71I+IqZ9QumrXMYNQYkNv6Rz7hY1TGvFvLmV+Q/Vq3dIHFKH6v+rJn8r2q3hcS9rJFR0oEk2DlSFrSBSy9zcwPOsWJw1LFwXHii6lWlSlyKzgHBXHDxFK1pCCTbQIW5CuVU6IoKMqk9HzfCxbDFylJWRrnQ3BMmIaRpFdcOkkam+ZR2+0Se8EVR+mnOadFpWak36aaeIZVbPLL2G+O9KcC2HXDODJm0BAJQMGtcHzrS+ksTK+SmrLe739BY4WC70tzQPs6/7Q+FWfrY8kL+iqfzG09F7GE/fP0WvdYiqm00+BzZrUu1jrM6glijkP2bHqTpHixY9yzpoD4ZgQPfWDrOqr+Evv8APuXRWaFuKNqjjrS6hTa4bq6TrA5TBFTOMTjellIaItxPgKYi5uY3dDE8iKhZ4msSjZlPNVIO6kaEa1zMXiMPT1qSSNlGFR7IRXorFmcysXDsrEWtIWChe1iXLTG9gSA4HgBpVFKrhK+01L2LnLEU9rryLuKVIltGFUCwCLYKB7h5m9UY+pHDPPCaU2rJPa1/TZ6v+waF6qyyV1u3xuYhxmYEZ+1oR2bZTaxB7xsb/wCDz0sfUVTNiI6pra1tFa+nNXTXFW5I29TFq1Pa3z5wFGlZprg62W6GxW50PjqSvkawYmsqkNXdLSP/AI8PbXc0UqeVbb7+YpxV9FFh2ZAXU2JKrquo30t/bVFBavy0+fNy9xsW3DZA6ErcX0YEAZit7G++1qyVk4tJ+nqK463LHDkXuTe+w8PHzqmpUm1YRxsMvKct37O9l9ZieVgP0qhRWa0dRbK+h6HDdYhDH1kIsLaBhr7jqa20+kq1FxjHaL0XLnbz576sScI8jHF8F16ZHGVLg6MwOh70IsPOugv8R4xxs2vb7f2KVh4LYckfKqgkaWvyFu4E3rdgul8XiKydSpGMVvdqN/y/oiqVKEVZJ/c1bDdIikkoZSixFm5kkZth8ax4nC1P1HWJvO3w4Fiay24COP4v18kzwhkYQFCz2CjNcpbzrsPpGpVUYVpZYv8Al1b8ypUowd4q7KmXpO8MWGSIrLI0TCW+ynQ202trWyhOFCi40W1d+3kZ6l5SUpoDjP4h9WnUyJmdl7UgOVAW0sBubVU1XrUnFzvF81r+w0XBPMlYBg8dBCskR9Grxl731ctckX5XHKnwcJJS653ul9CmrJyknDxNUwL4eJZmkDfzQ0A27GcG4/61ZVzSqLq9rajx7Ss2WH/yjC/7LVOrn/LH6ln/ALs2PobiInhy5gHDNcbXtbX4UaXS8sI1SlF5efK/4Hr4aNZuaepfB0zZSQP/AN2rdV6boU9b38tTHDBzlwKPpbg0lgkQOBJHaSMX1zrrYeJFx51mrdNUKsY5U3d722LIYOcW2O9HeNLiMPHIxAIFpDawz7fpfzpf8zWGvCo3J7rm/Ib9P1tnGy5j3EeKZI88S9YMpOZCCARtcVgl07Vqt07ZPF7l6wUIavUjw/iDSKBInbtclDdddheq8N0zUwzam3OPjuh6mEjV2VmTl4ikZ7WY6gdkaC/ea2f6gc+7D3ZUsClvI1zpfx6bDreKcZiRZSL6X1tXOjTp42u5Ti2i/M6UbIUwPS6Z8ORPYuGK+qVNt/MaWv41VV6NpQq3pbeZbCs2u0ek6RB1GXOjabkNr4Zda02xFsk55o/OYMtPNdLX5yGH4gVXrI5b9rtROMsine4vo405d+tr65uqUuzJeq2+hcnqW3Cg88duyioCyyuzrYXN7Env8LDv3rBWy0p82+CSfz5oXxehVw8XzSiN2GRSUMljlsRYEmwNu0d7VqlhssM8Vq9bEcrsvcHxiMqyRMudDY2Pr62JAOo0HMVgqYWaalNaP6EckMw8UhJCysY3J7I5Hwu1gfKqpYerbNBXXEVzLDh6O1wozXOhJFz4am16z1XFWuByLPDTAkISyNY6aixGw1NjWeUWu1uhGHxbMqmzONPZWRfflbXyDUaUqbdpRX2+ewjTNfxXE8WFYKyYi406pFjcX70LG/uDX8K6qo4STSay+bv/AE9yt5o67minpW8pcmMA5WjI1zHKdyDsd9K68cD1bTUvH3KZV80WktjUcfj260ZS6hrBxc9onvHdeunSopQd0nbYxxlLmNTYjK9s2pFwdiNNRVUYXjdIqUijxfWGQMynla4Nt7VuhkUbJliasW2LcmPtm7G1gBoN/wBqyQ7+mxTe7KqbMVzPe6iwB20NrCtcbJ2jxLIvWyE+sNW2RYbLw/iBRNAczN62lstlv51zatHPLXYt61R8x/D8UkbaQqfWB09YbLryqp4ans4ixrSvdMYxPFYp4k62S0q3YnJuy+rcjxqmGHqUZvJHsvxLnVjJJ31AdF+LiCWWN0DRzDPk5XF/V8r/AAFPjcM60Izi7SjpcpoVcsmnszYH6ZYdIQBC1r5cqML3P/HurnLouvOp3lzuzaqsMopiOPRaMueMqwPVnUE1fHB1dpWfiV9fBbMUwvTSR5CHCmK9iSOWug9/fVs+iqcYJxfaIsTrrsN8YxOHmTNGFDHKozHYaar8aqw0K9KVp7aseeSavHcoMRib2DRpmUsC6to2vZ7IAG30rfGnxUnZ8Hw56gcuDQFcXlvrl77afP8AzendPNbS4M1ga8UexVVsTpmYAsB/xB9X37+6m/Tx3k/Th68/sFTZe43izsiRi8cMahVjLZjoPWc21P0vyrDTw8VJyesnx/Yvc+C2J8Bw4cSM/a1AsdlAFwPmKTFTcHGMdCRkahxyZosZNkJHpGYeZvp8a7GGiqmHjmXAwznKM3Y6V0W4gmNwqLjYgc1wJb5c1iVuSPEEXOo92teax1GeFrt4eW3A105Z46jGF4suAM0TsZMOLPGVOeRTb1dTqNtNt7EbFJ4Z4xRqRSU9nfRP5/fmTPkbT2LbFcVbqesREmzDMl2aIsPYLktkYDv7N/ZrOsIozyydlx0vZ+Wl/vbmN1l1dFe/SJ8RE8WEVocXGV9E79o2NzlzABzuCuh7rm1XxwMKM1Ou1Km+Nv21XmVOq5ReXvLgT4V0vIIixkKlrXdlGSRW2uRoQbDwqVcAks1F6cE9vcWOIWmbRlT0t4SsUj4gSBxLqnI3NiA3jlU68624DExqU+qytOPqCrDLLPfRmo4tr2yFVBLC7ai1rk25V06bcVrqc+fZdhJeGkxiZJFNyMoN8181idrHUfStMpxSyyJbQexs3WQHMdc1mGm4up8udZKUclVW2tp9yvZlPHIZJEFgNl8k3Na5RUIt+vuRpJHuIvnJCgARjW3MFgL/ABNGhFpXb3DTVhXrE8fl+1X2ZaGwbaeevu8KqqLUWe4bGPYg66LoPEiwNJTV9PEEeRhpb2ItmItp38/rRtuuAGwAdlIOt1IIv76e0ZK3MKLLrAXDrsMra256n4a1mtZZWGMrO7BYpWcswBshzWPINverIWSsRy11DcQwqqqstlsiEjkSTZtPf9adILRLDNGFJLWN7armsLC2UbXves01NuyRpopZbsFLjSxIQW5X3a3dfl7hTRpJK8izNyMQLlNyoIFxZts1tyOdu6jJ3Vkx4K2rMQLYj46eHdUk7oC3G2Ynck376qSS2Gubb0SUHhuLcWDLiQpJ3yCNOyv/AGtXLx+mJpx/7fy/wNTejfic66RNmxUp/wCQ+gFegwitRijJU1kyy6I4lg+QXzalFv62najt3nl4jx1oxtFVFf54BpyaN047gwEV7hg0YcWuBbNZlbxBU1xcNNqbi9LOxpqK6uQ6N41zIYIg0qXzFhr1LknKSRpla3lvbcVZ0hSpxj1jdn91+6/oJTunaxYcZ6OPMEkiPVSoc4J0JVbho2tyBKkb6MQDa1Y6GNhSvGfai9PXg/Vb+PqPOm5ax3NijYzwCPFakWySA9qxAIIJ99td/Cue5KlUzUvVDyjmjZmqdJlkjVYWkHVgZw9tSqX7NjzBPvGo2NdXBuE26iXa2t5/PUw1pSjHIzSyoeVoFGbOcyNtYkHMCeQH6V2neEFVlpbczTfFl3jIRDh0jNtBlYgc+be/nWGnJ1arkVXNT4viszKuwW/LmxuT411sPTsm+ZZBaDvBHgyuZWIbQx91wDm8zpQqwb0EmpXsit4iyMxOYXtayjsmx592lPSUoq1tPEtgmkByL7VPeXIISGUBNO+llFuQJLUDJLd7nanUbR0Io2Wg1hGNz3k3UeI1+l/MCq5pWF2WhhYi7Eg3IBNju3eB9aN1FahcrIkFZVswIytZhzs2o/zxpXZyuhb3DcLxbRrJISbWZR/zka1gfAAXPuFWOC2LBZcUWIvqSCrdxU63+NG1kMlcOIjYW57d9jWfMrmiK0LvCcJMcJmJAIYKF0OpGt/HW/lWKpiVOp1fDmaY08qzPcHxGHq/R+xo3dmOrfPT/rTUZZ+3z+wJaaGMLw5yocKSHvY2NrLe9zsNj8Kk68FJxvsBQdrgmYKCx2AvTpXaQrdkM8D40FwJhJsTM0kh7xlW36/CqsVhXLEqouSS+oIT7FjVMRJmct7TE295vautCOWKjyM7eoWFyHUi4IPLe/LzpWtGRbnQJJyzds5o3Cs4H9LOoE5t4sGJHeT31xq8VfNHvftsWqqk8r2E+hvG5cOjgBBmYjNa3q6aHmN9++l6RwlOvJNt6IrhiZQdki2wnSp5higTYxI7RtfTMI33ty028KyVOjoUnTa2k0n5XRshiM+qWxqidJ8QWiYyFbWAGhBQG1iCNeddZ9H0EpLLf9zJVxc3otC/6YkSYXPexFmA1tc20Arn9HXhXymeVVzazFR0Kwtw7EaiyrfexGZj53FbOkqlrIqquxb8bjOXvsLkXrHhnqUpmh4hAczFtRlyjvPOu/BvSKRqi3ohpOHt1ImUgx5grH2JNwCO48jQb1s/iEctbMHxjCWYOFyAqrFDcEMTZgB86FCTtle6+w1Kd1YrNK0aloaO17Npm+R5eVI77oV80Ew8XbUMbAnf6UJS7LsBvTQfihVL3bXNoRuO4j3aGs7m29Cu7uiEuLGeNrAAG4y6af1IfcwPkasUNGh1HRl7xPCoSLOCZEKym+z7q4B5C4HlWaM1e3L4yRoytexUcaIZlWNcsSIBGDbMdLs720zsdTbTlyrVGpF7FjpNOwph8LlZc1iGCnQ7Zr2B8dDp4VJVE07cCxUnY2DgOMXDy52UPyBNri27Kbixrm4qk68MqdvnE20ko6jOKxygKykAkmUjkGzNlFttP1quFJttPy9OPuF6COLw0hn6uXSRiGfUEjOA9zbnZr1fTnBU88NlovTQrcW5WZumLxi/ZHSG4UIUy6GxXssuh3Gt71xKdKXXqVTe97myco5LIruiHBIsTHMZ2AjKGMbZgzWOcd1rCxNaekMXUoTiqa1vf05epnp086dzQ+NcLbDyvGzBijsl12YCxVwe4gg25V38NiFWhGaW6v5eBhlBxk0wMeGZMpcEBgGW/NdswHdTualdRe2jA00eKdvUgC++unw1qJ9kC3LyQypIrPIJFKsRJndldVHqpcb38Nzqaz1Epxt+CT5tlS+JkeTKGUAsSBfsg916tVOEY3a4epU0iJxLqWS4XN2WyjdTub89CR5mj1cZJS3tsWQlZWRGaVbKU3UBbWA9z+JO3lTKL/5CSjc2fE40NhoXUhnRhEyk+oWuMzAjXbQjTWuZHDuNSSfdevtwKVC+5XcZnMGLVo2F1RTcWsd7g+GlXYeCrUHGS4sNro2jG4hZERgQM8YYai+utq5dOEoScWtmU2NC4jhdA669toyOeYEkfEH5V6GjLh5M003wLngeHjiLCRgUkQAKfVMl7jNbYjW1Uus5vbYz1JuW3AX4zInUBCzdaklmucysgHZIPI6inpxtK9hqSea5r+ladTVqZm3oR2ItiXMf5yocAIJzpeAAsKi7abA28NKWTdkXR3PA6H3/AKUOKGWzIP8ApTID7yJMNvKghjx5f5zqBCsbut9dEGvcAoA+AtSLSLt4h4j3CFBxdiLj0mh1GiNVGIbVC68Puh4fxPcJ0ZmbrplzHK0Lkrc2JAFiRzIufjQxsV1cHbXMgUG80l4CM59C55q65TzXbY8quj/ES5piN9j1GOPKBhcEbC7Qysx5s32iQZmPM2A18KTCt9dWXKS/+UCp3Y/OJPpSO0h55nF+dgEsPcKGC7r9PyPiOBRy8q2xMxmYdqpHYUE1MgoOguxv7JpeBECT1vMfWi9iMbiHbHvqqXdYpLi383/qP1oYfuAj3SMZuUvrawF+WtF6KRGN8JYiZ7ae7761dR4eRHsX3Cz2Ixy6uLTl68fKrkVS3FcW15lvroRr4lL0P+QUWXVjuHwq6yFuz//Z"/>
          <p:cNvSpPr>
            <a:spLocks noChangeAspect="1" noChangeArrowheads="1"/>
          </p:cNvSpPr>
          <p:nvPr/>
        </p:nvSpPr>
        <p:spPr bwMode="auto">
          <a:xfrm>
            <a:off x="63500" y="-384175"/>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lt-LT"/>
          </a:p>
        </p:txBody>
      </p:sp>
      <p:sp>
        <p:nvSpPr>
          <p:cNvPr id="5" name="AutoShape 4" descr="data:image/jpeg;base64,/9j/4AAQSkZJRgABAQAAAQABAAD/2wCEAAkGBxQSEBUUEhQWFRUUFBUUFBQUFBUVFBQUFBQWFxQUFRQYHCggGBomHBQVITEiJSkrLi4uFx8zODMtNygtLisBCgoKDg0OGxAQGywkHyQsLCwsLCwsLCwsLCwuLCwsLCwsLCwsLCwsLCwsLCwsLCwsLCwsLCwsLCwsLCwsLCwsLP/AABEIAPoAyQMBEQACEQEDEQH/xAAbAAACAgMBAAAAAAAAAAAAAAADBAIFAQYHAP/EAD8QAAIBAgQCBgcGBQQCAwAAAAECAwARBBIhMQVBBhMiUWGBIzJScZGhsRRyorLB0QczQpLwFVNigsLxFoPh/8QAGwEAAgMBAQEAAAAAAAAAAAAAAQIAAwQFBgf/xAA6EQACAQIEAgkDAgQFBQAAAAAAAQIDEQQSITFBUQUTIjJhcYGR8KGxwRTRM1Lh8QYVFiNCU2JygrL/2gAMAwEAAhEDEQA/AOTIK+pwSaMDYQIKfKhbskIxUsgXZIRioC7JiMVAXZMQju+ZoAzMmIF7vmaFwZmEGHXu+ZpczBmYRcKvd8zQzMGZhVwid3zNLnYM7Cpgk7vmf3oOpIDmw6cPj7vmf3pHVkK6khlOGx+z+Jv3pHWnzF6yQROFxez+Jv3pXXnzB1kg68Ii9k/3N+9I8RU5g62QVODxeyf7m/eleJqc/oDrZDUXCIvZ/E371U8TU5iubGU4TF7P4m/eq3iKnMW7GE4RF7P4m/ekeIqcwMkOFRez+Jv3ofqKnMBNeFxez+Jv3pXXnzBYKnC4/Z/E370rxE+ZMiDf6VH7P4m/ek/UT5h6tEG4XH7P4m/emWInzBkQnxDh6LGxUai1tT3gd9W0q0pTSbFaSRTWrYKc6jrqQ2O5IKKcUmKgCQoAJCoAItAAVaUAVaUAVKVihkpWBjCCq2KMpSMQMlIwDMa1W2KMIKrYA6CkZBhKrYBhKRgGkWq2xrGctC4rJotBsNgyCkYbhQKQiIMKZEEOKj0TeX5hV9Dvornsa7lro3KrnN466sNjuyCCmFJCoAkKgAi1ABFpWAItKwBlFKKFQUrAHQUrAHjFIxWNIKrYgeNaRgY1EKrkKHQVWwBkFIyB0FIwWGI1qtsNh+EVTIJ4rUuA8BQFYVaVkQVaVjo8y1EwMr+Kj0LeX5hWih30Vz2NdtXQuUXOaRV1obHfYUU4pIVAEhUAEUUABFFKwMKooMUMgpGAMopWAMgpWKMxiq2KxlBSMUNHSMDGYqrYrHIo71TKQAwjtSXIGjWkbJcYiWkbIPqlhVF9QmKID2WhcliaigyBaUJ5qiII8WHoW8vzCr6HfRXU7prmWujcz3OZRbV1YbHfkFFWCkhUATFQBNaAAq0BQyilYAyCkYAyClYrGESkbAMotVtiNhVNKAIlKwDcIqqQrH4ZLVRJChS1LYgWOlZByAVVIKG72qkJCmAERaVsJNRalYTD70UKyQoBQrxQeiby/MKtoPtoSr3Wa9lro3MlzlkO1deGx6GQYU4hIVAE1qEJrUAFQUrFDoKVgGI1pGK2GRKRsVsbQVWxGGVaVsBJFpWyB0FIwDMdVsUYjpGQZWq2QYiFVsA7AutUyYQrGlRDC1GAOG0pLBMVCWM2qEsTO1KQS4ofQt5fmFX0P4iK6ndZr9bzKcuh2rrw2PQyDCnEJAUQEwKBAiioKGUUrAHjFIxWNQikkVyDLSMAZaUAZDSMAZaRkCrSsAwlIwBkFIwDUYqpkG4N6qkQsFXnVFxrEDTAsSUUGCwZUqtsdIJkpbhsSVKlwWI3oiinF/5LeX5hV2H76Eq91mtZq6NjJY5jBtXWhsd+W4YCnFJioAmBQAFUVABVpWKGSlYGMRmkYjGI6rYrQcCkAESgyB1pGQMgpGAbjSqmyWDqlI2SwdFpGyNDUAqqQti1jAIrM73GQKRdaZMLPKKjAMptVbGMGaplFuY669HKDMYNQlhLiw9C3l+YVfQ/iISouyzXLV0TIcyg2866kNjvSDrTiBAKgCaigQKooXAFQUrAMItK2K2NRR1W2VthFFKyBVFKwDCrSNkCKKVgGoUquTAWOHivWeUrBugrpalTuDMiIajYRyuHiY0kkC5cYBwdDvWSomWRZ6ZdakWMwF6ewhLNQsQkBQCHgipJSCkSdaCYWV3F/wCS3l+YVow/fRTV7rNcromM5lh9vOupDY78txhRTiBFFQARVpSBlShcDDIKDEbDKKVisZiNVsSwZVpGwhkSlbIHVKrbAHSOkbBcZhFJIUciltVUo3FYUvmFJawCISjcNg8aUjZLDcTWqqSuMkOMwKgCqUrMs3QEJT3FsTK0LgaJqKVkGFNJYdGCKgGV/F/5LeX5hWjD/wARFVXuM1u1dK5jOZYYaeddOGx3pbjKinEDIKAAi0ANh4xQEbCItK2QYRKrbAxiNaVsUeWGwvVLlqV5jKigxmOIoy3qt3uVX1MAVAhUFK2Swwq1W2SweGkkCwyBVY6QZFpGwhVWlbIMqarYyMhdaFyHnqIDMrUZAyNSNBPHWoAR4uPRN5fmFX0O+imt3Wa5lromI5jhhp511Y7HfluMqKYRhVFAAUCoAKgpbisZjpGBsZjWkbEuHjWkYLlrhorqfCs0pWZTJ2YEpT3HTuEjFK2GwZEqtsIdEpWyMIKURh4hSMZDUa1U2MxlVqtshMJQuSxMClCSvQISy0LksZWoQKKUJ41AMR4r/Jby/MKvod9FNbuM12ugYTmOF28660djvy3GlFEQMooXAGAoADRrelYjYzGtt6VlbYxAKrkKwq70rAWWCxOUWOxrPUhfYSUbjM8IIzKb1XGTTswRethZDVjLbjKiq2C4zhxfSq5aADNFY0mYZJGUFRsg7h1qmbGQc70hAyDSkYyPWqBsSVaDYbGTQAzyioKEFAJ4ioKxLio9C3l+YVdQ/iIqrdxmu2romG5zPCLp511Ud+e42oqFdwq1BWwwFQUPAbGkYrDlrml4C20GIarkKxrJfWq78BLmdqgxWcR6RphzlF3fS6jQKD7Td9uQB8bVy8b0jChLIld8fA10MG6qu3ZDfBePRYk2UlX3yNvbmQdiPnUw2Pp19Fo+TErYaVLXdGwRLWhsz2Dxx0jYbDBFIQyi0GxkhqFarkyDYiqrMNYyooMaxm1AhNRQbCkSy0LkaPBalwWJBalwWMlaFwNCnFE9E3l+YVdQfbRTWXYZr3VV0MxhynMcEvZ8/wBq7J3J7jaigVhUWhcARVoCjcCXquTEbCtHaluBMNCKWQGWAjBGh17v2qhysyvYSx8hjike2qIzC4JFwDa4Gtv80qvEVurpOa4F9GGeaiaw2FlW2IxESYzBwYqSFzHKFjkkcB2VZV9LlPZIYgjl4V46cm3mbud6K4Is8PxaTD4RAmCw7YcYiTEBjnlftrlCdbcMjIuzAXuqm2hvlhjoRqZU7SXA3VOjanV59JRtw1/qX3Rfin2iLti0sdhKvvF1ceDDX416vCYnroa7rc8viaDpS8DY4TV0jOMFBVdwnlWo2EagFVSYUFJvSjmVFBhCBaFw2JBaFw2JhaFyWMhKFwWCBKW4bEhHUuSwPHR+jby+opqUu2hai7LKTJ4VtuY7HIMAOz5/oK9Ezoz3HUWlK2wyJQuK2ECUrYLjWG0NJISQ2UDC43qq9iu9iAFqI+4xE2tIwNAONxq0L9ZmydkydWyq5jVg0mUvpmyg2B3Olc/pBL9NK/h90aMJpVXr9jVZcCkcgNppZFkmOLw80XVtEFe0ZzAkFypJO9jflXkMW45bKWVvZ+J6no+E3PMoZ0t184m24cQiBp8I4yBfTQP8ww/pNueorzM5VXVVLEK/KS+anoaairzo6eHD23T+amtYWN8Owx0CM2DSUQSPdTYSDMYyt76bhrW1Avyr1nR9apStKfDR+KPL9KUqVRvqtmrrwfL3OlQEEAg3BAII2IOoIr1N01dHlrW0Y2lVsJNaDCMR1WxgqClYyQzGmlVtjpE8lLchJRUuEJ1dLcaxlUoNgsFApQmQKhAXET6I+X1FPS76Eq91lDatxiOQ8NS6n3/oK9JI21HqWCRVW2VNhstLcW4eNL0jdgbBEFqVgDL4UoDIFAIWNaVshjjMaDDOZkZ4xlzhCA2XOouCdBqRvXOx8l1Er+H3L8JrWVjUMG2GhEuJgnbrkxdo8FNGSZ8LmBHWOOzm3DD/AInvFeVr0ozVnrx9T0WFrVKMs1N2e3mvnsbj0/8A4h4PH4VBDh2TE6Xd8qdUul0LLfrEOosbDY6VS6eZ6pWLqNWVG7UteX7/AB3F+mf8Vo8Xgkhhw2QyKq4xTYJljkVlSJl11IPaIFgxtrqLVe9zK2su+v2LPgHF8NLLNDg8whiKGAPmzCJ41JUliScr5115Za7mBrZoZHw+xx8XTtLMuJfqK2mQMi0jYyQdFpGx7B41pGwoZDAab1Xa+o97EloMgTJaluGxINQsQyDUITFAgUbUoRbHL6NvL6irKb7SK6i7LKjqq2ZjNY45wwdnzP0Felnuaam5axHTx5VUyhmR40CWJoTegyWG3GY7WqvYWKsGgjHfakk2STCvGOVKmKpE446DZLlF00xcYjVGkkjdVaaMIt1Z0aMRqx3G8hvyyDv04nSs+7H1OjgIaOfoa/xYKsjrh5Bjmd0xD4vqpFfMysZYmRic4JZSSRe45G9efquCVpO3qd3CqtmvSi3bfS/uXk+Lwk2FXL2ZgG7LGzI0almOe2g3Have9q41DD4uOJdn2efCx6GvjcLUoXqa8ktJJ8vC3PZmuJgOqaA4i8MOKUyF/XQofVIiRs2htoTXfzWPK5bvXibF0Zihw5bEy4rq5et6tYjAwhkgcqC+dQcntW5ZfGph+kEpXTv4FmJ6MqKHbTS5m/8ADOIxYhC8TBgrMhKm4zKbGx7joQeYINd2jWVWOZHn6tN05ZWOqpqy4thuFLiqpMdBVFKxkHC0lxrE1FBhSJZaFyWJqlC4bEwtLcliYFAliVqBLAcb/LPl9RVlPvISp3WVNajPZHHeEjsH7x+gr09TctqbljGKpbKmFVaVsAxHFekbI2NCIjQ1Xm5CEclG4Q8QHOld+AjJRjWlbGSNa6QYs9e+YwyxRNGXw0r5GcxRsQQVs2W+JIspuSNRZdPL9JVf99+FkegwNJ9V7kehOKw6L1cpMcxOjHs5h/SNdG9x8q8n0pTrVHngrx+fND1vRdaFKHVvSXG+l+Wo3ioDPiUXDQLPK8udQDC8LwQq0c3WqpEgu9zlLWIHPSungKUoUIqW5x+kqqniZOOq+f2FOiXRd8asr4Z4AATmgmNnz7kKBcqg2BPdVcoSnK09Gtmma6FWnSX+32ovdNbPz4fUreH4XEvizhsLCZHF+shzo0dha5D3sBqNb21qLC9Yu09eDW41THqnPLRi7cYt6enL5obHwLh8vC8TEMS6omKQlo1u/UuJMqLLYdggsovt2j3V1sJUdGai3o9/M4GNpxqxckrNbLw5HRgtdpnGVw0a0jYyQVaUIZKRjIOqikuMFVaVsaxMLQuSxnLQuCxkLUuQwaIovjT2D5fUVZT7yK6j7LKrKa1GY4/wcdg/eP0FelqvUuqblmi1S2VBUFqVgYxCbHWkkK0NPIDz05X3qtICRkAEeNTUGpELRuGwOfHRxW6yRE3IzsBe29hufKqK1anSV5uxbTpSm+yjn+N4hh5cX1rF8rS3cFBYRqFCsGDZiTY3FhbTU8vH4+cqspyp8b2PSYHqqcodZst/m5tvSLFRzQnqgktklK+kWOWLqlBMwEi6xjbRrsQQNQbcXo3AVaX+5UbT5fudvpLpGnOLpQSlzfLy8fEosXivtKFkhDXw8MKSSBYWhaK+YwrDZWUjS7XP0rpVcXCLtLcw4XorEYiGemrLx0v5FZh8FHYLIDHJte9gfcw08qyzqz3i7o7GHwGGsoV4uFTnsn5Naem/gRwmBaDExkYhsOpa32hc14r8zlINvdWijWVTfc5eO6Lng5pqXZel/wAMuuGS4hJJ3i4jC0+InGCkEjZ+vjltactIpGQEKL2uNdhvolzOZaz3OudHmaTCxs9jIBkkKkMOsjJRyGGhGZSa7NKrmgmcydFRbRZ/Z/GnziuilxCLCBSuVyKCXEKqilbYyUUFU0hL8gimgwXYQCluSx61EU8KgDJFC4bAcVH2D5fUU8H2hZR0K6wrQVWRxrgq+jP3j9BXqKz1BU3LRUqi5UFVaVsiRMJQuSwZBStksFUUpNAHE+IJBEXe/MKACSz5SVXTvt9ay4rEKhDM/Rc2WUaLqStwOffbGxM0gVnkeaNI1LpHZRdGkFjmyICGsVIPMnUg+TxOJ3q1H88DvYXCyqyVKmvnNjWO6I/Zl6yScELYsI1vINQAVBIzWJvuNq5uF6ShWqKGVq/E6uK6GnQourmvbwIf6mrkwy4qWfDxkdQs2ZAbLYHJnYJbUAXtqe+tWKlVtamV9FRwkpt4l+Sd7e5lFC6wPYezfOh8uVYW838RfhnooU1T1wlSy5XzR9uHowzYlreljuDuU7Q/tOv1pFTV+xL3NX6qeW2IpXT4x1Xtv7XK/EFM8dmzJnF1Jva+2h1HurTDPlldWdtzlYh0HWpOMs1PMrxetvR6ryYzxHCCLO0aJ2kZSGUMAG0JW/qtpoRrUwuJltLXgHpromlBOpSVuNlsdS/hNOjcNURFzkcq+cAESFVdwtt1uxtzrv4V3hZ8zxNbSWhu8a+FXtlalzRNhQuG1zGWpcVoKkffStgysOsY7qRthynrVLksZy1Lksey1LgsStQDYXxp7B8vqKsp94rn3SqrUUWOQ8CHoz94/QV6SvuGe5botZ2xAgShchMR0tyWCAUCBEU0GwWNB6UYwy4rJGZns7xKvaCBmiijPVhRmLdaz3FjcZBrevLYyo6td+DsjrUYZIJEmhw0PV5on9EcmIOWRXGI7VsMSXQgnKSxB0tYVhhQytyqyuuVtPI6tTGU2lChDK9O1ftP1voRIkeCVDIoEjrIsYldkjym4UhrmQWsBmJta+5rN+shG8VB2Nb6Mq1FmnVTfm39QT4k9YJXEnXC1po5LEWFhlC5cotyApevqylmjP6WLlg6MI2nTbfNO/00f0B4PGoskjvGuJaT1uueVZgfaWQEEHvvfblWqGI362N78TI8PFSzUJa8tU/wwfDsTIf6gRm7SEaqL7Aki5t3799Y61Olm2suaOngMbi1HvKXOMlZ+/7h+MYeJ3KI2ZgoYMEdd+XaAOmx5dxNSN6Wqd4lmJlQxt4OLhUXP8Pl8QSPE9ZhyW9ZAyv5DQ+Yqh08lXs7PVG+GKdfBN1e9FNS9Fv6o6d/BJL8PJAv6Rr/AHgT/wCOWu9hno/P8I8BVW3l+Wb4LX1rZqVLKtxiwttry91V63GclwRD4Uwt2SU0BbsyJKliXJk0CHhUFMigQkKgRfFjsHy+tPT7wkloVuWtNyqzOQcAX0Z++foK9LXfaFmtS3WwrIpXbXIWVkrngKsKLhEjJpXIZXY3HBprVLm+BaopLUagjA1+VVybCmkc+x3D5Ima06mRMX1jHtSOESPr5MQVciIgdYt0IJzKBfv81JOEnFPZ7+XE6cXdJi6vaEWij1uTI1lZ7m4coAbEixtfSuHVtKrJuTep6zCRqQw0bU4rTi/rs/uUeLfX1Yye4XJ+FaoR8WjBiKjvbLBvkrtkYFXTM5jPcAyj3XOlNKLfdSZVRlBPtycPBJpfkdaCIgZpAwHLrFt9aqiqy7sbHQlHBVLdZUv4XMskO6sEbvVwfiCSDUtX2kroko4G+anPLLmn90yeCaWWaNIcjyL1kgYMFukcbPIrX0HZU8+VGGHU7x1V+Znr45wcGnGTTvdPhxTXC/qgfEMR1jRiMBTiFs7GyoT1hUNa5K21BJte17UaGHku9wehViekU7ql/wAl2tPt9V4nU/4P8Sjhh+yO6CQyuVKZzmzMVBe6jLcJcHYgjncV0qM9LHEnHidJeEgm48xr/wCq1KSE8GiF/lRK7I8fCptuSzJsAo7RA8OdcDG/4iwmGk4puUlwX7miGGnJcjEcYOxBqUf8TYGrJQTab0SswPCyQPPXoLGVtExJQsC5JXoNBJZ6FiAsdOixkswHvNudef6R6ep4aXV0u1PkuHmbqGEdTvFF/rGH/wB9PiK5/wDqbG/9H57Gn/LY8jmHR8+iP3z9BX17ELtHn5y1HJ5MjKTorEIx7if5Z/u7P/2eFc+s3TqRnwfZf4+v3Fj2k4+vt/QaQVqbKRmEVVJhTY2iX3vVbdh99xmKOqnIbKal0pwqifPMnokxGGlead2eJI5A8cixYJGXrVJiTMQc10F9DeuBillqv3OlR1gjSQqKuWVpFI1ETKwbK2qWUnQFSDu2/OuVUjUU3lj6nboVKLpJVJNtcL/Zf3AB22RQvv3+AqWj/wAnctVSrtSiorx39j2Qn1mY+7sj4Deip/yojouWtSTf0QJEVjlRczdyqXJ56WGtWKM3uzPKeHWkVf0ubNwboZipQGaMQRnZ5R2mtyjhXtOfgBzIFUVKkIq8paeenv8AtqMp5dFBJ+O/tw9WhrE9DJFyJILLNNkzERWSQxOIsxju63Yjs3ty1NqalXjllls8q1S1lf8AHzyKa+WTV3q3ysreHz33Nr4X0NhMk5kmEb2VcRFBEIfRlO3GhvYQsCo7I/o9a96uo4ilKj1snbRu177X/b+pkmpKWVLlr5ltwHoZCkmaR8xaVpFVUEaNlc2dkuVJyhRy0ANgxYl4YugnBX797W1Tt4oWUJ66bWv6m4TjLexJS1iATmQW3QjUD3bcu6tcK1OXZi1te19bPjbcTJJa2GM4te4113vfx8auSvsRtRWoJ8QOV6MqWZWZX+oS2Rpv8QOFzSYVmwzEOlnvmbMcpBNtd9OdcyfQmFzZ4Rs9bre+nj9xoYqa0bLPofhpY8OvX26y3aKsWDG1s1z37+dWw6JwsWpZEpLkJ+olzLvWumkkrIoabdw8cfM7eNZsRiadGDnUdkWQoyk7JGBMpFwykA2uCLVz101gnFyzrT39i/8AS1L2sLzY1dldMx2BN9/Cqv8AN8LiIONOdm9Fo1qMsPOErtaHO/4jRCPAGcySO7FFUZrJcte9vePlWeHQ8KEYyjq79p+hbDFOTaOM/aH9o/GtuSHInWz5nTOjq+iP3z9Fr32Il2ziz3HcVhRIjIdmBF+6+xHiDY+VZK0VUpuHP4iqLcXdEeBYgyxAt66kpIO6RDZvpfzqqhiOspqT34+Y9WnaWmz1RdRR00pgSG4yapdh1NoMp8KRsKbZXcd4a0sZaFsk6pIEbIjhldCrQsr6ZWuBfloeVZcTS6yOm5dSnkepoHGeFyubs6xbLFhpJftGKEuFjVY4WewYCQMzIE7Buotsa5M4t3izfCVmpIqkidywSMgqSr5+zkYespX1rjyrmvLT/iM70KlSuv8AZj6sewPRmSVrZXlPsqDlFxpcLou27ECmp1J1NKMfUSph6VLXE1L+C/Za/Y6L0Z6KtFZpCsYvm6mNUHmzgfIX29as8rWzVW9HqntlTWbZ7pO64tK9mV1MYkslCKimt+Ou37cfM2h2ANzuVsSdSbbXJ1qjEuNCvDrmnFpwk7c72a5K0l/WxhjJzg8u+6/b6MquJcRUMENsrOZHJ2AQoRe4te5S3u8KrjiJuhNTdndN2bu33fbS/wCOI6gsyaV9NPDiEUxzN6pLRC2fUFS4JsG5aMtcVYudOjGm9PG+tsye2zWj0ZocbvN82LLDqcgVmzHKFZtLnm1yoA18APACu7hJKopJS0l2Vd92Mm5S327CXqY6rcXe22vm9l9R5GN819PDvNh9AB8a0x6XwVO9WUtr2indvgtFwypb6Xb4orlTqtKC93853+gFJAhOno76nlGT/wCOuvs+49nT0X0vPGtvq8sVxv8A0/sVVsOoLcbYAC5tYc67qmmtGZurd9iUuGDIw71I+IqZ9QumrXMYNQYkNv6Rz7hY1TGvFvLmV+Q/Vq3dIHFKH6v+rJn8r2q3hcS9rJFR0oEk2DlSFrSBSy9zcwPOsWJw1LFwXHii6lWlSlyKzgHBXHDxFK1pCCTbQIW5CuVU6IoKMqk9HzfCxbDFylJWRrnQ3BMmIaRpFdcOkkam+ZR2+0Se8EVR+mnOadFpWak36aaeIZVbPLL2G+O9KcC2HXDODJm0BAJQMGtcHzrS+ksTK+SmrLe739BY4WC70tzQPs6/7Q+FWfrY8kL+iqfzG09F7GE/fP0WvdYiqm00+BzZrUu1jrM6glijkP2bHqTpHixY9yzpoD4ZgQPfWDrOqr+Evv8APuXRWaFuKNqjjrS6hTa4bq6TrA5TBFTOMTjellIaItxPgKYi5uY3dDE8iKhZ4msSjZlPNVIO6kaEa1zMXiMPT1qSSNlGFR7IRXorFmcysXDsrEWtIWChe1iXLTG9gSA4HgBpVFKrhK+01L2LnLEU9rryLuKVIltGFUCwCLYKB7h5m9UY+pHDPPCaU2rJPa1/TZ6v+waF6qyyV1u3xuYhxmYEZ+1oR2bZTaxB7xsb/wCDz0sfUVTNiI6pra1tFa+nNXTXFW5I29TFq1Pa3z5wFGlZprg62W6GxW50PjqSvkawYmsqkNXdLSP/AI8PbXc0UqeVbb7+YpxV9FFh2ZAXU2JKrquo30t/bVFBavy0+fNy9xsW3DZA6ErcX0YEAZit7G++1qyVk4tJ+nqK463LHDkXuTe+w8PHzqmpUm1YRxsMvKct37O9l9ZieVgP0qhRWa0dRbK+h6HDdYhDH1kIsLaBhr7jqa20+kq1FxjHaL0XLnbz576sScI8jHF8F16ZHGVLg6MwOh70IsPOugv8R4xxs2vb7f2KVh4LYckfKqgkaWvyFu4E3rdgul8XiKydSpGMVvdqN/y/oiqVKEVZJ/c1bDdIikkoZSixFm5kkZth8ax4nC1P1HWJvO3w4Fiay24COP4v18kzwhkYQFCz2CjNcpbzrsPpGpVUYVpZYv8Al1b8ypUowd4q7KmXpO8MWGSIrLI0TCW+ynQ202trWyhOFCi40W1d+3kZ6l5SUpoDjP4h9WnUyJmdl7UgOVAW0sBubVU1XrUnFzvF81r+w0XBPMlYBg8dBCskR9Grxl731ctckX5XHKnwcJJS653ul9CmrJyknDxNUwL4eJZmkDfzQ0A27GcG4/61ZVzSqLq9rajx7Ss2WH/yjC/7LVOrn/LH6ln/ALs2PobiInhy5gHDNcbXtbX4UaXS8sI1SlF5efK/4Hr4aNZuaepfB0zZSQP/AN2rdV6boU9b38tTHDBzlwKPpbg0lgkQOBJHaSMX1zrrYeJFx51mrdNUKsY5U3d722LIYOcW2O9HeNLiMPHIxAIFpDawz7fpfzpf8zWGvCo3J7rm/Ib9P1tnGy5j3EeKZI88S9YMpOZCCARtcVgl07Vqt07ZPF7l6wUIavUjw/iDSKBInbtclDdddheq8N0zUwzam3OPjuh6mEjV2VmTl4ikZ7WY6gdkaC/ea2f6gc+7D3ZUsClvI1zpfx6bDreKcZiRZSL6X1tXOjTp42u5Ti2i/M6UbIUwPS6Z8ORPYuGK+qVNt/MaWv41VV6NpQq3pbeZbCs2u0ek6RB1GXOjabkNr4Zda02xFsk55o/OYMtPNdLX5yGH4gVXrI5b9rtROMsine4vo405d+tr65uqUuzJeq2+hcnqW3Cg88duyioCyyuzrYXN7Env8LDv3rBWy0p82+CSfz5oXxehVw8XzSiN2GRSUMljlsRYEmwNu0d7VqlhssM8Vq9bEcrsvcHxiMqyRMudDY2Pr62JAOo0HMVgqYWaalNaP6EckMw8UhJCysY3J7I5Hwu1gfKqpYerbNBXXEVzLDh6O1wozXOhJFz4am16z1XFWuByLPDTAkISyNY6aixGw1NjWeUWu1uhGHxbMqmzONPZWRfflbXyDUaUqbdpRX2+ewjTNfxXE8WFYKyYi406pFjcX70LG/uDX8K6qo4STSay+bv/AE9yt5o67minpW8pcmMA5WjI1zHKdyDsd9K68cD1bTUvH3KZV80WktjUcfj260ZS6hrBxc9onvHdeunSopQd0nbYxxlLmNTYjK9s2pFwdiNNRVUYXjdIqUijxfWGQMynla4Nt7VuhkUbJliasW2LcmPtm7G1gBoN/wBqyQ7+mxTe7KqbMVzPe6iwB20NrCtcbJ2jxLIvWyE+sNW2RYbLw/iBRNAczN62lstlv51zatHPLXYt61R8x/D8UkbaQqfWB09YbLryqp4ans4ixrSvdMYxPFYp4k62S0q3YnJuy+rcjxqmGHqUZvJHsvxLnVjJJ31AdF+LiCWWN0DRzDPk5XF/V8r/AAFPjcM60Izi7SjpcpoVcsmnszYH6ZYdIQBC1r5cqML3P/HurnLouvOp3lzuzaqsMopiOPRaMueMqwPVnUE1fHB1dpWfiV9fBbMUwvTSR5CHCmK9iSOWug9/fVs+iqcYJxfaIsTrrsN8YxOHmTNGFDHKozHYaar8aqw0K9KVp7aseeSavHcoMRib2DRpmUsC6to2vZ7IAG30rfGnxUnZ8Hw56gcuDQFcXlvrl77afP8AzendPNbS4M1ga8UexVVsTpmYAsB/xB9X37+6m/Tx3k/Th68/sFTZe43izsiRi8cMahVjLZjoPWc21P0vyrDTw8VJyesnx/Yvc+C2J8Bw4cSM/a1AsdlAFwPmKTFTcHGMdCRkahxyZosZNkJHpGYeZvp8a7GGiqmHjmXAwznKM3Y6V0W4gmNwqLjYgc1wJb5c1iVuSPEEXOo92teax1GeFrt4eW3A105Z46jGF4suAM0TsZMOLPGVOeRTb1dTqNtNt7EbFJ4Z4xRqRSU9nfRP5/fmTPkbT2LbFcVbqesREmzDMl2aIsPYLktkYDv7N/ZrOsIozyydlx0vZ+Wl/vbmN1l1dFe/SJ8RE8WEVocXGV9E79o2NzlzABzuCuh7rm1XxwMKM1Ou1Km+Nv21XmVOq5ReXvLgT4V0vIIixkKlrXdlGSRW2uRoQbDwqVcAks1F6cE9vcWOIWmbRlT0t4SsUj4gSBxLqnI3NiA3jlU68624DExqU+qytOPqCrDLLPfRmo4tr2yFVBLC7ai1rk25V06bcVrqc+fZdhJeGkxiZJFNyMoN8181idrHUfStMpxSyyJbQexs3WQHMdc1mGm4up8udZKUclVW2tp9yvZlPHIZJEFgNl8k3Na5RUIt+vuRpJHuIvnJCgARjW3MFgL/ABNGhFpXb3DTVhXrE8fl+1X2ZaGwbaeevu8KqqLUWe4bGPYg66LoPEiwNJTV9PEEeRhpb2ItmItp38/rRtuuAGwAdlIOt1IIv76e0ZK3MKLLrAXDrsMra256n4a1mtZZWGMrO7BYpWcswBshzWPINverIWSsRy11DcQwqqqstlsiEjkSTZtPf9adILRLDNGFJLWN7armsLC2UbXves01NuyRpopZbsFLjSxIQW5X3a3dfl7hTRpJK8izNyMQLlNyoIFxZts1tyOdu6jJ3Vkx4K2rMQLYj46eHdUk7oC3G2Ynck376qSS2Gubb0SUHhuLcWDLiQpJ3yCNOyv/AGtXLx+mJpx/7fy/wNTejfic66RNmxUp/wCQ+gFegwitRijJU1kyy6I4lg+QXzalFv62najt3nl4jx1oxtFVFf54BpyaN047gwEV7hg0YcWuBbNZlbxBU1xcNNqbi9LOxpqK6uQ6N41zIYIg0qXzFhr1LknKSRpla3lvbcVZ0hSpxj1jdn91+6/oJTunaxYcZ6OPMEkiPVSoc4J0JVbho2tyBKkb6MQDa1Y6GNhSvGfai9PXg/Vb+PqPOm5ax3NijYzwCPFakWySA9qxAIIJ99td/Cue5KlUzUvVDyjmjZmqdJlkjVYWkHVgZw9tSqX7NjzBPvGo2NdXBuE26iXa2t5/PUw1pSjHIzSyoeVoFGbOcyNtYkHMCeQH6V2neEFVlpbczTfFl3jIRDh0jNtBlYgc+be/nWGnJ1arkVXNT4viszKuwW/LmxuT411sPTsm+ZZBaDvBHgyuZWIbQx91wDm8zpQqwb0EmpXsit4iyMxOYXtayjsmx592lPSUoq1tPEtgmkByL7VPeXIISGUBNO+llFuQJLUDJLd7nanUbR0Io2Wg1hGNz3k3UeI1+l/MCq5pWF2WhhYi7Eg3IBNju3eB9aN1FahcrIkFZVswIytZhzs2o/zxpXZyuhb3DcLxbRrJISbWZR/zka1gfAAXPuFWOC2LBZcUWIvqSCrdxU63+NG1kMlcOIjYW57d9jWfMrmiK0LvCcJMcJmJAIYKF0OpGt/HW/lWKpiVOp1fDmaY08qzPcHxGHq/R+xo3dmOrfPT/rTUZZ+3z+wJaaGMLw5yocKSHvY2NrLe9zsNj8Kk68FJxvsBQdrgmYKCx2AvTpXaQrdkM8D40FwJhJsTM0kh7xlW36/CqsVhXLEqouSS+oIT7FjVMRJmct7TE295vautCOWKjyM7eoWFyHUi4IPLe/LzpWtGRbnQJJyzds5o3Cs4H9LOoE5t4sGJHeT31xq8VfNHvftsWqqk8r2E+hvG5cOjgBBmYjNa3q6aHmN9++l6RwlOvJNt6IrhiZQdki2wnSp5higTYxI7RtfTMI33ty028KyVOjoUnTa2k0n5XRshiM+qWxqidJ8QWiYyFbWAGhBQG1iCNeddZ9H0EpLLf9zJVxc3otC/6YkSYXPexFmA1tc20Arn9HXhXymeVVzazFR0Kwtw7EaiyrfexGZj53FbOkqlrIqquxb8bjOXvsLkXrHhnqUpmh4hAczFtRlyjvPOu/BvSKRqi3ohpOHt1ImUgx5grH2JNwCO48jQb1s/iEctbMHxjCWYOFyAqrFDcEMTZgB86FCTtle6+w1Kd1YrNK0aloaO17Npm+R5eVI77oV80Ew8XbUMbAnf6UJS7LsBvTQfihVL3bXNoRuO4j3aGs7m29Cu7uiEuLGeNrAAG4y6af1IfcwPkasUNGh1HRl7xPCoSLOCZEKym+z7q4B5C4HlWaM1e3L4yRoytexUcaIZlWNcsSIBGDbMdLs720zsdTbTlyrVGpF7FjpNOwph8LlZc1iGCnQ7Zr2B8dDp4VJVE07cCxUnY2DgOMXDy52UPyBNri27Kbixrm4qk68MqdvnE20ko6jOKxygKykAkmUjkGzNlFttP1quFJttPy9OPuF6COLw0hn6uXSRiGfUEjOA9zbnZr1fTnBU88NlovTQrcW5WZumLxi/ZHSG4UIUy6GxXssuh3Gt71xKdKXXqVTe97myco5LIruiHBIsTHMZ2AjKGMbZgzWOcd1rCxNaekMXUoTiqa1vf05epnp086dzQ+NcLbDyvGzBijsl12YCxVwe4gg25V38NiFWhGaW6v5eBhlBxk0wMeGZMpcEBgGW/NdswHdTualdRe2jA00eKdvUgC++unw1qJ9kC3LyQypIrPIJFKsRJndldVHqpcb38Nzqaz1Epxt+CT5tlS+JkeTKGUAsSBfsg916tVOEY3a4epU0iJxLqWS4XN2WyjdTub89CR5mj1cZJS3tsWQlZWRGaVbKU3UBbWA9z+JO3lTKL/5CSjc2fE40NhoXUhnRhEyk+oWuMzAjXbQjTWuZHDuNSSfdevtwKVC+5XcZnMGLVo2F1RTcWsd7g+GlXYeCrUHGS4sNro2jG4hZERgQM8YYai+utq5dOEoScWtmU2NC4jhdA669toyOeYEkfEH5V6GjLh5M003wLngeHjiLCRgUkQAKfVMl7jNbYjW1Uus5vbYz1JuW3AX4zInUBCzdaklmucysgHZIPI6inpxtK9hqSea5r+ladTVqZm3oR2ItiXMf5yocAIJzpeAAsKi7abA28NKWTdkXR3PA6H3/AKUOKGWzIP8ApTID7yJMNvKghjx5f5zqBCsbut9dEGvcAoA+AtSLSLt4h4j3CFBxdiLj0mh1GiNVGIbVC68Puh4fxPcJ0ZmbrplzHK0Lkrc2JAFiRzIufjQxsV1cHbXMgUG80l4CM59C55q65TzXbY8quj/ES5piN9j1GOPKBhcEbC7Qysx5s32iQZmPM2A18KTCt9dWXKS/+UCp3Y/OJPpSO0h55nF+dgEsPcKGC7r9PyPiOBRy8q2xMxmYdqpHYUE1MgoOguxv7JpeBECT1vMfWi9iMbiHbHvqqXdYpLi383/qP1oYfuAj3SMZuUvrawF+WtF6KRGN8JYiZ7ae7761dR4eRHsX3Cz2Ixy6uLTl68fKrkVS3FcW15lvroRr4lL0P+QUWXVjuHwq6yFuz//Z"/>
          <p:cNvSpPr>
            <a:spLocks noChangeAspect="1" noChangeArrowheads="1"/>
          </p:cNvSpPr>
          <p:nvPr/>
        </p:nvSpPr>
        <p:spPr bwMode="auto">
          <a:xfrm>
            <a:off x="215900" y="-231775"/>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lt-LT"/>
          </a:p>
        </p:txBody>
      </p:sp>
      <p:pic>
        <p:nvPicPr>
          <p:cNvPr id="1029" name="Picture 5" descr="C:\Users\User\Desktop\untitled.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61214" y="3140968"/>
            <a:ext cx="2814810" cy="35010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9813067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urinio vietos rezervavimo ženklas 2"/>
          <p:cNvSpPr>
            <a:spLocks noGrp="1"/>
          </p:cNvSpPr>
          <p:nvPr>
            <p:ph idx="1"/>
          </p:nvPr>
        </p:nvSpPr>
        <p:spPr/>
        <p:txBody>
          <a:bodyPr/>
          <a:lstStyle/>
          <a:p>
            <a:pPr marL="0" indent="0" algn="ctr">
              <a:buNone/>
            </a:pPr>
            <a:r>
              <a:rPr lang="lt-LT" dirty="0">
                <a:latin typeface="Times New Roman" panose="02020603050405020304" pitchFamily="18" charset="0"/>
                <a:cs typeface="Times New Roman" panose="02020603050405020304" pitchFamily="18" charset="0"/>
              </a:rPr>
              <a:t>Eilės skamba </a:t>
            </a:r>
            <a:r>
              <a:rPr lang="lt-LT" dirty="0" err="1">
                <a:latin typeface="Times New Roman" panose="02020603050405020304" pitchFamily="18" charset="0"/>
                <a:cs typeface="Times New Roman" panose="02020603050405020304" pitchFamily="18" charset="0"/>
              </a:rPr>
              <a:t>pakyliai</a:t>
            </a:r>
            <a:r>
              <a:rPr lang="lt-LT" dirty="0">
                <a:latin typeface="Times New Roman" panose="02020603050405020304" pitchFamily="18" charset="0"/>
                <a:cs typeface="Times New Roman" panose="02020603050405020304" pitchFamily="18" charset="0"/>
              </a:rPr>
              <a:t> , saulelė ir orai </a:t>
            </a:r>
            <a:r>
              <a:rPr lang="lt-LT" dirty="0" err="1">
                <a:latin typeface="Times New Roman" panose="02020603050405020304" pitchFamily="18" charset="0"/>
                <a:cs typeface="Times New Roman" panose="02020603050405020304" pitchFamily="18" charset="0"/>
              </a:rPr>
              <a:t>personifikuojami</a:t>
            </a:r>
            <a:r>
              <a:rPr lang="lt-LT" dirty="0">
                <a:latin typeface="Times New Roman" panose="02020603050405020304" pitchFamily="18" charset="0"/>
                <a:cs typeface="Times New Roman" panose="02020603050405020304" pitchFamily="18" charset="0"/>
              </a:rPr>
              <a:t> , daug dėmesio skiriama bundančiai gamtai (žolelėms , krūmams , šilui , laukams , kalnams ir kloniams ) , bei įvairiems gyvūnams</a:t>
            </a:r>
          </a:p>
        </p:txBody>
      </p:sp>
    </p:spTree>
    <p:extLst>
      <p:ext uri="{BB962C8B-B14F-4D97-AF65-F5344CB8AC3E}">
        <p14:creationId xmlns:p14="http://schemas.microsoft.com/office/powerpoint/2010/main" val="93758124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urinio vietos rezervavimo ženklas 2"/>
          <p:cNvSpPr>
            <a:spLocks noGrp="1"/>
          </p:cNvSpPr>
          <p:nvPr>
            <p:ph idx="1"/>
          </p:nvPr>
        </p:nvSpPr>
        <p:spPr>
          <a:xfrm>
            <a:off x="971600" y="476672"/>
            <a:ext cx="8229600" cy="4525963"/>
          </a:xfrm>
        </p:spPr>
        <p:txBody>
          <a:bodyPr>
            <a:normAutofit/>
          </a:bodyPr>
          <a:lstStyle/>
          <a:p>
            <a:pPr marL="82296" indent="0" algn="ctr">
              <a:buNone/>
            </a:pPr>
            <a:r>
              <a:rPr lang="lt-LT" dirty="0" smtClean="0">
                <a:latin typeface="Times New Roman" panose="02020603050405020304" pitchFamily="18" charset="0"/>
                <a:cs typeface="Times New Roman" panose="02020603050405020304" pitchFamily="18" charset="0"/>
              </a:rPr>
              <a:t>„Vasaros darbuose” poetas neduoda gamtinės įžangos, tarytum norėdamas pabrėžti darbo svarbą atsakingiausiu metų laiku, tačiau giesmėje nestinga atskirų vasaros gamtos bruožų.</a:t>
            </a:r>
            <a:endParaRPr lang="lt-LT" dirty="0">
              <a:latin typeface="Times New Roman" panose="02020603050405020304" pitchFamily="18" charset="0"/>
              <a:cs typeface="Times New Roman" panose="02020603050405020304" pitchFamily="18" charset="0"/>
            </a:endParaRPr>
          </a:p>
        </p:txBody>
      </p:sp>
      <p:pic>
        <p:nvPicPr>
          <p:cNvPr id="2050" name="Picture 2" descr="C:\Users\User\Desktop\imagesCAUPC04Y.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03848" y="3068960"/>
            <a:ext cx="5090547" cy="330247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4172389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urinio vietos rezervavimo ženklas 2"/>
          <p:cNvSpPr>
            <a:spLocks noGrp="1"/>
          </p:cNvSpPr>
          <p:nvPr>
            <p:ph idx="1"/>
          </p:nvPr>
        </p:nvSpPr>
        <p:spPr>
          <a:xfrm>
            <a:off x="1187624" y="908720"/>
            <a:ext cx="7498080" cy="4800600"/>
          </a:xfrm>
        </p:spPr>
        <p:txBody>
          <a:bodyPr>
            <a:normAutofit fontScale="92500"/>
          </a:bodyPr>
          <a:lstStyle/>
          <a:p>
            <a:pPr marL="0" indent="0" algn="ctr">
              <a:buNone/>
            </a:pPr>
            <a:r>
              <a:rPr lang="lt-LT" dirty="0" smtClean="0">
                <a:latin typeface="Times New Roman" panose="02020603050405020304" pitchFamily="18" charset="0"/>
                <a:cs typeface="Times New Roman" panose="02020603050405020304" pitchFamily="18" charset="0"/>
              </a:rPr>
              <a:t>Ketvirtoje </a:t>
            </a:r>
            <a:r>
              <a:rPr lang="lt-LT" dirty="0">
                <a:latin typeface="Times New Roman" panose="02020603050405020304" pitchFamily="18" charset="0"/>
                <a:cs typeface="Times New Roman" panose="02020603050405020304" pitchFamily="18" charset="0"/>
              </a:rPr>
              <a:t>pastraipoje autorius samprotauja dėl žmogaus gyvenimo trumpumo lygindamas su žolelėmis. Iš pradžių žmogus jaunas, energingas, kvailai leidžia laiką („Jaunas savo dienas </a:t>
            </a:r>
            <a:r>
              <a:rPr lang="lt-LT" dirty="0" err="1">
                <a:latin typeface="Times New Roman" panose="02020603050405020304" pitchFamily="18" charset="0"/>
                <a:cs typeface="Times New Roman" panose="02020603050405020304" pitchFamily="18" charset="0"/>
              </a:rPr>
              <a:t>glūpai</a:t>
            </a:r>
            <a:r>
              <a:rPr lang="lt-LT" dirty="0">
                <a:latin typeface="Times New Roman" panose="02020603050405020304" pitchFamily="18" charset="0"/>
                <a:cs typeface="Times New Roman" panose="02020603050405020304" pitchFamily="18" charset="0"/>
              </a:rPr>
              <a:t> gaišindamas lošta“), tačiau greitai ateina senatvė ir žmogui darosi sunku ir giltinė pradeda smaugti. Žmogaus gyvenimas labai trumpas, kaip žolelių:“ Taigi matai, kaip žmogiškas </a:t>
            </a:r>
            <a:r>
              <a:rPr lang="lt-LT" dirty="0" err="1">
                <a:latin typeface="Times New Roman" panose="02020603050405020304" pitchFamily="18" charset="0"/>
                <a:cs typeface="Times New Roman" panose="02020603050405020304" pitchFamily="18" charset="0"/>
              </a:rPr>
              <a:t>trumpintelis</a:t>
            </a:r>
            <a:r>
              <a:rPr lang="lt-LT" dirty="0">
                <a:latin typeface="Times New Roman" panose="02020603050405020304" pitchFamily="18" charset="0"/>
                <a:cs typeface="Times New Roman" panose="02020603050405020304" pitchFamily="18" charset="0"/>
              </a:rPr>
              <a:t> </a:t>
            </a:r>
            <a:r>
              <a:rPr lang="lt-LT" dirty="0" err="1">
                <a:latin typeface="Times New Roman" panose="02020603050405020304" pitchFamily="18" charset="0"/>
                <a:cs typeface="Times New Roman" panose="02020603050405020304" pitchFamily="18" charset="0"/>
              </a:rPr>
              <a:t>amžis</a:t>
            </a:r>
            <a:r>
              <a:rPr lang="lt-LT" dirty="0">
                <a:latin typeface="Times New Roman" panose="02020603050405020304" pitchFamily="18" charset="0"/>
                <a:cs typeface="Times New Roman" panose="02020603050405020304" pitchFamily="18" charset="0"/>
              </a:rPr>
              <a:t> žydinčios ir krintančioms prilygsta žolelėms“ </a:t>
            </a:r>
          </a:p>
        </p:txBody>
      </p:sp>
    </p:spTree>
    <p:extLst>
      <p:ext uri="{BB962C8B-B14F-4D97-AF65-F5344CB8AC3E}">
        <p14:creationId xmlns:p14="http://schemas.microsoft.com/office/powerpoint/2010/main" val="409641184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a:xfrm>
            <a:off x="1115616" y="188640"/>
            <a:ext cx="8229600" cy="1143000"/>
          </a:xfrm>
        </p:spPr>
        <p:txBody>
          <a:bodyPr/>
          <a:lstStyle/>
          <a:p>
            <a:pPr algn="ctr"/>
            <a:r>
              <a:rPr lang="lt-LT" dirty="0" smtClean="0">
                <a:latin typeface="Times New Roman" panose="02020603050405020304" pitchFamily="18" charset="0"/>
                <a:cs typeface="Times New Roman" panose="02020603050405020304" pitchFamily="18" charset="0"/>
              </a:rPr>
              <a:t>„Rudenio gėrybės‘‘</a:t>
            </a:r>
            <a:endParaRPr lang="lt-LT" dirty="0">
              <a:latin typeface="Times New Roman" panose="02020603050405020304" pitchFamily="18" charset="0"/>
              <a:cs typeface="Times New Roman" panose="02020603050405020304" pitchFamily="18" charset="0"/>
            </a:endParaRPr>
          </a:p>
        </p:txBody>
      </p:sp>
      <p:sp>
        <p:nvSpPr>
          <p:cNvPr id="3" name="Turinio vietos rezervavimo ženklas 2"/>
          <p:cNvSpPr>
            <a:spLocks noGrp="1"/>
          </p:cNvSpPr>
          <p:nvPr>
            <p:ph idx="1"/>
          </p:nvPr>
        </p:nvSpPr>
        <p:spPr>
          <a:xfrm>
            <a:off x="1043608" y="1196752"/>
            <a:ext cx="8229600" cy="4525963"/>
          </a:xfrm>
        </p:spPr>
        <p:txBody>
          <a:bodyPr/>
          <a:lstStyle/>
          <a:p>
            <a:pPr marL="0" indent="0">
              <a:buNone/>
            </a:pPr>
            <a:r>
              <a:rPr lang="lt-LT" sz="2800" dirty="0" smtClean="0">
                <a:latin typeface="Times New Roman" panose="02020603050405020304" pitchFamily="18" charset="0"/>
                <a:cs typeface="Times New Roman" panose="02020603050405020304" pitchFamily="18" charset="0"/>
              </a:rPr>
              <a:t>„Ratas ant ašies </a:t>
            </a:r>
            <a:r>
              <a:rPr lang="lt-LT" sz="2800" dirty="0" err="1" smtClean="0">
                <a:latin typeface="Times New Roman" panose="02020603050405020304" pitchFamily="18" charset="0"/>
                <a:cs typeface="Times New Roman" panose="02020603050405020304" pitchFamily="18" charset="0"/>
              </a:rPr>
              <a:t>braškėdams</a:t>
            </a:r>
            <a:r>
              <a:rPr lang="lt-LT" sz="2800" dirty="0" smtClean="0">
                <a:latin typeface="Times New Roman" panose="02020603050405020304" pitchFamily="18" charset="0"/>
                <a:cs typeface="Times New Roman" panose="02020603050405020304" pitchFamily="18" charset="0"/>
              </a:rPr>
              <a:t> sukasi sunkiai</a:t>
            </a:r>
          </a:p>
          <a:p>
            <a:pPr marL="0" indent="0">
              <a:buNone/>
            </a:pPr>
            <a:r>
              <a:rPr lang="lt-LT" sz="2800" dirty="0" smtClean="0">
                <a:latin typeface="Times New Roman" panose="02020603050405020304" pitchFamily="18" charset="0"/>
                <a:cs typeface="Times New Roman" panose="02020603050405020304" pitchFamily="18" charset="0"/>
              </a:rPr>
              <a:t>Irgi žemes bjaurias </a:t>
            </a:r>
            <a:r>
              <a:rPr lang="lt-LT" sz="2800" dirty="0" err="1" smtClean="0">
                <a:latin typeface="Times New Roman" panose="02020603050405020304" pitchFamily="18" charset="0"/>
                <a:cs typeface="Times New Roman" panose="02020603050405020304" pitchFamily="18" charset="0"/>
              </a:rPr>
              <a:t>išplėšdams</a:t>
            </a:r>
            <a:r>
              <a:rPr lang="lt-LT" sz="2800" dirty="0" smtClean="0">
                <a:latin typeface="Times New Roman" panose="02020603050405020304" pitchFamily="18" charset="0"/>
                <a:cs typeface="Times New Roman" panose="02020603050405020304" pitchFamily="18" charset="0"/>
              </a:rPr>
              <a:t> teškina </a:t>
            </a:r>
            <a:r>
              <a:rPr lang="lt-LT" sz="2800" dirty="0" err="1" smtClean="0">
                <a:latin typeface="Times New Roman" panose="02020603050405020304" pitchFamily="18" charset="0"/>
                <a:cs typeface="Times New Roman" panose="02020603050405020304" pitchFamily="18" charset="0"/>
              </a:rPr>
              <a:t>šmotais</a:t>
            </a:r>
            <a:r>
              <a:rPr lang="lt-LT" sz="2800" dirty="0" smtClean="0">
                <a:latin typeface="Times New Roman" panose="02020603050405020304" pitchFamily="18" charset="0"/>
                <a:cs typeface="Times New Roman" panose="02020603050405020304" pitchFamily="18" charset="0"/>
              </a:rPr>
              <a:t>.</a:t>
            </a:r>
          </a:p>
          <a:p>
            <a:pPr marL="0" indent="0">
              <a:buNone/>
            </a:pPr>
            <a:r>
              <a:rPr lang="lt-LT" sz="2800" dirty="0" err="1" smtClean="0">
                <a:latin typeface="Times New Roman" panose="02020603050405020304" pitchFamily="18" charset="0"/>
                <a:cs typeface="Times New Roman" panose="02020603050405020304" pitchFamily="18" charset="0"/>
              </a:rPr>
              <a:t>Vei</a:t>
            </a:r>
            <a:r>
              <a:rPr lang="lt-LT" sz="2800" dirty="0" smtClean="0">
                <a:latin typeface="Times New Roman" panose="02020603050405020304" pitchFamily="18" charset="0"/>
                <a:cs typeface="Times New Roman" panose="02020603050405020304" pitchFamily="18" charset="0"/>
              </a:rPr>
              <a:t> laukų sklypai visur skendėdami maudos,</a:t>
            </a:r>
          </a:p>
          <a:p>
            <a:pPr marL="0" indent="0">
              <a:buNone/>
            </a:pPr>
            <a:r>
              <a:rPr lang="lt-LT" sz="2800" dirty="0" smtClean="0">
                <a:latin typeface="Times New Roman" panose="02020603050405020304" pitchFamily="18" charset="0"/>
                <a:cs typeface="Times New Roman" panose="02020603050405020304" pitchFamily="18" charset="0"/>
              </a:rPr>
              <a:t>O lytus žmonėms </a:t>
            </a:r>
            <a:r>
              <a:rPr lang="lt-LT" sz="2800" dirty="0" err="1" smtClean="0">
                <a:latin typeface="Times New Roman" panose="02020603050405020304" pitchFamily="18" charset="0"/>
                <a:cs typeface="Times New Roman" panose="02020603050405020304" pitchFamily="18" charset="0"/>
              </a:rPr>
              <a:t>teškėdams</a:t>
            </a:r>
            <a:r>
              <a:rPr lang="lt-LT" sz="2800" dirty="0" smtClean="0">
                <a:latin typeface="Times New Roman" panose="02020603050405020304" pitchFamily="18" charset="0"/>
                <a:cs typeface="Times New Roman" panose="02020603050405020304" pitchFamily="18" charset="0"/>
              </a:rPr>
              <a:t> nugarą skalbia.“</a:t>
            </a:r>
          </a:p>
          <a:p>
            <a:endParaRPr lang="lt-LT" dirty="0">
              <a:latin typeface="Times New Roman" panose="02020603050405020304" pitchFamily="18" charset="0"/>
              <a:cs typeface="Times New Roman" panose="02020603050405020304" pitchFamily="18" charset="0"/>
            </a:endParaRPr>
          </a:p>
        </p:txBody>
      </p:sp>
      <p:pic>
        <p:nvPicPr>
          <p:cNvPr id="3074" name="Picture 2" descr="C:\Users\User\Desktop\jkl..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12160" y="3212976"/>
            <a:ext cx="2537206" cy="316835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9894892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urinio vietos rezervavimo ženklas 2"/>
          <p:cNvSpPr>
            <a:spLocks noGrp="1"/>
          </p:cNvSpPr>
          <p:nvPr>
            <p:ph idx="1"/>
          </p:nvPr>
        </p:nvSpPr>
        <p:spPr>
          <a:xfrm>
            <a:off x="1187624" y="1340768"/>
            <a:ext cx="7498080" cy="4800600"/>
          </a:xfrm>
        </p:spPr>
        <p:txBody>
          <a:bodyPr/>
          <a:lstStyle/>
          <a:p>
            <a:pPr marL="0" indent="0" algn="ctr">
              <a:buNone/>
            </a:pPr>
            <a:r>
              <a:rPr lang="lt-LT" dirty="0" smtClean="0">
                <a:latin typeface="Times New Roman" panose="02020603050405020304" pitchFamily="18" charset="0"/>
                <a:cs typeface="Times New Roman" panose="02020603050405020304" pitchFamily="18" charset="0"/>
              </a:rPr>
              <a:t>„Rudenio gėrybėse“ </a:t>
            </a:r>
            <a:r>
              <a:rPr lang="lt-LT" dirty="0">
                <a:latin typeface="Times New Roman" panose="02020603050405020304" pitchFamily="18" charset="0"/>
                <a:cs typeface="Times New Roman" panose="02020603050405020304" pitchFamily="18" charset="0"/>
              </a:rPr>
              <a:t>žemė ir žmonės nuolatos lyginami apibūdinant rudens orus: “Vyžos su blogais </a:t>
            </a:r>
            <a:r>
              <a:rPr lang="lt-LT" dirty="0" err="1">
                <a:latin typeface="Times New Roman" panose="02020603050405020304" pitchFamily="18" charset="0"/>
                <a:cs typeface="Times New Roman" panose="02020603050405020304" pitchFamily="18" charset="0"/>
              </a:rPr>
              <a:t>sopagais</a:t>
            </a:r>
            <a:r>
              <a:rPr lang="lt-LT" dirty="0">
                <a:latin typeface="Times New Roman" panose="02020603050405020304" pitchFamily="18" charset="0"/>
                <a:cs typeface="Times New Roman" panose="02020603050405020304" pitchFamily="18" charset="0"/>
              </a:rPr>
              <a:t> vandenį siurbia / Ir bjaurus purvo kaip kartą </a:t>
            </a:r>
            <a:r>
              <a:rPr lang="lt-LT" dirty="0" err="1">
                <a:latin typeface="Times New Roman" panose="02020603050405020304" pitchFamily="18" charset="0"/>
                <a:cs typeface="Times New Roman" panose="02020603050405020304" pitchFamily="18" charset="0"/>
              </a:rPr>
              <a:t>mydami</a:t>
            </a:r>
            <a:r>
              <a:rPr lang="lt-LT" dirty="0">
                <a:latin typeface="Times New Roman" panose="02020603050405020304" pitchFamily="18" charset="0"/>
                <a:cs typeface="Times New Roman" panose="02020603050405020304" pitchFamily="18" charset="0"/>
              </a:rPr>
              <a:t> mirko”. </a:t>
            </a:r>
          </a:p>
        </p:txBody>
      </p:sp>
    </p:spTree>
    <p:extLst>
      <p:ext uri="{BB962C8B-B14F-4D97-AF65-F5344CB8AC3E}">
        <p14:creationId xmlns:p14="http://schemas.microsoft.com/office/powerpoint/2010/main" val="8075819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normAutofit fontScale="90000"/>
          </a:bodyPr>
          <a:lstStyle/>
          <a:p>
            <a:r>
              <a:rPr lang="lt-LT" dirty="0" smtClean="0">
                <a:latin typeface="Times New Roman" panose="02020603050405020304" pitchFamily="18" charset="0"/>
                <a:cs typeface="Times New Roman" panose="02020603050405020304" pitchFamily="18" charset="0"/>
              </a:rPr>
              <a:t>Vaizdinga ir „Žiemos rūpesčių” gamtinė preliudija:</a:t>
            </a:r>
            <a:endParaRPr lang="lt-LT" dirty="0">
              <a:latin typeface="Times New Roman" panose="02020603050405020304" pitchFamily="18" charset="0"/>
              <a:cs typeface="Times New Roman" panose="02020603050405020304" pitchFamily="18" charset="0"/>
            </a:endParaRPr>
          </a:p>
        </p:txBody>
      </p:sp>
      <p:sp>
        <p:nvSpPr>
          <p:cNvPr id="3" name="Turinio vietos rezervavimo ženklas 2"/>
          <p:cNvSpPr>
            <a:spLocks noGrp="1"/>
          </p:cNvSpPr>
          <p:nvPr>
            <p:ph idx="1"/>
          </p:nvPr>
        </p:nvSpPr>
        <p:spPr>
          <a:xfrm>
            <a:off x="1043608" y="1628800"/>
            <a:ext cx="8291264" cy="2404863"/>
          </a:xfrm>
        </p:spPr>
        <p:txBody>
          <a:bodyPr/>
          <a:lstStyle/>
          <a:p>
            <a:pPr marL="0" indent="0">
              <a:buNone/>
            </a:pPr>
            <a:r>
              <a:rPr lang="lt-LT" dirty="0" smtClean="0">
                <a:latin typeface="Times New Roman" panose="02020603050405020304" pitchFamily="18" charset="0"/>
                <a:cs typeface="Times New Roman" panose="02020603050405020304" pitchFamily="18" charset="0"/>
              </a:rPr>
              <a:t>Ant laukus žiemys jau taip nugandino bardams,</a:t>
            </a:r>
          </a:p>
          <a:p>
            <a:pPr marL="0" indent="0">
              <a:buNone/>
            </a:pPr>
            <a:r>
              <a:rPr lang="lt-LT" dirty="0" smtClean="0">
                <a:latin typeface="Times New Roman" panose="02020603050405020304" pitchFamily="18" charset="0"/>
                <a:cs typeface="Times New Roman" panose="02020603050405020304" pitchFamily="18" charset="0"/>
              </a:rPr>
              <a:t>Kad ir balos, ir klampynės pradeda rauktis,</a:t>
            </a:r>
          </a:p>
          <a:p>
            <a:pPr marL="0" indent="0">
              <a:buNone/>
            </a:pPr>
            <a:r>
              <a:rPr lang="lt-LT" dirty="0" smtClean="0">
                <a:latin typeface="Times New Roman" panose="02020603050405020304" pitchFamily="18" charset="0"/>
                <a:cs typeface="Times New Roman" panose="02020603050405020304" pitchFamily="18" charset="0"/>
              </a:rPr>
              <a:t>Ir purvynai jų teškėt ir šliurpt pasiliauja.</a:t>
            </a:r>
          </a:p>
          <a:p>
            <a:endParaRPr lang="lt-LT" dirty="0">
              <a:latin typeface="Times New Roman" panose="02020603050405020304" pitchFamily="18" charset="0"/>
              <a:cs typeface="Times New Roman" panose="02020603050405020304" pitchFamily="18" charset="0"/>
            </a:endParaRPr>
          </a:p>
        </p:txBody>
      </p:sp>
      <p:pic>
        <p:nvPicPr>
          <p:cNvPr id="4098" name="Picture 2" descr="C:\Users\User\Desktop\ftghyjukl;'.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55776" y="3428999"/>
            <a:ext cx="4248472" cy="318225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5063199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urinio vietos rezervavimo ženklas 2"/>
          <p:cNvSpPr>
            <a:spLocks noGrp="1"/>
          </p:cNvSpPr>
          <p:nvPr>
            <p:ph idx="1"/>
          </p:nvPr>
        </p:nvSpPr>
        <p:spPr>
          <a:xfrm>
            <a:off x="1187624" y="980728"/>
            <a:ext cx="7498080" cy="4800600"/>
          </a:xfrm>
        </p:spPr>
        <p:txBody>
          <a:bodyPr>
            <a:normAutofit fontScale="92500" lnSpcReduction="10000"/>
          </a:bodyPr>
          <a:lstStyle/>
          <a:p>
            <a:pPr marL="0" indent="0" algn="ctr">
              <a:buNone/>
            </a:pPr>
            <a:r>
              <a:rPr lang="lt-LT" dirty="0"/>
              <a:t> </a:t>
            </a:r>
            <a:r>
              <a:rPr lang="lt-LT" dirty="0">
                <a:latin typeface="Times New Roman" panose="02020603050405020304" pitchFamily="18" charset="0"/>
                <a:cs typeface="Times New Roman" panose="02020603050405020304" pitchFamily="18" charset="0"/>
              </a:rPr>
              <a:t>Gamta, jos funkcija Žiema apibūdinama kaip pikta ir klastinga: „ Ant žiemos jau vėl rūstaudama grįžta/ Ir šiaurys pasišiaušęs vėl mus atlekia gąsdint.“ Pasakojama kaip gamta ruošiasi žiemai,  kaip miško gyvūnai ir paukščiai gyvena žiemą. „Taip bedūmojant man, vilkai gaujoms susibėgo/ Ir, kaip pratę </a:t>
            </a:r>
            <a:r>
              <a:rPr lang="lt-LT" dirty="0" err="1">
                <a:latin typeface="Times New Roman" panose="02020603050405020304" pitchFamily="18" charset="0"/>
                <a:cs typeface="Times New Roman" panose="02020603050405020304" pitchFamily="18" charset="0"/>
              </a:rPr>
              <a:t>yr</a:t>
            </a:r>
            <a:r>
              <a:rPr lang="lt-LT" dirty="0">
                <a:latin typeface="Times New Roman" panose="02020603050405020304" pitchFamily="18" charset="0"/>
                <a:cs typeface="Times New Roman" panose="02020603050405020304" pitchFamily="18" charset="0"/>
              </a:rPr>
              <a:t>, tamsoj </a:t>
            </a:r>
            <a:r>
              <a:rPr lang="lt-LT" dirty="0" err="1">
                <a:latin typeface="Times New Roman" panose="02020603050405020304" pitchFamily="18" charset="0"/>
                <a:cs typeface="Times New Roman" panose="02020603050405020304" pitchFamily="18" charset="0"/>
              </a:rPr>
              <a:t>tralalaudami</a:t>
            </a:r>
            <a:r>
              <a:rPr lang="lt-LT" dirty="0">
                <a:latin typeface="Times New Roman" panose="02020603050405020304" pitchFamily="18" charset="0"/>
                <a:cs typeface="Times New Roman" panose="02020603050405020304" pitchFamily="18" charset="0"/>
              </a:rPr>
              <a:t> staugė./Ak jūs neprieteliai, ar jau mėsos </a:t>
            </a:r>
            <a:r>
              <a:rPr lang="lt-LT" dirty="0" err="1">
                <a:latin typeface="Times New Roman" panose="02020603050405020304" pitchFamily="18" charset="0"/>
                <a:cs typeface="Times New Roman" panose="02020603050405020304" pitchFamily="18" charset="0"/>
              </a:rPr>
              <a:t>pasigendat</a:t>
            </a:r>
            <a:r>
              <a:rPr lang="lt-LT" dirty="0">
                <a:latin typeface="Times New Roman" panose="02020603050405020304" pitchFamily="18" charset="0"/>
                <a:cs typeface="Times New Roman" panose="02020603050405020304" pitchFamily="18" charset="0"/>
              </a:rPr>
              <a:t>?“. „Žiemos rūpesčių“ gale yra prisimenami visi metų laikai, vasaros, pavasario džiaugsmai bei darbai.</a:t>
            </a:r>
          </a:p>
        </p:txBody>
      </p:sp>
    </p:spTree>
    <p:extLst>
      <p:ext uri="{BB962C8B-B14F-4D97-AF65-F5344CB8AC3E}">
        <p14:creationId xmlns:p14="http://schemas.microsoft.com/office/powerpoint/2010/main" val="348925107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urinio vietos rezervavimo ženklas 2"/>
          <p:cNvSpPr>
            <a:spLocks noGrp="1"/>
          </p:cNvSpPr>
          <p:nvPr>
            <p:ph idx="1"/>
          </p:nvPr>
        </p:nvSpPr>
        <p:spPr>
          <a:xfrm>
            <a:off x="755576" y="260648"/>
            <a:ext cx="8280920" cy="4032447"/>
          </a:xfrm>
        </p:spPr>
        <p:txBody>
          <a:bodyPr>
            <a:normAutofit fontScale="92500" lnSpcReduction="10000"/>
          </a:bodyPr>
          <a:lstStyle/>
          <a:p>
            <a:pPr marL="0" indent="0" algn="ctr">
              <a:buNone/>
            </a:pPr>
            <a:r>
              <a:rPr lang="lt-LT" dirty="0" smtClean="0">
                <a:latin typeface="Times New Roman" panose="02020603050405020304" pitchFamily="18" charset="0"/>
                <a:cs typeface="Times New Roman" panose="02020603050405020304" pitchFamily="18" charset="0"/>
              </a:rPr>
              <a:t>Ypač svarbų vaidmenį visoje “Metų” gamtinio ciklo tematikoje atlieka gyvybės Žemėje palaikytoja – saulė. Pavasarį ji prižadina ir atgaivina gamtą; vasarą karščiu vargina būrus, tačiau brandina jų javus ir džiovina pašarus; rudeniop “nuo mus’ atstodama ritas”, pagaliau ir visai “savo spindulį slepia”. Poemoje saulė yra tarsi galinga gamtos širdis, nuo kurios metinio ritmo priklauso Žemės, jos augalų, gyvulių ir žmonių egzistencija.</a:t>
            </a:r>
            <a:endParaRPr lang="lt-LT" dirty="0">
              <a:latin typeface="Times New Roman" panose="02020603050405020304" pitchFamily="18" charset="0"/>
              <a:cs typeface="Times New Roman" panose="02020603050405020304" pitchFamily="18" charset="0"/>
            </a:endParaRPr>
          </a:p>
        </p:txBody>
      </p:sp>
      <p:pic>
        <p:nvPicPr>
          <p:cNvPr id="5123" name="Picture 3" descr="C:\Users\User\Desktop\ghjkl.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15816" y="4077072"/>
            <a:ext cx="3672408" cy="249777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5254245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urinio vietos rezervavimo ženklas 2"/>
          <p:cNvSpPr>
            <a:spLocks noGrp="1"/>
          </p:cNvSpPr>
          <p:nvPr>
            <p:ph idx="1"/>
          </p:nvPr>
        </p:nvSpPr>
        <p:spPr>
          <a:xfrm>
            <a:off x="1043608" y="1052736"/>
            <a:ext cx="8229600" cy="4525963"/>
          </a:xfrm>
        </p:spPr>
        <p:txBody>
          <a:bodyPr/>
          <a:lstStyle/>
          <a:p>
            <a:pPr marL="0" indent="0" algn="ctr">
              <a:buNone/>
            </a:pPr>
            <a:r>
              <a:rPr lang="lt-LT" dirty="0" smtClean="0">
                <a:latin typeface="Times New Roman" panose="02020603050405020304" pitchFamily="18" charset="0"/>
                <a:cs typeface="Times New Roman" panose="02020603050405020304" pitchFamily="18" charset="0"/>
              </a:rPr>
              <a:t>Nors poemoje ryškūs gamtos vaizdai, vis dėl to jos centre yra žmogaus gyvenimas. Gamta ir Dievo idėja tik įrėmina žmogaus pasaulį, suteikia jam tiesos ir gėrio matmenis. Pati gamta yra sužmoginta, - taip sukuriamas žmogų supantis ir saugantis prasmių ir vertybių laukas. Gamta poemoje yra būro gyvenimo paaiškinimas ir įprasminimas.</a:t>
            </a:r>
          </a:p>
          <a:p>
            <a:endParaRPr lang="lt-LT" dirty="0"/>
          </a:p>
        </p:txBody>
      </p:sp>
    </p:spTree>
    <p:extLst>
      <p:ext uri="{BB962C8B-B14F-4D97-AF65-F5344CB8AC3E}">
        <p14:creationId xmlns:p14="http://schemas.microsoft.com/office/powerpoint/2010/main" val="3947390949"/>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aulėgrąža">
  <a:themeElements>
    <a:clrScheme name="Gretimumas">
      <a:dk1>
        <a:srgbClr val="2F2B20"/>
      </a:dk1>
      <a:lt1>
        <a:srgbClr val="FFFFFF"/>
      </a:lt1>
      <a:dk2>
        <a:srgbClr val="675E47"/>
      </a:dk2>
      <a:lt2>
        <a:srgbClr val="DFDCB7"/>
      </a:lt2>
      <a:accent1>
        <a:srgbClr val="A9A57C"/>
      </a:accent1>
      <a:accent2>
        <a:srgbClr val="9CBEBD"/>
      </a:accent2>
      <a:accent3>
        <a:srgbClr val="D2CB6C"/>
      </a:accent3>
      <a:accent4>
        <a:srgbClr val="95A39D"/>
      </a:accent4>
      <a:accent5>
        <a:srgbClr val="C89F5D"/>
      </a:accent5>
      <a:accent6>
        <a:srgbClr val="B1A089"/>
      </a:accent6>
      <a:hlink>
        <a:srgbClr val="D25814"/>
      </a:hlink>
      <a:folHlink>
        <a:srgbClr val="849A0A"/>
      </a:folHlink>
    </a:clrScheme>
    <a:fontScheme name="Saulėgrąža">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Saulėgrąža">
      <a:fillStyleLst>
        <a:solidFill>
          <a:schemeClr val="phClr"/>
        </a:solidFill>
        <a:gradFill rotWithShape="1">
          <a:gsLst>
            <a:gs pos="0">
              <a:schemeClr val="phClr">
                <a:tint val="35000"/>
                <a:satMod val="253000"/>
              </a:schemeClr>
            </a:gs>
            <a:gs pos="50000">
              <a:schemeClr val="phClr">
                <a:tint val="42000"/>
                <a:satMod val="255000"/>
              </a:schemeClr>
            </a:gs>
            <a:gs pos="97000">
              <a:schemeClr val="phClr">
                <a:tint val="53000"/>
                <a:satMod val="260000"/>
              </a:schemeClr>
            </a:gs>
            <a:gs pos="100000">
              <a:schemeClr val="phClr">
                <a:tint val="56000"/>
                <a:satMod val="275000"/>
              </a:schemeClr>
            </a:gs>
          </a:gsLst>
          <a:path path="circle">
            <a:fillToRect l="50000" t="50000" r="50000" b="50000"/>
          </a:path>
        </a:gradFill>
        <a:gradFill rotWithShape="1">
          <a:gsLst>
            <a:gs pos="0">
              <a:schemeClr val="phClr">
                <a:tint val="92000"/>
                <a:satMod val="170000"/>
              </a:schemeClr>
            </a:gs>
            <a:gs pos="15000">
              <a:schemeClr val="phClr">
                <a:tint val="92000"/>
                <a:shade val="99000"/>
                <a:satMod val="170000"/>
              </a:schemeClr>
            </a:gs>
            <a:gs pos="62000">
              <a:schemeClr val="phClr">
                <a:tint val="96000"/>
                <a:shade val="80000"/>
                <a:satMod val="170000"/>
              </a:schemeClr>
            </a:gs>
            <a:gs pos="97000">
              <a:schemeClr val="phClr">
                <a:tint val="98000"/>
                <a:shade val="63000"/>
                <a:satMod val="170000"/>
              </a:schemeClr>
            </a:gs>
            <a:gs pos="100000">
              <a:schemeClr val="phClr">
                <a:shade val="62000"/>
                <a:satMod val="170000"/>
              </a:schemeClr>
            </a:gs>
          </a:gsLst>
          <a:path path="circle">
            <a:fillToRect l="50000" t="50000" r="50000" b="50000"/>
          </a:path>
        </a:gradFill>
      </a:fillStyleLst>
      <a:lnStyleLst>
        <a:ln w="9525" cap="flat" cmpd="sng" algn="ctr">
          <a:solidFill>
            <a:schemeClr val="ph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5400000" rotWithShape="0">
              <a:srgbClr val="000000">
                <a:alpha val="43137"/>
              </a:srgbClr>
            </a:outerShdw>
          </a:effectLst>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phClr">
                <a:shade val="80000"/>
              </a:schemeClr>
            </a:contourClr>
          </a:sp3d>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phClr"/>
            </a:contourClr>
          </a:sp3d>
        </a:effectStyle>
      </a:effectStyleLst>
      <a:bgFillStyleLst>
        <a:solidFill>
          <a:schemeClr val="phClr"/>
        </a:solidFill>
        <a:gradFill rotWithShape="1">
          <a:gsLst>
            <a:gs pos="0">
              <a:schemeClr val="phClr">
                <a:tint val="60000"/>
                <a:satMod val="355000"/>
              </a:schemeClr>
            </a:gs>
            <a:gs pos="40000">
              <a:schemeClr val="phClr">
                <a:tint val="85000"/>
                <a:satMod val="320000"/>
              </a:schemeClr>
            </a:gs>
            <a:gs pos="100000">
              <a:schemeClr val="phClr">
                <a:shade val="55000"/>
                <a:satMod val="300000"/>
              </a:schemeClr>
            </a:gs>
          </a:gsLst>
          <a:path path="circle">
            <a:fillToRect l="-24500" t="-20000" r="124500" b="120000"/>
          </a:path>
        </a:gradFill>
        <a:blipFill>
          <a:blip xmlns:r="http://schemas.openxmlformats.org/officeDocument/2006/relationships" r:embed="rId1">
            <a:duotone>
              <a:schemeClr val="phClr">
                <a:shade val="9000"/>
                <a:satMod val="300000"/>
              </a:schemeClr>
              <a:schemeClr val="phClr">
                <a:tint val="90000"/>
                <a:satMod val="225000"/>
              </a:schemeClr>
            </a:duotone>
          </a:blip>
          <a:tile tx="0" ty="0" sx="90000" sy="90000" flip="xy"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Solstice</Template>
  <TotalTime>93</TotalTime>
  <Words>718</Words>
  <Application>Microsoft Office PowerPoint</Application>
  <PresentationFormat>Demonstracija ekrane (4:3)</PresentationFormat>
  <Paragraphs>32</Paragraphs>
  <Slides>15</Slides>
  <Notes>0</Notes>
  <HiddenSlides>0</HiddenSlides>
  <MMClips>0</MMClips>
  <ScaleCrop>false</ScaleCrop>
  <HeadingPairs>
    <vt:vector size="4" baseType="variant">
      <vt:variant>
        <vt:lpstr>Tema</vt:lpstr>
      </vt:variant>
      <vt:variant>
        <vt:i4>1</vt:i4>
      </vt:variant>
      <vt:variant>
        <vt:lpstr>Skaidrių pavadinimai</vt:lpstr>
      </vt:variant>
      <vt:variant>
        <vt:i4>15</vt:i4>
      </vt:variant>
    </vt:vector>
  </HeadingPairs>
  <TitlesOfParts>
    <vt:vector size="16" baseType="lpstr">
      <vt:lpstr>Saulėgrąža</vt:lpstr>
      <vt:lpstr>Gamta Kristijono Donelaičio „Metuose‘‘</vt:lpstr>
      <vt:lpstr>PowerPoint pristatymas</vt:lpstr>
      <vt:lpstr>PowerPoint pristatymas</vt:lpstr>
      <vt:lpstr>PowerPoint pristatymas</vt:lpstr>
      <vt:lpstr>Poema ,,Metai’’ Suskirstyta į 4 dalis:</vt:lpstr>
      <vt:lpstr>„Pavasario linksmybės” prasideda ryškiu gamtos atbudimo paveikslu:</vt:lpstr>
      <vt:lpstr>PowerPoint pristatymas</vt:lpstr>
      <vt:lpstr>PowerPoint pristatymas</vt:lpstr>
      <vt:lpstr>PowerPoint pristatymas</vt:lpstr>
      <vt:lpstr>„Rudenio gėrybės‘‘</vt:lpstr>
      <vt:lpstr>PowerPoint pristatymas</vt:lpstr>
      <vt:lpstr>Vaizdinga ir „Žiemos rūpesčių” gamtinė preliudija:</vt:lpstr>
      <vt:lpstr>PowerPoint pristatymas</vt:lpstr>
      <vt:lpstr>PowerPoint pristatymas</vt:lpstr>
      <vt:lpstr>PowerPoint pristatymas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pristatymas</dc:title>
  <dc:creator>User</dc:creator>
  <cp:lastModifiedBy>USER</cp:lastModifiedBy>
  <cp:revision>10</cp:revision>
  <dcterms:created xsi:type="dcterms:W3CDTF">2014-01-13T15:10:34Z</dcterms:created>
  <dcterms:modified xsi:type="dcterms:W3CDTF">2015-04-27T20:53:37Z</dcterms:modified>
</cp:coreProperties>
</file>