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85" r:id="rId4"/>
    <p:sldId id="257" r:id="rId5"/>
    <p:sldId id="259" r:id="rId6"/>
    <p:sldId id="260" r:id="rId7"/>
    <p:sldId id="261" r:id="rId8"/>
    <p:sldId id="262" r:id="rId9"/>
    <p:sldId id="276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8" r:id="rId24"/>
    <p:sldId id="279" r:id="rId25"/>
    <p:sldId id="280" r:id="rId26"/>
    <p:sldId id="281" r:id="rId27"/>
    <p:sldId id="283" r:id="rId28"/>
    <p:sldId id="284" r:id="rId29"/>
    <p:sldId id="282" r:id="rId30"/>
    <p:sldId id="258" r:id="rId31"/>
    <p:sldId id="286" r:id="rId32"/>
    <p:sldId id="287" r:id="rId3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FFCCFF"/>
    <a:srgbClr val="FFFF66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D1A18-B1F2-4EA7-803B-A776BB933CE0}" type="datetimeFigureOut">
              <a:rPr lang="lt-LT" smtClean="0"/>
              <a:t>2014.09.07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8B7C1-F7A1-485A-8151-C1D2C64D4FE8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2886094"/>
          </a:xfrm>
          <a:solidFill>
            <a:srgbClr val="FFFF66"/>
          </a:solidFill>
        </p:spPr>
        <p:txBody>
          <a:bodyPr>
            <a:normAutofit/>
          </a:bodyPr>
          <a:lstStyle/>
          <a:p>
            <a:r>
              <a:rPr lang="lt-LT" sz="6000" b="1" i="1" dirty="0" smtClean="0">
                <a:solidFill>
                  <a:srgbClr val="C00000"/>
                </a:solidFill>
                <a:latin typeface="Comic Sans MS" pitchFamily="66" charset="0"/>
              </a:rPr>
              <a:t>Rašybos kartojimas</a:t>
            </a:r>
            <a:endParaRPr lang="lt-LT" sz="6000" b="1" i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rgbClr val="99CCFF"/>
          </a:solidFill>
        </p:spPr>
        <p:txBody>
          <a:bodyPr>
            <a:normAutofit/>
          </a:bodyPr>
          <a:lstStyle/>
          <a:p>
            <a:r>
              <a:rPr lang="lt-LT" sz="4800" b="1" dirty="0" smtClean="0">
                <a:solidFill>
                  <a:srgbClr val="002060"/>
                </a:solidFill>
                <a:latin typeface="Comic Sans MS" pitchFamily="66" charset="0"/>
              </a:rPr>
              <a:t>Diagnostiniai pratimai</a:t>
            </a:r>
            <a:endParaRPr lang="lt-LT" sz="4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r>
              <a:rPr lang="lt-LT" b="1" dirty="0" smtClean="0">
                <a:solidFill>
                  <a:schemeClr val="tx2">
                    <a:lumMod val="50000"/>
                  </a:schemeClr>
                </a:solidFill>
              </a:rPr>
              <a:t>Uždavinys </a:t>
            </a:r>
            <a:endParaRPr lang="lt-LT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Autofit/>
          </a:bodyPr>
          <a:lstStyle/>
          <a:p>
            <a:endParaRPr lang="lt-LT" sz="5400" b="1" i="1" dirty="0" smtClean="0">
              <a:solidFill>
                <a:srgbClr val="002060"/>
              </a:solidFill>
            </a:endParaRPr>
          </a:p>
          <a:p>
            <a:r>
              <a:rPr lang="lt-LT" sz="5400" b="1" i="1" dirty="0" smtClean="0">
                <a:solidFill>
                  <a:srgbClr val="002060"/>
                </a:solidFill>
              </a:rPr>
              <a:t>Taikydami įvairias rašybos taisykles, teisingai atliksite bent 3/4 užduočių. </a:t>
            </a:r>
          </a:p>
          <a:p>
            <a:endParaRPr lang="lt-LT" sz="5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6000" b="1" i="1" dirty="0" err="1" smtClean="0">
                <a:solidFill>
                  <a:srgbClr val="000066"/>
                </a:solidFill>
              </a:rPr>
              <a:t>Pabaigoje</a:t>
            </a:r>
            <a:r>
              <a:rPr lang="en-US" sz="6000" b="1" i="1" dirty="0" smtClean="0">
                <a:solidFill>
                  <a:srgbClr val="000066"/>
                </a:solidFill>
              </a:rPr>
              <a:t> </a:t>
            </a:r>
            <a:r>
              <a:rPr lang="lt-LT" sz="6000" b="1" i="1" dirty="0" smtClean="0">
                <a:solidFill>
                  <a:srgbClr val="000066"/>
                </a:solidFill>
              </a:rPr>
              <a:t>pasitikrinsite</a:t>
            </a:r>
            <a:r>
              <a:rPr lang="en-US" sz="6000" b="1" i="1" dirty="0" smtClean="0">
                <a:solidFill>
                  <a:srgbClr val="000066"/>
                </a:solidFill>
              </a:rPr>
              <a:t>, </a:t>
            </a:r>
            <a:r>
              <a:rPr lang="en-US" sz="6000" b="1" i="1" dirty="0" err="1" smtClean="0">
                <a:solidFill>
                  <a:srgbClr val="000066"/>
                </a:solidFill>
              </a:rPr>
              <a:t>kok</a:t>
            </a:r>
            <a:r>
              <a:rPr lang="lt-LT" sz="6000" b="1" i="1" dirty="0" smtClean="0">
                <a:solidFill>
                  <a:srgbClr val="000066"/>
                </a:solidFill>
              </a:rPr>
              <a:t>į lygį atitinka jūsų žinios.</a:t>
            </a:r>
          </a:p>
          <a:p>
            <a:pPr algn="ctr">
              <a:buNone/>
            </a:pPr>
            <a:r>
              <a:rPr lang="lt-LT" sz="6000" b="1" i="1" dirty="0" smtClean="0">
                <a:solidFill>
                  <a:srgbClr val="FF3300"/>
                </a:solidFill>
              </a:rPr>
              <a:t>SĖKMĖS! </a:t>
            </a:r>
            <a:r>
              <a:rPr lang="lt-LT" sz="6000" b="1" dirty="0" smtClean="0">
                <a:solidFill>
                  <a:srgbClr val="FF3300"/>
                </a:solidFill>
                <a:sym typeface="Wingdings" pitchFamily="2" charset="2"/>
              </a:rPr>
              <a:t>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lt-LT" b="1" i="1" dirty="0" smtClean="0">
                <a:latin typeface="Comic Sans MS" pitchFamily="66" charset="0"/>
              </a:rPr>
              <a:t>Įrašykite raides </a:t>
            </a:r>
            <a:endParaRPr lang="lt-LT" b="1" i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600200"/>
            <a:ext cx="8643998" cy="4525963"/>
          </a:xfrm>
        </p:spPr>
        <p:txBody>
          <a:bodyPr>
            <a:normAutofit/>
          </a:bodyPr>
          <a:lstStyle/>
          <a:p>
            <a:r>
              <a:rPr lang="lt-LT" sz="6000" b="1" dirty="0" smtClean="0">
                <a:solidFill>
                  <a:srgbClr val="C00000"/>
                </a:solidFill>
              </a:rPr>
              <a:t>_pač  _domi  _dėja;</a:t>
            </a:r>
          </a:p>
          <a:p>
            <a:r>
              <a:rPr lang="lt-LT" sz="6000" b="1" dirty="0">
                <a:solidFill>
                  <a:schemeClr val="accent4">
                    <a:lumMod val="50000"/>
                  </a:schemeClr>
                </a:solidFill>
              </a:rPr>
              <a:t>p</a:t>
            </a:r>
            <a:r>
              <a:rPr lang="pl-PL" sz="6000" b="1" dirty="0" smtClean="0">
                <a:solidFill>
                  <a:schemeClr val="accent4">
                    <a:lumMod val="50000"/>
                  </a:schemeClr>
                </a:solidFill>
              </a:rPr>
              <a:t>asir_žo </a:t>
            </a:r>
            <a:r>
              <a:rPr lang="lt-LT" sz="6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accent4">
                    <a:lumMod val="50000"/>
                  </a:schemeClr>
                </a:solidFill>
              </a:rPr>
              <a:t>ir </a:t>
            </a:r>
            <a:r>
              <a:rPr lang="pl-PL" sz="6000" b="1" dirty="0">
                <a:solidFill>
                  <a:schemeClr val="accent4">
                    <a:lumMod val="50000"/>
                  </a:schemeClr>
                </a:solidFill>
              </a:rPr>
              <a:t>a_gal </a:t>
            </a:r>
            <a:r>
              <a:rPr lang="pl-PL" sz="6000" b="1" dirty="0" smtClean="0">
                <a:solidFill>
                  <a:schemeClr val="accent4">
                    <a:lumMod val="50000"/>
                  </a:schemeClr>
                </a:solidFill>
              </a:rPr>
              <a:t>sugr_žo</a:t>
            </a:r>
            <a:r>
              <a:rPr lang="lt-LT" sz="6000" b="1" dirty="0" smtClean="0">
                <a:solidFill>
                  <a:schemeClr val="accent4">
                    <a:lumMod val="50000"/>
                  </a:schemeClr>
                </a:solidFill>
              </a:rPr>
              <a:t>;</a:t>
            </a:r>
          </a:p>
          <a:p>
            <a:r>
              <a:rPr lang="pl-PL" sz="6000" b="1" dirty="0">
                <a:solidFill>
                  <a:schemeClr val="accent2">
                    <a:lumMod val="75000"/>
                  </a:schemeClr>
                </a:solidFill>
              </a:rPr>
              <a:t>nepaž_stamas </a:t>
            </a:r>
            <a:r>
              <a:rPr lang="lt-LT" sz="60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si_stuvo signalas;</a:t>
            </a:r>
            <a:endParaRPr lang="lt-LT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714488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lt-LT" sz="6000" b="1" dirty="0" smtClean="0">
                <a:solidFill>
                  <a:srgbClr val="C00000"/>
                </a:solidFill>
              </a:rPr>
              <a:t>_</a:t>
            </a:r>
            <a:r>
              <a:rPr lang="pl-PL" sz="6000" b="1" dirty="0" smtClean="0">
                <a:solidFill>
                  <a:srgbClr val="C00000"/>
                </a:solidFill>
              </a:rPr>
              <a:t>sp_dingi </a:t>
            </a:r>
            <a:r>
              <a:rPr lang="lt-LT" sz="6000" b="1" dirty="0" smtClean="0">
                <a:solidFill>
                  <a:srgbClr val="C00000"/>
                </a:solidFill>
              </a:rPr>
              <a:t> </a:t>
            </a:r>
            <a:r>
              <a:rPr lang="pl-PL" sz="6000" b="1" dirty="0" smtClean="0">
                <a:solidFill>
                  <a:srgbClr val="C00000"/>
                </a:solidFill>
              </a:rPr>
              <a:t>pok_čiai</a:t>
            </a:r>
            <a:r>
              <a:rPr lang="pl-PL" sz="6000" b="1" dirty="0">
                <a:solidFill>
                  <a:srgbClr val="C00000"/>
                </a:solidFill>
              </a:rPr>
              <a:t>; </a:t>
            </a:r>
            <a:endParaRPr lang="lt-LT" sz="6000" b="1" dirty="0" smtClean="0">
              <a:solidFill>
                <a:srgbClr val="C00000"/>
              </a:solidFill>
            </a:endParaRPr>
          </a:p>
          <a:p>
            <a:r>
              <a:rPr lang="pl-PL" sz="6000" b="1" dirty="0">
                <a:solidFill>
                  <a:schemeClr val="tx2">
                    <a:lumMod val="50000"/>
                  </a:schemeClr>
                </a:solidFill>
              </a:rPr>
              <a:t>per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plač_s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>
                <a:solidFill>
                  <a:schemeClr val="tx2">
                    <a:lumMod val="50000"/>
                  </a:schemeClr>
                </a:solidFill>
              </a:rPr>
              <a:t>up_s 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ir  </a:t>
            </a:r>
            <a:r>
              <a:rPr lang="pl-PL" sz="6000" b="1" dirty="0">
                <a:solidFill>
                  <a:schemeClr val="tx2">
                    <a:lumMod val="50000"/>
                  </a:schemeClr>
                </a:solidFill>
              </a:rPr>
              <a:t>didžiul_s 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tams_s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>
                <a:solidFill>
                  <a:schemeClr val="tx2">
                    <a:lumMod val="50000"/>
                  </a:schemeClr>
                </a:solidFill>
              </a:rPr>
              <a:t>gir_s; </a:t>
            </a:r>
            <a:endParaRPr lang="lt-LT" sz="6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pl-PL" sz="6000" b="1" dirty="0" smtClean="0">
                <a:solidFill>
                  <a:schemeClr val="accent2">
                    <a:lumMod val="50000"/>
                  </a:schemeClr>
                </a:solidFill>
              </a:rPr>
              <a:t>sta_telėjo</a:t>
            </a:r>
            <a:r>
              <a:rPr lang="lt-LT" sz="6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accent2">
                    <a:lumMod val="50000"/>
                  </a:schemeClr>
                </a:solidFill>
              </a:rPr>
              <a:t> ir</a:t>
            </a:r>
            <a:r>
              <a:rPr lang="lt-LT" sz="6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l-PL" sz="6000" b="1" dirty="0">
                <a:solidFill>
                  <a:schemeClr val="accent2">
                    <a:lumMod val="50000"/>
                  </a:schemeClr>
                </a:solidFill>
              </a:rPr>
              <a:t>žvil_telėjo; </a:t>
            </a:r>
            <a:endParaRPr lang="lt-LT" sz="6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6000" b="1" dirty="0">
                <a:solidFill>
                  <a:schemeClr val="accent3">
                    <a:lumMod val="50000"/>
                  </a:schemeClr>
                </a:solidFill>
              </a:rPr>
              <a:t>did_j_  </a:t>
            </a:r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   </a:t>
            </a:r>
            <a:r>
              <a:rPr lang="pl-PL" sz="6000" b="1" dirty="0" smtClean="0">
                <a:solidFill>
                  <a:schemeClr val="accent3">
                    <a:lumMod val="50000"/>
                  </a:schemeClr>
                </a:solidFill>
              </a:rPr>
              <a:t>_</a:t>
            </a:r>
            <a:r>
              <a:rPr lang="pl-PL" sz="6000" b="1" dirty="0">
                <a:solidFill>
                  <a:schemeClr val="accent3">
                    <a:lumMod val="50000"/>
                  </a:schemeClr>
                </a:solidFill>
              </a:rPr>
              <a:t>žuolą; </a:t>
            </a:r>
            <a:endParaRPr lang="lt-LT" sz="6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pl-PL" sz="6000" b="1" dirty="0" smtClean="0">
                <a:solidFill>
                  <a:srgbClr val="C00000"/>
                </a:solidFill>
              </a:rPr>
              <a:t>ger_j</a:t>
            </a:r>
            <a:r>
              <a:rPr lang="pl-PL" sz="6000" b="1" dirty="0">
                <a:solidFill>
                  <a:srgbClr val="C00000"/>
                </a:solidFill>
              </a:rPr>
              <a:t>_ </a:t>
            </a:r>
            <a:r>
              <a:rPr lang="lt-LT" sz="6000" b="1" dirty="0" smtClean="0">
                <a:solidFill>
                  <a:srgbClr val="C00000"/>
                </a:solidFill>
              </a:rPr>
              <a:t>   </a:t>
            </a:r>
            <a:r>
              <a:rPr lang="pl-PL" sz="6000" b="1" dirty="0" smtClean="0">
                <a:solidFill>
                  <a:srgbClr val="C00000"/>
                </a:solidFill>
              </a:rPr>
              <a:t>ž_nių</a:t>
            </a:r>
            <a:r>
              <a:rPr lang="pl-PL" sz="6000" b="1" dirty="0">
                <a:solidFill>
                  <a:srgbClr val="C00000"/>
                </a:solidFill>
              </a:rPr>
              <a:t>; </a:t>
            </a:r>
            <a:endParaRPr lang="lt-LT" sz="6000" b="1" dirty="0" smtClean="0">
              <a:solidFill>
                <a:srgbClr val="C00000"/>
              </a:solidFill>
            </a:endParaRPr>
          </a:p>
          <a:p>
            <a:r>
              <a:rPr lang="pl-PL" sz="6000" b="1" dirty="0" smtClean="0">
                <a:solidFill>
                  <a:schemeClr val="bg2">
                    <a:lumMod val="10000"/>
                  </a:schemeClr>
                </a:solidFill>
              </a:rPr>
              <a:t>pilk_s_s </a:t>
            </a:r>
            <a:r>
              <a:rPr lang="lt-LT" sz="6000" b="1" dirty="0" smtClean="0">
                <a:solidFill>
                  <a:schemeClr val="bg2">
                    <a:lumMod val="10000"/>
                  </a:schemeClr>
                </a:solidFill>
              </a:rPr>
              <a:t>   </a:t>
            </a:r>
            <a:r>
              <a:rPr lang="pl-PL" sz="6000" b="1" dirty="0" smtClean="0">
                <a:solidFill>
                  <a:schemeClr val="bg2">
                    <a:lumMod val="10000"/>
                  </a:schemeClr>
                </a:solidFill>
              </a:rPr>
              <a:t>gerv_s</a:t>
            </a:r>
            <a:r>
              <a:rPr lang="pl-PL" sz="6000" b="1" dirty="0">
                <a:solidFill>
                  <a:schemeClr val="bg2">
                    <a:lumMod val="10000"/>
                  </a:schemeClr>
                </a:solidFill>
              </a:rPr>
              <a:t>; </a:t>
            </a:r>
            <a:endParaRPr lang="lt-LT" sz="60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6000" b="1" dirty="0">
                <a:solidFill>
                  <a:schemeClr val="tx2">
                    <a:lumMod val="50000"/>
                  </a:schemeClr>
                </a:solidFill>
              </a:rPr>
              <a:t>su 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jaun_sn_j</a:t>
            </a:r>
            <a:r>
              <a:rPr lang="pl-PL" sz="6000" b="1" dirty="0">
                <a:solidFill>
                  <a:schemeClr val="tx2">
                    <a:lumMod val="50000"/>
                  </a:schemeClr>
                </a:solidFill>
              </a:rPr>
              <a:t>_  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drauge</a:t>
            </a:r>
            <a:r>
              <a:rPr lang="pl-PL" sz="6000" b="1" dirty="0">
                <a:solidFill>
                  <a:schemeClr val="tx2">
                    <a:lumMod val="50000"/>
                  </a:schemeClr>
                </a:solidFill>
              </a:rPr>
              <a:t>; </a:t>
            </a:r>
            <a:endParaRPr lang="lt-LT" sz="6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pl-PL" sz="6000" b="1" dirty="0" smtClean="0">
                <a:solidFill>
                  <a:srgbClr val="00B050"/>
                </a:solidFill>
              </a:rPr>
              <a:t>maž_jam </a:t>
            </a:r>
            <a:r>
              <a:rPr lang="lt-LT" sz="6000" b="1" dirty="0" smtClean="0">
                <a:solidFill>
                  <a:srgbClr val="00B050"/>
                </a:solidFill>
              </a:rPr>
              <a:t> rait_</a:t>
            </a:r>
            <a:r>
              <a:rPr lang="pl-PL" sz="6000" b="1" dirty="0" smtClean="0">
                <a:solidFill>
                  <a:srgbClr val="00B050"/>
                </a:solidFill>
              </a:rPr>
              <a:t>liui;</a:t>
            </a:r>
            <a:endParaRPr lang="lt-LT" sz="6000" b="1" dirty="0" smtClean="0">
              <a:solidFill>
                <a:srgbClr val="00B050"/>
              </a:solidFill>
            </a:endParaRPr>
          </a:p>
          <a:p>
            <a:r>
              <a:rPr lang="lt-LT" sz="6000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lt-LT" sz="6000" b="1" dirty="0" smtClean="0">
                <a:solidFill>
                  <a:schemeClr val="accent2">
                    <a:lumMod val="75000"/>
                  </a:schemeClr>
                </a:solidFill>
              </a:rPr>
              <a:t>idž_j_me  kambar_je</a:t>
            </a:r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lt-LT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500042"/>
            <a:ext cx="8715436" cy="6000792"/>
          </a:xfrm>
        </p:spPr>
        <p:txBody>
          <a:bodyPr>
            <a:noAutofit/>
          </a:bodyPr>
          <a:lstStyle/>
          <a:p>
            <a:r>
              <a:rPr lang="pl-PL" sz="6000" b="1" dirty="0">
                <a:solidFill>
                  <a:schemeClr val="tx2">
                    <a:lumMod val="50000"/>
                  </a:schemeClr>
                </a:solidFill>
              </a:rPr>
              <a:t>nusilau_k  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šmaik_čią 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rykšt</a:t>
            </a:r>
            <a:r>
              <a:rPr lang="pl-PL" sz="6000" b="1" dirty="0">
                <a:solidFill>
                  <a:schemeClr val="tx2">
                    <a:lumMod val="50000"/>
                  </a:schemeClr>
                </a:solidFill>
              </a:rPr>
              <a:t>_;  </a:t>
            </a:r>
            <a:endParaRPr lang="lt-LT" sz="6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sur_šiuok </a:t>
            </a:r>
            <a:r>
              <a:rPr lang="lt-LT" sz="6000" b="1" dirty="0" smtClean="0">
                <a:solidFill>
                  <a:schemeClr val="accent2">
                    <a:lumMod val="75000"/>
                  </a:schemeClr>
                </a:solidFill>
              </a:rPr>
              <a:t> ir sud_liok </a:t>
            </a:r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dai_tus</a:t>
            </a:r>
            <a:r>
              <a:rPr lang="pl-PL" sz="6000" b="1" dirty="0">
                <a:solidFill>
                  <a:schemeClr val="accent2">
                    <a:lumMod val="75000"/>
                  </a:schemeClr>
                </a:solidFill>
              </a:rPr>
              <a:t>; </a:t>
            </a:r>
          </a:p>
          <a:p>
            <a:r>
              <a:rPr lang="lt-LT" sz="6000" b="1" dirty="0" smtClean="0">
                <a:solidFill>
                  <a:srgbClr val="002060"/>
                </a:solidFill>
              </a:rPr>
              <a:t>li_dukai  ir dro_tukai;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sz="6000" b="1" dirty="0" smtClean="0">
                <a:solidFill>
                  <a:srgbClr val="C00000"/>
                </a:solidFill>
              </a:rPr>
              <a:t>a_soliuč_i  teig_mas ir s_kmingas;</a:t>
            </a:r>
          </a:p>
          <a:p>
            <a:r>
              <a:rPr lang="lt-LT" sz="6000" b="1" dirty="0">
                <a:solidFill>
                  <a:schemeClr val="accent3">
                    <a:lumMod val="50000"/>
                  </a:schemeClr>
                </a:solidFill>
              </a:rPr>
              <a:t>s</a:t>
            </a:r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akė  nor_s   _siaiškinti;</a:t>
            </a:r>
          </a:p>
          <a:p>
            <a:r>
              <a:rPr lang="lt-LT" sz="6000" b="1" dirty="0" smtClean="0">
                <a:solidFill>
                  <a:schemeClr val="accent5">
                    <a:lumMod val="75000"/>
                  </a:schemeClr>
                </a:solidFill>
              </a:rPr>
              <a:t>p</a:t>
            </a:r>
            <a:r>
              <a:rPr lang="lt-LT" sz="6000" b="1" dirty="0" smtClean="0">
                <a:solidFill>
                  <a:schemeClr val="accent5">
                    <a:lumMod val="75000"/>
                  </a:schemeClr>
                </a:solidFill>
              </a:rPr>
              <a:t>ad_dėj_s  kraujosp_dis;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0070C0"/>
                </a:solidFill>
              </a:rPr>
              <a:t>kel_vome</a:t>
            </a:r>
            <a:r>
              <a:rPr lang="lt-LT" sz="6000" b="1" dirty="0" smtClean="0">
                <a:solidFill>
                  <a:srgbClr val="0070C0"/>
                </a:solidFill>
              </a:rPr>
              <a:t> </a:t>
            </a:r>
            <a:r>
              <a:rPr lang="pl-PL" sz="6000" b="1" dirty="0" smtClean="0">
                <a:solidFill>
                  <a:srgbClr val="0070C0"/>
                </a:solidFill>
              </a:rPr>
              <a:t> </a:t>
            </a:r>
            <a:r>
              <a:rPr lang="pl-PL" sz="6000" b="1" dirty="0">
                <a:solidFill>
                  <a:srgbClr val="0070C0"/>
                </a:solidFill>
              </a:rPr>
              <a:t>tr_se; </a:t>
            </a:r>
            <a:endParaRPr lang="lt-LT" sz="6000" b="1" dirty="0" smtClean="0">
              <a:solidFill>
                <a:srgbClr val="0070C0"/>
              </a:solidFill>
            </a:endParaRPr>
          </a:p>
          <a:p>
            <a:r>
              <a:rPr lang="pl-PL" sz="6000" b="1" dirty="0" smtClean="0">
                <a:solidFill>
                  <a:schemeClr val="accent6">
                    <a:lumMod val="50000"/>
                  </a:schemeClr>
                </a:solidFill>
              </a:rPr>
              <a:t>kad </a:t>
            </a:r>
            <a:r>
              <a:rPr lang="lt-LT" sz="6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accent6">
                    <a:lumMod val="50000"/>
                  </a:schemeClr>
                </a:solidFill>
              </a:rPr>
              <a:t>rūpint_si</a:t>
            </a:r>
            <a:r>
              <a:rPr lang="lt-LT" sz="6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l-PL" sz="6000" b="1" dirty="0">
                <a:solidFill>
                  <a:schemeClr val="accent6">
                    <a:lumMod val="50000"/>
                  </a:schemeClr>
                </a:solidFill>
              </a:rPr>
              <a:t>m_mis;  </a:t>
            </a:r>
            <a:endParaRPr lang="lt-LT" sz="6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lt-LT" sz="6000" b="1" dirty="0">
                <a:solidFill>
                  <a:schemeClr val="bg2">
                    <a:lumMod val="10000"/>
                  </a:schemeClr>
                </a:solidFill>
              </a:rPr>
              <a:t>s</a:t>
            </a:r>
            <a:r>
              <a:rPr lang="lt-LT" sz="6000" b="1" dirty="0" smtClean="0">
                <a:solidFill>
                  <a:schemeClr val="bg2">
                    <a:lumMod val="10000"/>
                  </a:schemeClr>
                </a:solidFill>
              </a:rPr>
              <a:t>uš_lusi  ir  b_lanti;</a:t>
            </a:r>
            <a:endParaRPr lang="lt-LT" sz="60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6000" b="1" dirty="0" smtClean="0">
                <a:solidFill>
                  <a:schemeClr val="accent6">
                    <a:lumMod val="75000"/>
                  </a:schemeClr>
                </a:solidFill>
              </a:rPr>
              <a:t>ne_sivaizduoj_ma  nes_monė;</a:t>
            </a:r>
            <a:r>
              <a:rPr lang="lt-LT" sz="6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r>
              <a:rPr lang="lt-LT" sz="6000" b="1" dirty="0" smtClean="0">
                <a:solidFill>
                  <a:schemeClr val="accent4">
                    <a:lumMod val="50000"/>
                  </a:schemeClr>
                </a:solidFill>
              </a:rPr>
              <a:t>g_sina ir g_sta;</a:t>
            </a:r>
          </a:p>
          <a:p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K_stytis ir K_stutis;</a:t>
            </a:r>
          </a:p>
          <a:p>
            <a:endParaRPr lang="lt-LT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6000" b="1" dirty="0" smtClean="0">
                <a:solidFill>
                  <a:srgbClr val="C00000"/>
                </a:solidFill>
              </a:rPr>
              <a:t>l_ktuvas </a:t>
            </a:r>
            <a:r>
              <a:rPr lang="pl-PL" sz="6000" b="1" dirty="0">
                <a:solidFill>
                  <a:srgbClr val="C00000"/>
                </a:solidFill>
              </a:rPr>
              <a:t>tuoj nut_ps; </a:t>
            </a:r>
            <a:endParaRPr lang="lt-LT" sz="6000" b="1" dirty="0" smtClean="0">
              <a:solidFill>
                <a:srgbClr val="C00000"/>
              </a:solidFill>
            </a:endParaRPr>
          </a:p>
          <a:p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žol_nėliai  nuv_s  ir  sudži_s;</a:t>
            </a:r>
          </a:p>
          <a:p>
            <a:r>
              <a:rPr lang="lt-LT" sz="6000" b="1" dirty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amat_s   ir   _sid_mės;  </a:t>
            </a:r>
            <a:endParaRPr lang="lt-LT" sz="6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sz="6000" b="1" dirty="0" smtClean="0">
                <a:solidFill>
                  <a:srgbClr val="C00000"/>
                </a:solidFill>
              </a:rPr>
              <a:t>p_aninas</a:t>
            </a:r>
            <a:r>
              <a:rPr lang="lt-LT" sz="6000" b="1" dirty="0">
                <a:solidFill>
                  <a:srgbClr val="C00000"/>
                </a:solidFill>
              </a:rPr>
              <a:t> </a:t>
            </a:r>
            <a:r>
              <a:rPr lang="lt-LT" sz="6000" b="1" dirty="0" smtClean="0">
                <a:solidFill>
                  <a:srgbClr val="C00000"/>
                </a:solidFill>
              </a:rPr>
              <a:t>ir   fortep_onas</a:t>
            </a:r>
            <a:r>
              <a:rPr lang="lt-LT" sz="6000" b="1" dirty="0">
                <a:solidFill>
                  <a:srgbClr val="C00000"/>
                </a:solidFill>
              </a:rPr>
              <a:t>; </a:t>
            </a:r>
            <a:endParaRPr lang="lt-LT" sz="6000" b="1" dirty="0" smtClean="0">
              <a:solidFill>
                <a:srgbClr val="C00000"/>
              </a:solidFill>
            </a:endParaRPr>
          </a:p>
          <a:p>
            <a:r>
              <a:rPr lang="lt-LT" sz="6000" b="1" dirty="0">
                <a:solidFill>
                  <a:srgbClr val="0070C0"/>
                </a:solidFill>
              </a:rPr>
              <a:t>s</a:t>
            </a:r>
            <a:r>
              <a:rPr lang="lt-LT" sz="6000" b="1" dirty="0" smtClean="0">
                <a:solidFill>
                  <a:srgbClr val="0070C0"/>
                </a:solidFill>
              </a:rPr>
              <a:t>aks_fonas ir ak_rd_onas;</a:t>
            </a:r>
          </a:p>
          <a:p>
            <a:r>
              <a:rPr lang="lt-LT" sz="6000" b="1" dirty="0">
                <a:solidFill>
                  <a:srgbClr val="002060"/>
                </a:solidFill>
              </a:rPr>
              <a:t>v</a:t>
            </a:r>
            <a:r>
              <a:rPr lang="lt-LT" sz="6000" b="1" dirty="0" smtClean="0">
                <a:solidFill>
                  <a:srgbClr val="002060"/>
                </a:solidFill>
              </a:rPr>
              <a:t>iol_nč_lė ir  tr_mbonas;</a:t>
            </a:r>
          </a:p>
          <a:p>
            <a:endParaRPr lang="lt-LT" dirty="0" smtClean="0"/>
          </a:p>
          <a:p>
            <a:endParaRPr lang="lt-LT" dirty="0"/>
          </a:p>
          <a:p>
            <a:endParaRPr lang="lt-L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/>
          </a:bodyPr>
          <a:lstStyle/>
          <a:p>
            <a:r>
              <a:rPr lang="lt-LT" sz="6000" b="1" dirty="0" smtClean="0">
                <a:solidFill>
                  <a:schemeClr val="accent1">
                    <a:lumMod val="50000"/>
                  </a:schemeClr>
                </a:solidFill>
              </a:rPr>
              <a:t>ketv_r_s metus; </a:t>
            </a:r>
          </a:p>
          <a:p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trej_tas, tr_sdešimt;</a:t>
            </a:r>
          </a:p>
          <a:p>
            <a:r>
              <a:rPr lang="lt-LT" sz="6000" b="1" dirty="0" smtClean="0">
                <a:solidFill>
                  <a:schemeClr val="accent5">
                    <a:lumMod val="75000"/>
                  </a:schemeClr>
                </a:solidFill>
              </a:rPr>
              <a:t>penk_sdešimt;</a:t>
            </a:r>
            <a:endParaRPr lang="lt-LT" sz="6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7200" b="1" dirty="0" smtClean="0">
                <a:solidFill>
                  <a:schemeClr val="tx2">
                    <a:lumMod val="75000"/>
                  </a:schemeClr>
                </a:solidFill>
              </a:rPr>
              <a:t>dej_; </a:t>
            </a:r>
            <a:r>
              <a:rPr lang="lt-LT" sz="7200" b="1" dirty="0" smtClean="0">
                <a:solidFill>
                  <a:schemeClr val="accent3">
                    <a:lumMod val="50000"/>
                  </a:schemeClr>
                </a:solidFill>
              </a:rPr>
              <a:t>bej_; </a:t>
            </a:r>
            <a:r>
              <a:rPr lang="lt-LT" sz="7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vaj_;</a:t>
            </a:r>
          </a:p>
          <a:p>
            <a:r>
              <a:rPr lang="lt-LT" sz="7200" b="1" dirty="0" smtClean="0">
                <a:solidFill>
                  <a:schemeClr val="accent6">
                    <a:lumMod val="50000"/>
                  </a:schemeClr>
                </a:solidFill>
              </a:rPr>
              <a:t>j_igu, </a:t>
            </a:r>
          </a:p>
          <a:p>
            <a:r>
              <a:rPr lang="lt-LT" sz="7200" b="1" dirty="0" smtClean="0">
                <a:solidFill>
                  <a:srgbClr val="C00000"/>
                </a:solidFill>
              </a:rPr>
              <a:t>ači_.</a:t>
            </a:r>
            <a:endParaRPr lang="lt-LT" sz="7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lt-LT" b="1" i="1" dirty="0" smtClean="0">
                <a:latin typeface="Comic Sans MS" pitchFamily="66" charset="0"/>
              </a:rPr>
              <a:t>Parašykite kartu arba atskirai</a:t>
            </a:r>
            <a:endParaRPr lang="lt-LT" b="1" i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43510"/>
          </a:xfrm>
        </p:spPr>
        <p:txBody>
          <a:bodyPr>
            <a:normAutofit fontScale="92500" lnSpcReduction="20000"/>
          </a:bodyPr>
          <a:lstStyle/>
          <a:p>
            <a:r>
              <a:rPr lang="lt-LT" sz="5800" b="1" dirty="0" smtClean="0">
                <a:solidFill>
                  <a:schemeClr val="accent6">
                    <a:lumMod val="75000"/>
                  </a:schemeClr>
                </a:solidFill>
              </a:rPr>
              <a:t>Kaip, gi</a:t>
            </a:r>
          </a:p>
          <a:p>
            <a:r>
              <a:rPr lang="lt-LT" sz="5800" b="1" dirty="0" smtClean="0">
                <a:solidFill>
                  <a:srgbClr val="002060"/>
                </a:solidFill>
              </a:rPr>
              <a:t>Kam, gi</a:t>
            </a:r>
          </a:p>
          <a:p>
            <a:r>
              <a:rPr lang="lt-LT" sz="5800" b="1" dirty="0" smtClean="0">
                <a:solidFill>
                  <a:schemeClr val="accent6">
                    <a:lumMod val="75000"/>
                  </a:schemeClr>
                </a:solidFill>
              </a:rPr>
              <a:t>Kada, gi</a:t>
            </a:r>
          </a:p>
          <a:p>
            <a:r>
              <a:rPr lang="lt-LT" sz="5800" b="1" dirty="0" smtClean="0">
                <a:solidFill>
                  <a:srgbClr val="002060"/>
                </a:solidFill>
              </a:rPr>
              <a:t>Ko, nors</a:t>
            </a:r>
          </a:p>
          <a:p>
            <a:r>
              <a:rPr lang="lt-LT" sz="5800" b="1" dirty="0" smtClean="0">
                <a:solidFill>
                  <a:schemeClr val="accent6">
                    <a:lumMod val="75000"/>
                  </a:schemeClr>
                </a:solidFill>
              </a:rPr>
              <a:t>Vis, vien</a:t>
            </a:r>
          </a:p>
          <a:p>
            <a:r>
              <a:rPr lang="lt-LT" sz="5800" b="1" dirty="0" smtClean="0">
                <a:solidFill>
                  <a:srgbClr val="002060"/>
                </a:solidFill>
              </a:rPr>
              <a:t>Kažin, kas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00634"/>
          </a:xfrm>
        </p:spPr>
        <p:txBody>
          <a:bodyPr>
            <a:normAutofit fontScale="92500" lnSpcReduction="20000"/>
          </a:bodyPr>
          <a:lstStyle/>
          <a:p>
            <a:r>
              <a:rPr lang="lt-LT" sz="5800" b="1" dirty="0" smtClean="0">
                <a:solidFill>
                  <a:srgbClr val="002060"/>
                </a:solidFill>
              </a:rPr>
              <a:t>Be, galo</a:t>
            </a:r>
          </a:p>
          <a:p>
            <a:r>
              <a:rPr lang="lt-LT" sz="5800" b="1" dirty="0" smtClean="0">
                <a:solidFill>
                  <a:schemeClr val="accent6">
                    <a:lumMod val="75000"/>
                  </a:schemeClr>
                </a:solidFill>
              </a:rPr>
              <a:t>Iš, viso</a:t>
            </a:r>
          </a:p>
          <a:p>
            <a:r>
              <a:rPr lang="lt-LT" sz="5800" b="1" dirty="0" smtClean="0">
                <a:solidFill>
                  <a:srgbClr val="002060"/>
                </a:solidFill>
              </a:rPr>
              <a:t>Ne, tas</a:t>
            </a:r>
          </a:p>
          <a:p>
            <a:r>
              <a:rPr lang="lt-LT" sz="5800" b="1" dirty="0" smtClean="0">
                <a:solidFill>
                  <a:schemeClr val="accent6">
                    <a:lumMod val="75000"/>
                  </a:schemeClr>
                </a:solidFill>
              </a:rPr>
              <a:t>Ne, vienas</a:t>
            </a:r>
          </a:p>
          <a:p>
            <a:r>
              <a:rPr lang="lt-LT" sz="5800" b="1" dirty="0" smtClean="0">
                <a:solidFill>
                  <a:srgbClr val="002060"/>
                </a:solidFill>
              </a:rPr>
              <a:t>Nebe, žino</a:t>
            </a:r>
          </a:p>
          <a:p>
            <a:r>
              <a:rPr lang="lt-LT" sz="5800" b="1" dirty="0" smtClean="0">
                <a:solidFill>
                  <a:schemeClr val="accent6">
                    <a:lumMod val="75000"/>
                  </a:schemeClr>
                </a:solidFill>
              </a:rPr>
              <a:t>Te, būna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r>
              <a:rPr lang="lt-LT" b="1" i="1" dirty="0" smtClean="0">
                <a:solidFill>
                  <a:srgbClr val="C00000"/>
                </a:solidFill>
                <a:latin typeface="Comic Sans MS" pitchFamily="66" charset="0"/>
              </a:rPr>
              <a:t>Pasitikrinkite </a:t>
            </a:r>
            <a:endParaRPr lang="lt-LT" b="1" i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sz="6000" b="1" dirty="0" smtClean="0">
                <a:solidFill>
                  <a:srgbClr val="C00000"/>
                </a:solidFill>
              </a:rPr>
              <a:t>ypač  įdomi  idėja;</a:t>
            </a:r>
          </a:p>
          <a:p>
            <a:r>
              <a:rPr lang="lt-LT" sz="6000" b="1" dirty="0" smtClean="0">
                <a:solidFill>
                  <a:schemeClr val="accent4">
                    <a:lumMod val="50000"/>
                  </a:schemeClr>
                </a:solidFill>
              </a:rPr>
              <a:t>p</a:t>
            </a:r>
            <a:r>
              <a:rPr lang="pl-PL" sz="6000" b="1" dirty="0" smtClean="0">
                <a:solidFill>
                  <a:schemeClr val="accent4">
                    <a:lumMod val="50000"/>
                  </a:schemeClr>
                </a:solidFill>
              </a:rPr>
              <a:t>asir</a:t>
            </a:r>
            <a:r>
              <a:rPr lang="lt-LT" sz="6000" b="1" dirty="0" smtClean="0">
                <a:solidFill>
                  <a:schemeClr val="accent4">
                    <a:lumMod val="50000"/>
                  </a:schemeClr>
                </a:solidFill>
              </a:rPr>
              <a:t>y</a:t>
            </a:r>
            <a:r>
              <a:rPr lang="pl-PL" sz="6000" b="1" dirty="0" smtClean="0">
                <a:solidFill>
                  <a:schemeClr val="accent4">
                    <a:lumMod val="50000"/>
                  </a:schemeClr>
                </a:solidFill>
              </a:rPr>
              <a:t>žo </a:t>
            </a:r>
            <a:r>
              <a:rPr lang="lt-LT" sz="60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accent4">
                    <a:lumMod val="50000"/>
                  </a:schemeClr>
                </a:solidFill>
              </a:rPr>
              <a:t>ir a</a:t>
            </a:r>
            <a:r>
              <a:rPr lang="lt-LT" sz="6000" b="1" dirty="0" smtClean="0">
                <a:solidFill>
                  <a:schemeClr val="accent4">
                    <a:lumMod val="50000"/>
                  </a:schemeClr>
                </a:solidFill>
              </a:rPr>
              <a:t>t</a:t>
            </a:r>
            <a:r>
              <a:rPr lang="pl-PL" sz="6000" b="1" dirty="0" smtClean="0">
                <a:solidFill>
                  <a:schemeClr val="accent4">
                    <a:lumMod val="50000"/>
                  </a:schemeClr>
                </a:solidFill>
              </a:rPr>
              <a:t>gal sugr</a:t>
            </a:r>
            <a:r>
              <a:rPr lang="lt-LT" sz="6000" b="1" dirty="0" smtClean="0">
                <a:solidFill>
                  <a:schemeClr val="accent4">
                    <a:lumMod val="50000"/>
                  </a:schemeClr>
                </a:solidFill>
              </a:rPr>
              <a:t>į</a:t>
            </a:r>
            <a:r>
              <a:rPr lang="pl-PL" sz="6000" b="1" dirty="0" smtClean="0">
                <a:solidFill>
                  <a:schemeClr val="accent4">
                    <a:lumMod val="50000"/>
                  </a:schemeClr>
                </a:solidFill>
              </a:rPr>
              <a:t>žo</a:t>
            </a:r>
            <a:r>
              <a:rPr lang="lt-LT" sz="6000" b="1" dirty="0" smtClean="0">
                <a:solidFill>
                  <a:schemeClr val="accent4">
                    <a:lumMod val="50000"/>
                  </a:schemeClr>
                </a:solidFill>
              </a:rPr>
              <a:t>;</a:t>
            </a:r>
          </a:p>
          <a:p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nepaž</a:t>
            </a:r>
            <a:r>
              <a:rPr lang="lt-LT" sz="6000" b="1" dirty="0" smtClean="0">
                <a:solidFill>
                  <a:schemeClr val="accent2">
                    <a:lumMod val="75000"/>
                  </a:schemeClr>
                </a:solidFill>
              </a:rPr>
              <a:t>į</a:t>
            </a:r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stamas </a:t>
            </a:r>
            <a:r>
              <a:rPr lang="lt-LT" sz="60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si</a:t>
            </a:r>
            <a:r>
              <a:rPr lang="lt-LT" sz="6000" b="1" dirty="0" smtClean="0">
                <a:solidFill>
                  <a:schemeClr val="accent2">
                    <a:lumMod val="75000"/>
                  </a:schemeClr>
                </a:solidFill>
              </a:rPr>
              <a:t>ų</a:t>
            </a:r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stuvo signalas;</a:t>
            </a:r>
            <a:endParaRPr lang="lt-LT" sz="6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lt-L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sz="6000" b="1" dirty="0">
                <a:solidFill>
                  <a:srgbClr val="C00000"/>
                </a:solidFill>
              </a:rPr>
              <a:t>į</a:t>
            </a:r>
            <a:r>
              <a:rPr lang="pl-PL" sz="6000" b="1" dirty="0" smtClean="0">
                <a:solidFill>
                  <a:srgbClr val="C00000"/>
                </a:solidFill>
              </a:rPr>
              <a:t>sp</a:t>
            </a:r>
            <a:r>
              <a:rPr lang="lt-LT" sz="6000" b="1" dirty="0" smtClean="0">
                <a:solidFill>
                  <a:srgbClr val="C00000"/>
                </a:solidFill>
              </a:rPr>
              <a:t>ū</a:t>
            </a:r>
            <a:r>
              <a:rPr lang="pl-PL" sz="6000" b="1" dirty="0" smtClean="0">
                <a:solidFill>
                  <a:srgbClr val="C00000"/>
                </a:solidFill>
              </a:rPr>
              <a:t>dingi </a:t>
            </a:r>
            <a:r>
              <a:rPr lang="lt-LT" sz="6000" b="1" dirty="0" smtClean="0">
                <a:solidFill>
                  <a:srgbClr val="C00000"/>
                </a:solidFill>
              </a:rPr>
              <a:t> </a:t>
            </a:r>
            <a:r>
              <a:rPr lang="pl-PL" sz="6000" b="1" dirty="0" smtClean="0">
                <a:solidFill>
                  <a:srgbClr val="C00000"/>
                </a:solidFill>
              </a:rPr>
              <a:t>pok</a:t>
            </a:r>
            <a:r>
              <a:rPr lang="lt-LT" sz="6000" b="1" dirty="0" smtClean="0">
                <a:solidFill>
                  <a:srgbClr val="C00000"/>
                </a:solidFill>
              </a:rPr>
              <a:t>y</a:t>
            </a:r>
            <a:r>
              <a:rPr lang="pl-PL" sz="6000" b="1" dirty="0" smtClean="0">
                <a:solidFill>
                  <a:srgbClr val="C00000"/>
                </a:solidFill>
              </a:rPr>
              <a:t>čiai; </a:t>
            </a:r>
            <a:endParaRPr lang="lt-LT" sz="6000" b="1" dirty="0" smtClean="0">
              <a:solidFill>
                <a:srgbClr val="C00000"/>
              </a:solidFill>
            </a:endParaRPr>
          </a:p>
          <a:p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per plač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ia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s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 up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s 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ir  didžiul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s 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tams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ia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s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 gir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ia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s; </a:t>
            </a:r>
            <a:endParaRPr lang="lt-LT" sz="6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pl-PL" sz="6000" b="1" dirty="0" smtClean="0">
                <a:solidFill>
                  <a:schemeClr val="accent2">
                    <a:lumMod val="50000"/>
                  </a:schemeClr>
                </a:solidFill>
              </a:rPr>
              <a:t>sta</a:t>
            </a:r>
            <a:r>
              <a:rPr lang="lt-LT" sz="6000" b="1" dirty="0">
                <a:solidFill>
                  <a:schemeClr val="accent2">
                    <a:lumMod val="50000"/>
                  </a:schemeClr>
                </a:solidFill>
              </a:rPr>
              <a:t>b</a:t>
            </a:r>
            <a:r>
              <a:rPr lang="pl-PL" sz="6000" b="1" dirty="0" smtClean="0">
                <a:solidFill>
                  <a:schemeClr val="accent2">
                    <a:lumMod val="50000"/>
                  </a:schemeClr>
                </a:solidFill>
              </a:rPr>
              <a:t>telėjo</a:t>
            </a:r>
            <a:r>
              <a:rPr lang="lt-LT" sz="6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accent2">
                    <a:lumMod val="50000"/>
                  </a:schemeClr>
                </a:solidFill>
              </a:rPr>
              <a:t> ir</a:t>
            </a:r>
            <a:r>
              <a:rPr lang="lt-LT" sz="6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accent2">
                    <a:lumMod val="50000"/>
                  </a:schemeClr>
                </a:solidFill>
              </a:rPr>
              <a:t> žvil</a:t>
            </a:r>
            <a:r>
              <a:rPr lang="lt-LT" sz="6000" b="1" dirty="0" smtClean="0">
                <a:solidFill>
                  <a:schemeClr val="accent2">
                    <a:lumMod val="50000"/>
                  </a:schemeClr>
                </a:solidFill>
              </a:rPr>
              <a:t>g</a:t>
            </a:r>
            <a:r>
              <a:rPr lang="pl-PL" sz="6000" b="1" dirty="0" smtClean="0">
                <a:solidFill>
                  <a:schemeClr val="accent2">
                    <a:lumMod val="50000"/>
                  </a:schemeClr>
                </a:solidFill>
              </a:rPr>
              <a:t>telėjo; </a:t>
            </a:r>
            <a:endParaRPr lang="lt-LT" sz="6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lt-L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6000" b="1" dirty="0" smtClean="0">
                <a:solidFill>
                  <a:schemeClr val="accent3">
                    <a:lumMod val="50000"/>
                  </a:schemeClr>
                </a:solidFill>
              </a:rPr>
              <a:t>did</a:t>
            </a:r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į</a:t>
            </a:r>
            <a:r>
              <a:rPr lang="pl-PL" sz="6000" b="1" dirty="0" smtClean="0">
                <a:solidFill>
                  <a:schemeClr val="accent3">
                    <a:lumMod val="50000"/>
                  </a:schemeClr>
                </a:solidFill>
              </a:rPr>
              <a:t>j</a:t>
            </a:r>
            <a:r>
              <a:rPr lang="lt-LT" sz="6000" b="1" dirty="0">
                <a:solidFill>
                  <a:schemeClr val="accent3">
                    <a:lumMod val="50000"/>
                  </a:schemeClr>
                </a:solidFill>
              </a:rPr>
              <a:t>į</a:t>
            </a:r>
            <a:r>
              <a:rPr lang="pl-PL" sz="6000" b="1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   </a:t>
            </a:r>
            <a:r>
              <a:rPr lang="lt-LT" sz="6000" b="1" dirty="0">
                <a:solidFill>
                  <a:schemeClr val="accent3">
                    <a:lumMod val="50000"/>
                  </a:schemeClr>
                </a:solidFill>
              </a:rPr>
              <a:t>ą</a:t>
            </a:r>
            <a:r>
              <a:rPr lang="pl-PL" sz="6000" b="1" dirty="0" smtClean="0">
                <a:solidFill>
                  <a:schemeClr val="accent3">
                    <a:lumMod val="50000"/>
                  </a:schemeClr>
                </a:solidFill>
              </a:rPr>
              <a:t>žuolą; </a:t>
            </a:r>
            <a:endParaRPr lang="lt-LT" sz="6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pl-PL" sz="6000" b="1" dirty="0" smtClean="0">
                <a:solidFill>
                  <a:srgbClr val="C00000"/>
                </a:solidFill>
              </a:rPr>
              <a:t>ger</a:t>
            </a:r>
            <a:r>
              <a:rPr lang="lt-LT" sz="6000" b="1" dirty="0" smtClean="0">
                <a:solidFill>
                  <a:srgbClr val="C00000"/>
                </a:solidFill>
              </a:rPr>
              <a:t>ų</a:t>
            </a:r>
            <a:r>
              <a:rPr lang="pl-PL" sz="6000" b="1" dirty="0" smtClean="0">
                <a:solidFill>
                  <a:srgbClr val="C00000"/>
                </a:solidFill>
              </a:rPr>
              <a:t>j</a:t>
            </a:r>
            <a:r>
              <a:rPr lang="lt-LT" sz="6000" b="1" dirty="0">
                <a:solidFill>
                  <a:srgbClr val="C00000"/>
                </a:solidFill>
              </a:rPr>
              <a:t>ų</a:t>
            </a:r>
            <a:r>
              <a:rPr lang="pl-PL" sz="6000" b="1" dirty="0" smtClean="0">
                <a:solidFill>
                  <a:srgbClr val="C00000"/>
                </a:solidFill>
              </a:rPr>
              <a:t> </a:t>
            </a:r>
            <a:r>
              <a:rPr lang="lt-LT" sz="6000" b="1" dirty="0" smtClean="0">
                <a:solidFill>
                  <a:srgbClr val="C00000"/>
                </a:solidFill>
              </a:rPr>
              <a:t>   </a:t>
            </a:r>
            <a:r>
              <a:rPr lang="pl-PL" sz="6000" b="1" dirty="0" smtClean="0">
                <a:solidFill>
                  <a:srgbClr val="C00000"/>
                </a:solidFill>
              </a:rPr>
              <a:t>ž</a:t>
            </a:r>
            <a:r>
              <a:rPr lang="lt-LT" sz="6000" b="1" dirty="0" smtClean="0">
                <a:solidFill>
                  <a:srgbClr val="C00000"/>
                </a:solidFill>
              </a:rPr>
              <a:t>i</a:t>
            </a:r>
            <a:r>
              <a:rPr lang="pl-PL" sz="6000" b="1" dirty="0" smtClean="0">
                <a:solidFill>
                  <a:srgbClr val="C00000"/>
                </a:solidFill>
              </a:rPr>
              <a:t>nių; </a:t>
            </a:r>
            <a:endParaRPr lang="lt-LT" sz="6000" b="1" dirty="0" smtClean="0">
              <a:solidFill>
                <a:srgbClr val="C00000"/>
              </a:solidFill>
            </a:endParaRPr>
          </a:p>
          <a:p>
            <a:r>
              <a:rPr lang="pl-PL" sz="6000" b="1" dirty="0" smtClean="0">
                <a:solidFill>
                  <a:schemeClr val="bg2">
                    <a:lumMod val="10000"/>
                  </a:schemeClr>
                </a:solidFill>
              </a:rPr>
              <a:t>pilk</a:t>
            </a:r>
            <a:r>
              <a:rPr lang="lt-LT" sz="6000" b="1" dirty="0" smtClean="0">
                <a:solidFill>
                  <a:schemeClr val="bg2">
                    <a:lumMod val="10000"/>
                  </a:schemeClr>
                </a:solidFill>
              </a:rPr>
              <a:t>ą</a:t>
            </a:r>
            <a:r>
              <a:rPr lang="pl-PL" sz="6000" b="1" dirty="0" smtClean="0">
                <a:solidFill>
                  <a:schemeClr val="bg2">
                    <a:lumMod val="10000"/>
                  </a:schemeClr>
                </a:solidFill>
              </a:rPr>
              <a:t>s</a:t>
            </a:r>
            <a:r>
              <a:rPr lang="lt-LT" sz="6000" b="1" dirty="0" smtClean="0">
                <a:solidFill>
                  <a:schemeClr val="bg2">
                    <a:lumMod val="10000"/>
                  </a:schemeClr>
                </a:solidFill>
              </a:rPr>
              <a:t>ia</a:t>
            </a:r>
            <a:r>
              <a:rPr lang="pl-PL" sz="6000" b="1" dirty="0" smtClean="0">
                <a:solidFill>
                  <a:schemeClr val="bg2">
                    <a:lumMod val="10000"/>
                  </a:schemeClr>
                </a:solidFill>
              </a:rPr>
              <a:t>s </a:t>
            </a:r>
            <a:r>
              <a:rPr lang="lt-LT" sz="6000" b="1" dirty="0" smtClean="0">
                <a:solidFill>
                  <a:schemeClr val="bg2">
                    <a:lumMod val="10000"/>
                  </a:schemeClr>
                </a:solidFill>
              </a:rPr>
              <a:t>   </a:t>
            </a:r>
            <a:r>
              <a:rPr lang="pl-PL" sz="6000" b="1" dirty="0" smtClean="0">
                <a:solidFill>
                  <a:schemeClr val="bg2">
                    <a:lumMod val="10000"/>
                  </a:schemeClr>
                </a:solidFill>
              </a:rPr>
              <a:t>gerv</a:t>
            </a:r>
            <a:r>
              <a:rPr lang="lt-LT" sz="6000" b="1" dirty="0" smtClean="0">
                <a:solidFill>
                  <a:schemeClr val="bg2">
                    <a:lumMod val="10000"/>
                  </a:schemeClr>
                </a:solidFill>
              </a:rPr>
              <a:t>e</a:t>
            </a:r>
            <a:r>
              <a:rPr lang="pl-PL" sz="6000" b="1" dirty="0" smtClean="0">
                <a:solidFill>
                  <a:schemeClr val="bg2">
                    <a:lumMod val="10000"/>
                  </a:schemeClr>
                </a:solidFill>
              </a:rPr>
              <a:t>s; </a:t>
            </a:r>
            <a:endParaRPr lang="lt-LT" sz="60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lt-L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su 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jaun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sn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ią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j</a:t>
            </a:r>
            <a:r>
              <a:rPr lang="lt-LT" sz="6000" b="1" dirty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drauge; </a:t>
            </a:r>
            <a:endParaRPr lang="lt-LT" sz="6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pl-PL" sz="6000" b="1" dirty="0" smtClean="0">
                <a:solidFill>
                  <a:srgbClr val="00B050"/>
                </a:solidFill>
              </a:rPr>
              <a:t>maž</a:t>
            </a:r>
            <a:r>
              <a:rPr lang="lt-LT" sz="6000" b="1" dirty="0" smtClean="0">
                <a:solidFill>
                  <a:srgbClr val="00B050"/>
                </a:solidFill>
              </a:rPr>
              <a:t>a</a:t>
            </a:r>
            <a:r>
              <a:rPr lang="pl-PL" sz="6000" b="1" dirty="0" smtClean="0">
                <a:solidFill>
                  <a:srgbClr val="00B050"/>
                </a:solidFill>
              </a:rPr>
              <a:t>jam </a:t>
            </a:r>
            <a:r>
              <a:rPr lang="lt-LT" sz="6000" b="1" dirty="0" smtClean="0">
                <a:solidFill>
                  <a:srgbClr val="00B050"/>
                </a:solidFill>
              </a:rPr>
              <a:t> raite</a:t>
            </a:r>
            <a:r>
              <a:rPr lang="pl-PL" sz="6000" b="1" dirty="0" smtClean="0">
                <a:solidFill>
                  <a:srgbClr val="00B050"/>
                </a:solidFill>
              </a:rPr>
              <a:t>liui;</a:t>
            </a:r>
            <a:endParaRPr lang="lt-LT" sz="6000" b="1" dirty="0" smtClean="0">
              <a:solidFill>
                <a:srgbClr val="00B050"/>
              </a:solidFill>
            </a:endParaRPr>
          </a:p>
          <a:p>
            <a:r>
              <a:rPr lang="lt-LT" sz="6000" b="1" dirty="0" smtClean="0">
                <a:solidFill>
                  <a:schemeClr val="accent2">
                    <a:lumMod val="75000"/>
                  </a:schemeClr>
                </a:solidFill>
              </a:rPr>
              <a:t>didžiajame  kambaryje</a:t>
            </a:r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lt-LT" sz="6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lt-L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nusilau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ž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k  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 šmaikščią  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rykšt</a:t>
            </a:r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ę</a:t>
            </a:r>
            <a:r>
              <a:rPr lang="pl-PL" sz="6000" b="1" dirty="0" smtClean="0">
                <a:solidFill>
                  <a:schemeClr val="tx2">
                    <a:lumMod val="50000"/>
                  </a:schemeClr>
                </a:solidFill>
              </a:rPr>
              <a:t>;  </a:t>
            </a:r>
            <a:endParaRPr lang="lt-LT" sz="6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sur</a:t>
            </a:r>
            <a:r>
              <a:rPr lang="lt-LT" sz="6000" b="1" dirty="0" smtClean="0">
                <a:solidFill>
                  <a:schemeClr val="accent2">
                    <a:lumMod val="75000"/>
                  </a:schemeClr>
                </a:solidFill>
              </a:rPr>
              <a:t>ū</a:t>
            </a:r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šiuok </a:t>
            </a:r>
            <a:r>
              <a:rPr lang="lt-LT" sz="6000" b="1" dirty="0" smtClean="0">
                <a:solidFill>
                  <a:schemeClr val="accent2">
                    <a:lumMod val="75000"/>
                  </a:schemeClr>
                </a:solidFill>
              </a:rPr>
              <a:t> ir sudėliok </a:t>
            </a:r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dai</a:t>
            </a:r>
            <a:r>
              <a:rPr lang="lt-LT" sz="6000" b="1" dirty="0" smtClean="0">
                <a:solidFill>
                  <a:schemeClr val="accent2">
                    <a:lumMod val="75000"/>
                  </a:schemeClr>
                </a:solidFill>
              </a:rPr>
              <a:t>k</a:t>
            </a:r>
            <a:r>
              <a:rPr lang="pl-PL" sz="6000" b="1" dirty="0" smtClean="0">
                <a:solidFill>
                  <a:schemeClr val="accent2">
                    <a:lumMod val="75000"/>
                  </a:schemeClr>
                </a:solidFill>
              </a:rPr>
              <a:t>tus; </a:t>
            </a:r>
          </a:p>
          <a:p>
            <a:r>
              <a:rPr lang="lt-LT" sz="6000" b="1" dirty="0" smtClean="0">
                <a:solidFill>
                  <a:srgbClr val="002060"/>
                </a:solidFill>
              </a:rPr>
              <a:t>lipdukai  ir drožtukai;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6000" b="1" dirty="0" smtClean="0">
                <a:solidFill>
                  <a:srgbClr val="C00000"/>
                </a:solidFill>
              </a:rPr>
              <a:t>absoliučiai  teigiamas ir sėkmingas;</a:t>
            </a:r>
          </a:p>
          <a:p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sakė  norįs   </a:t>
            </a:r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iš</a:t>
            </a:r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siaiškinti;</a:t>
            </a:r>
          </a:p>
          <a:p>
            <a:r>
              <a:rPr lang="lt-LT" sz="6000" b="1" dirty="0" smtClean="0">
                <a:solidFill>
                  <a:schemeClr val="accent5">
                    <a:lumMod val="75000"/>
                  </a:schemeClr>
                </a:solidFill>
              </a:rPr>
              <a:t>padidėjęs  kraujospūdis;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6000" b="1" dirty="0" smtClean="0">
                <a:solidFill>
                  <a:srgbClr val="0070C0"/>
                </a:solidFill>
              </a:rPr>
              <a:t>kel</a:t>
            </a:r>
            <a:r>
              <a:rPr lang="lt-LT" sz="6000" b="1" dirty="0" smtClean="0">
                <a:solidFill>
                  <a:srgbClr val="0070C0"/>
                </a:solidFill>
              </a:rPr>
              <a:t>ia</a:t>
            </a:r>
            <a:r>
              <a:rPr lang="pl-PL" sz="6000" b="1" dirty="0" smtClean="0">
                <a:solidFill>
                  <a:srgbClr val="0070C0"/>
                </a:solidFill>
              </a:rPr>
              <a:t>vome</a:t>
            </a:r>
            <a:r>
              <a:rPr lang="lt-LT" sz="6000" b="1" dirty="0" smtClean="0">
                <a:solidFill>
                  <a:srgbClr val="0070C0"/>
                </a:solidFill>
              </a:rPr>
              <a:t> </a:t>
            </a:r>
            <a:r>
              <a:rPr lang="pl-PL" sz="6000" b="1" dirty="0" smtClean="0">
                <a:solidFill>
                  <a:srgbClr val="0070C0"/>
                </a:solidFill>
              </a:rPr>
              <a:t> tr</a:t>
            </a:r>
            <a:r>
              <a:rPr lang="lt-LT" sz="6000" b="1" dirty="0" smtClean="0">
                <a:solidFill>
                  <a:srgbClr val="0070C0"/>
                </a:solidFill>
              </a:rPr>
              <a:t>i</a:t>
            </a:r>
            <a:r>
              <a:rPr lang="pl-PL" sz="6000" b="1" dirty="0" smtClean="0">
                <a:solidFill>
                  <a:srgbClr val="0070C0"/>
                </a:solidFill>
              </a:rPr>
              <a:t>se; </a:t>
            </a:r>
            <a:endParaRPr lang="lt-LT" sz="6000" b="1" dirty="0" smtClean="0">
              <a:solidFill>
                <a:srgbClr val="0070C0"/>
              </a:solidFill>
            </a:endParaRPr>
          </a:p>
          <a:p>
            <a:r>
              <a:rPr lang="pl-PL" sz="6000" b="1" dirty="0" smtClean="0">
                <a:solidFill>
                  <a:schemeClr val="accent6">
                    <a:lumMod val="50000"/>
                  </a:schemeClr>
                </a:solidFill>
              </a:rPr>
              <a:t>kad </a:t>
            </a:r>
            <a:r>
              <a:rPr lang="lt-LT" sz="6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accent6">
                    <a:lumMod val="50000"/>
                  </a:schemeClr>
                </a:solidFill>
              </a:rPr>
              <a:t>rūpint</a:t>
            </a:r>
            <a:r>
              <a:rPr lang="lt-LT" sz="6000" b="1" dirty="0" smtClean="0">
                <a:solidFill>
                  <a:schemeClr val="accent6">
                    <a:lumMod val="50000"/>
                  </a:schemeClr>
                </a:solidFill>
              </a:rPr>
              <a:t>ų</a:t>
            </a:r>
            <a:r>
              <a:rPr lang="pl-PL" sz="6000" b="1" dirty="0" smtClean="0">
                <a:solidFill>
                  <a:schemeClr val="accent6">
                    <a:lumMod val="50000"/>
                  </a:schemeClr>
                </a:solidFill>
              </a:rPr>
              <a:t>si</a:t>
            </a:r>
            <a:r>
              <a:rPr lang="lt-LT" sz="6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l-PL" sz="6000" b="1" dirty="0" smtClean="0">
                <a:solidFill>
                  <a:schemeClr val="accent6">
                    <a:lumMod val="50000"/>
                  </a:schemeClr>
                </a:solidFill>
              </a:rPr>
              <a:t> m</a:t>
            </a:r>
            <a:r>
              <a:rPr lang="lt-LT" sz="6000" b="1" dirty="0" smtClean="0">
                <a:solidFill>
                  <a:schemeClr val="accent6">
                    <a:lumMod val="50000"/>
                  </a:schemeClr>
                </a:solidFill>
              </a:rPr>
              <a:t>u</a:t>
            </a:r>
            <a:r>
              <a:rPr lang="pl-PL" sz="6000" b="1" dirty="0" smtClean="0">
                <a:solidFill>
                  <a:schemeClr val="accent6">
                    <a:lumMod val="50000"/>
                  </a:schemeClr>
                </a:solidFill>
              </a:rPr>
              <a:t>mis;  </a:t>
            </a:r>
            <a:endParaRPr lang="lt-LT" sz="6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lt-LT" sz="6000" b="1" dirty="0" smtClean="0">
                <a:solidFill>
                  <a:schemeClr val="bg2">
                    <a:lumMod val="10000"/>
                  </a:schemeClr>
                </a:solidFill>
              </a:rPr>
              <a:t>sušalusi  ir  bąlanti;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6000" b="1" dirty="0" smtClean="0">
                <a:solidFill>
                  <a:schemeClr val="accent6">
                    <a:lumMod val="75000"/>
                  </a:schemeClr>
                </a:solidFill>
              </a:rPr>
              <a:t>neįsivaizduojama  nesąmonė; </a:t>
            </a:r>
          </a:p>
          <a:p>
            <a:r>
              <a:rPr lang="lt-LT" sz="6000" b="1" dirty="0" smtClean="0">
                <a:solidFill>
                  <a:schemeClr val="accent4">
                    <a:lumMod val="50000"/>
                  </a:schemeClr>
                </a:solidFill>
              </a:rPr>
              <a:t>gesina ir gęsta;</a:t>
            </a:r>
          </a:p>
          <a:p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Kastytis ir Kęstutis;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6000" b="1" dirty="0" smtClean="0">
                <a:solidFill>
                  <a:srgbClr val="C00000"/>
                </a:solidFill>
              </a:rPr>
              <a:t>l</a:t>
            </a:r>
            <a:r>
              <a:rPr lang="lt-LT" sz="6000" b="1" dirty="0" smtClean="0">
                <a:solidFill>
                  <a:srgbClr val="C00000"/>
                </a:solidFill>
              </a:rPr>
              <a:t>ė</a:t>
            </a:r>
            <a:r>
              <a:rPr lang="pl-PL" sz="6000" b="1" dirty="0" smtClean="0">
                <a:solidFill>
                  <a:srgbClr val="C00000"/>
                </a:solidFill>
              </a:rPr>
              <a:t>ktuvas tuoj nut</a:t>
            </a:r>
            <a:r>
              <a:rPr lang="lt-LT" sz="6000" b="1" dirty="0" smtClean="0">
                <a:solidFill>
                  <a:srgbClr val="C00000"/>
                </a:solidFill>
              </a:rPr>
              <a:t>ū</a:t>
            </a:r>
            <a:r>
              <a:rPr lang="pl-PL" sz="6000" b="1" dirty="0" smtClean="0">
                <a:solidFill>
                  <a:srgbClr val="C00000"/>
                </a:solidFill>
              </a:rPr>
              <a:t>ps; </a:t>
            </a:r>
            <a:endParaRPr lang="lt-LT" sz="6000" b="1" dirty="0" smtClean="0">
              <a:solidFill>
                <a:srgbClr val="C00000"/>
              </a:solidFill>
            </a:endParaRPr>
          </a:p>
          <a:p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žolynėliai  nuvys  ir  sudžius;</a:t>
            </a:r>
          </a:p>
          <a:p>
            <a:r>
              <a:rPr lang="lt-LT" sz="6000" b="1" dirty="0" smtClean="0">
                <a:solidFill>
                  <a:schemeClr val="tx2">
                    <a:lumMod val="50000"/>
                  </a:schemeClr>
                </a:solidFill>
              </a:rPr>
              <a:t>pamatys   ir   įsidėmės;  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sz="6000" b="1" dirty="0" smtClean="0">
                <a:solidFill>
                  <a:srgbClr val="C00000"/>
                </a:solidFill>
              </a:rPr>
              <a:t>pianinas ir   fortepijonas; </a:t>
            </a:r>
          </a:p>
          <a:p>
            <a:r>
              <a:rPr lang="lt-LT" sz="6000" b="1" dirty="0" smtClean="0">
                <a:solidFill>
                  <a:srgbClr val="0070C0"/>
                </a:solidFill>
              </a:rPr>
              <a:t>saksofonas ir akordeonas;</a:t>
            </a:r>
          </a:p>
          <a:p>
            <a:r>
              <a:rPr lang="lt-LT" sz="6000" b="1" dirty="0" smtClean="0">
                <a:solidFill>
                  <a:srgbClr val="002060"/>
                </a:solidFill>
              </a:rPr>
              <a:t>violončelė ir  trombonas;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6000" b="1" dirty="0" smtClean="0">
                <a:solidFill>
                  <a:schemeClr val="accent1">
                    <a:lumMod val="50000"/>
                  </a:schemeClr>
                </a:solidFill>
              </a:rPr>
              <a:t>ketverius metus; </a:t>
            </a:r>
          </a:p>
          <a:p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trejetas, trisdešimt;</a:t>
            </a:r>
          </a:p>
          <a:p>
            <a:r>
              <a:rPr lang="lt-LT" sz="6000" b="1" dirty="0" smtClean="0">
                <a:solidFill>
                  <a:schemeClr val="accent5">
                    <a:lumMod val="75000"/>
                  </a:schemeClr>
                </a:solidFill>
              </a:rPr>
              <a:t>penkiasdešimt;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6000" b="1" dirty="0" smtClean="0">
                <a:solidFill>
                  <a:schemeClr val="tx2">
                    <a:lumMod val="75000"/>
                  </a:schemeClr>
                </a:solidFill>
              </a:rPr>
              <a:t>deja; </a:t>
            </a:r>
            <a:r>
              <a:rPr lang="lt-LT" sz="6000" b="1" dirty="0" smtClean="0">
                <a:solidFill>
                  <a:schemeClr val="accent3">
                    <a:lumMod val="50000"/>
                  </a:schemeClr>
                </a:solidFill>
              </a:rPr>
              <a:t>beje; </a:t>
            </a:r>
            <a:r>
              <a:rPr lang="lt-LT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vaje;</a:t>
            </a:r>
          </a:p>
          <a:p>
            <a:r>
              <a:rPr lang="lt-LT" sz="6000" b="1" dirty="0">
                <a:solidFill>
                  <a:schemeClr val="accent6">
                    <a:lumMod val="50000"/>
                  </a:schemeClr>
                </a:solidFill>
              </a:rPr>
              <a:t>j</a:t>
            </a:r>
            <a:r>
              <a:rPr lang="lt-LT" sz="6000" b="1" dirty="0" smtClean="0">
                <a:solidFill>
                  <a:schemeClr val="accent6">
                    <a:lumMod val="50000"/>
                  </a:schemeClr>
                </a:solidFill>
              </a:rPr>
              <a:t>eigu;</a:t>
            </a:r>
          </a:p>
          <a:p>
            <a:r>
              <a:rPr lang="lt-LT" sz="6000" b="1" dirty="0" smtClean="0">
                <a:solidFill>
                  <a:srgbClr val="C00000"/>
                </a:solidFill>
              </a:rPr>
              <a:t>ačiū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785794"/>
            <a:ext cx="4038600" cy="5715040"/>
          </a:xfrm>
        </p:spPr>
        <p:txBody>
          <a:bodyPr>
            <a:normAutofit fontScale="85000" lnSpcReduction="20000"/>
          </a:bodyPr>
          <a:lstStyle/>
          <a:p>
            <a:r>
              <a:rPr lang="lt-LT" sz="6400" b="1" dirty="0" smtClean="0">
                <a:solidFill>
                  <a:schemeClr val="accent6">
                    <a:lumMod val="75000"/>
                  </a:schemeClr>
                </a:solidFill>
              </a:rPr>
              <a:t>Kaipgi</a:t>
            </a:r>
          </a:p>
          <a:p>
            <a:r>
              <a:rPr lang="lt-LT" sz="6400" b="1" dirty="0" smtClean="0">
                <a:solidFill>
                  <a:srgbClr val="002060"/>
                </a:solidFill>
              </a:rPr>
              <a:t>Kam  gi</a:t>
            </a:r>
          </a:p>
          <a:p>
            <a:r>
              <a:rPr lang="lt-LT" sz="6400" b="1" dirty="0" smtClean="0">
                <a:solidFill>
                  <a:schemeClr val="accent6">
                    <a:lumMod val="75000"/>
                  </a:schemeClr>
                </a:solidFill>
              </a:rPr>
              <a:t>Kada  gi</a:t>
            </a:r>
          </a:p>
          <a:p>
            <a:r>
              <a:rPr lang="lt-LT" sz="6400" b="1" dirty="0" smtClean="0">
                <a:solidFill>
                  <a:srgbClr val="002060"/>
                </a:solidFill>
              </a:rPr>
              <a:t>Ko  nors</a:t>
            </a:r>
          </a:p>
          <a:p>
            <a:r>
              <a:rPr lang="lt-LT" sz="6400" b="1" dirty="0" smtClean="0">
                <a:solidFill>
                  <a:schemeClr val="accent6">
                    <a:lumMod val="75000"/>
                  </a:schemeClr>
                </a:solidFill>
              </a:rPr>
              <a:t>Vis  vien</a:t>
            </a:r>
          </a:p>
          <a:p>
            <a:r>
              <a:rPr lang="lt-LT" sz="6400" b="1" dirty="0" smtClean="0">
                <a:solidFill>
                  <a:srgbClr val="002060"/>
                </a:solidFill>
              </a:rPr>
              <a:t>Kažin  kas</a:t>
            </a:r>
          </a:p>
          <a:p>
            <a:endParaRPr lang="lt-L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857232"/>
            <a:ext cx="4038600" cy="5268931"/>
          </a:xfrm>
        </p:spPr>
        <p:txBody>
          <a:bodyPr>
            <a:normAutofit fontScale="85000" lnSpcReduction="20000"/>
          </a:bodyPr>
          <a:lstStyle/>
          <a:p>
            <a:r>
              <a:rPr lang="lt-LT" sz="6500" b="1" dirty="0" smtClean="0">
                <a:solidFill>
                  <a:srgbClr val="002060"/>
                </a:solidFill>
              </a:rPr>
              <a:t>Be  galo</a:t>
            </a:r>
          </a:p>
          <a:p>
            <a:r>
              <a:rPr lang="lt-LT" sz="6500" b="1" dirty="0" smtClean="0">
                <a:solidFill>
                  <a:schemeClr val="accent6">
                    <a:lumMod val="75000"/>
                  </a:schemeClr>
                </a:solidFill>
              </a:rPr>
              <a:t>Iš  viso</a:t>
            </a:r>
          </a:p>
          <a:p>
            <a:r>
              <a:rPr lang="lt-LT" sz="6500" b="1" dirty="0" smtClean="0">
                <a:solidFill>
                  <a:srgbClr val="002060"/>
                </a:solidFill>
              </a:rPr>
              <a:t>Ne  tas</a:t>
            </a:r>
          </a:p>
          <a:p>
            <a:r>
              <a:rPr lang="lt-LT" sz="6500" b="1" dirty="0" smtClean="0">
                <a:solidFill>
                  <a:schemeClr val="accent6">
                    <a:lumMod val="75000"/>
                  </a:schemeClr>
                </a:solidFill>
              </a:rPr>
              <a:t>Ne  vienas</a:t>
            </a:r>
          </a:p>
          <a:p>
            <a:r>
              <a:rPr lang="lt-LT" sz="6500" b="1" dirty="0" smtClean="0">
                <a:solidFill>
                  <a:srgbClr val="002060"/>
                </a:solidFill>
              </a:rPr>
              <a:t>Nebežino</a:t>
            </a:r>
          </a:p>
          <a:p>
            <a:r>
              <a:rPr lang="lt-LT" sz="6500" b="1" dirty="0" smtClean="0">
                <a:solidFill>
                  <a:schemeClr val="accent6">
                    <a:lumMod val="75000"/>
                  </a:schemeClr>
                </a:solidFill>
              </a:rPr>
              <a:t>Tebūna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>
            <a:normAutofit fontScale="90000"/>
          </a:bodyPr>
          <a:lstStyle/>
          <a:p>
            <a:r>
              <a:rPr lang="lt-LT" b="1" i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Įsivertinkite:</a:t>
            </a:r>
            <a:r>
              <a:rPr lang="lt-LT" b="1" i="1" dirty="0" smtClean="0">
                <a:latin typeface="Comic Sans MS" pitchFamily="66" charset="0"/>
              </a:rPr>
              <a:t/>
            </a:r>
            <a:br>
              <a:rPr lang="lt-LT" b="1" i="1" dirty="0" smtClean="0">
                <a:latin typeface="Comic Sans MS" pitchFamily="66" charset="0"/>
              </a:rPr>
            </a:br>
            <a:r>
              <a:rPr lang="lt-LT" b="1" i="1" dirty="0" smtClean="0">
                <a:latin typeface="Comic Sans MS" pitchFamily="66" charset="0"/>
              </a:rPr>
              <a:t> </a:t>
            </a:r>
            <a:r>
              <a:rPr lang="lt-LT" b="1" i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k</a:t>
            </a:r>
            <a:r>
              <a:rPr lang="lt-LT" b="1" i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okį lygį pasiekėte?</a:t>
            </a:r>
            <a:r>
              <a:rPr lang="lt-LT" i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lt-LT" b="1" i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525963"/>
          </a:xfrm>
        </p:spPr>
        <p:txBody>
          <a:bodyPr/>
          <a:lstStyle/>
          <a:p>
            <a:endParaRPr lang="lt-LT" sz="4000" b="1" dirty="0" smtClean="0">
              <a:solidFill>
                <a:srgbClr val="3333FF"/>
              </a:solidFill>
            </a:endParaRPr>
          </a:p>
          <a:p>
            <a:r>
              <a:rPr lang="lt-LT" sz="4000" b="1" dirty="0" smtClean="0">
                <a:solidFill>
                  <a:srgbClr val="3333FF"/>
                </a:solidFill>
              </a:rPr>
              <a:t>11-20 klaidų – </a:t>
            </a:r>
            <a:r>
              <a:rPr lang="lt-LT" sz="4000" b="1" dirty="0" smtClean="0">
                <a:solidFill>
                  <a:schemeClr val="accent6">
                    <a:lumMod val="50000"/>
                  </a:schemeClr>
                </a:solidFill>
              </a:rPr>
              <a:t>patenkinamas</a:t>
            </a:r>
            <a:r>
              <a:rPr lang="lt-LT" sz="4000" b="1" dirty="0" smtClean="0">
                <a:solidFill>
                  <a:srgbClr val="3333FF"/>
                </a:solidFill>
              </a:rPr>
              <a:t> (4 – 5)</a:t>
            </a:r>
          </a:p>
          <a:p>
            <a:pPr>
              <a:buNone/>
            </a:pPr>
            <a:endParaRPr lang="lt-LT" sz="4000" b="1" dirty="0" smtClean="0">
              <a:solidFill>
                <a:srgbClr val="3333FF"/>
              </a:solidFill>
            </a:endParaRPr>
          </a:p>
          <a:p>
            <a:r>
              <a:rPr lang="lt-LT" sz="4000" b="1" dirty="0" smtClean="0">
                <a:solidFill>
                  <a:srgbClr val="3333FF"/>
                </a:solidFill>
              </a:rPr>
              <a:t>4-10 klaidų– </a:t>
            </a:r>
            <a:r>
              <a:rPr lang="lt-LT" sz="4000" b="1" dirty="0" smtClean="0">
                <a:solidFill>
                  <a:schemeClr val="accent6">
                    <a:lumMod val="75000"/>
                  </a:schemeClr>
                </a:solidFill>
              </a:rPr>
              <a:t>pagrindinis</a:t>
            </a:r>
            <a:r>
              <a:rPr lang="lt-LT" sz="4000" b="1" dirty="0" smtClean="0">
                <a:solidFill>
                  <a:srgbClr val="3333FF"/>
                </a:solidFill>
              </a:rPr>
              <a:t> (6 – 8)</a:t>
            </a:r>
          </a:p>
          <a:p>
            <a:pPr>
              <a:buNone/>
            </a:pPr>
            <a:endParaRPr lang="lt-LT" sz="4000" b="1" dirty="0" smtClean="0">
              <a:solidFill>
                <a:srgbClr val="3333FF"/>
              </a:solidFill>
            </a:endParaRPr>
          </a:p>
          <a:p>
            <a:r>
              <a:rPr lang="lt-LT" sz="4000" b="1" dirty="0" smtClean="0">
                <a:solidFill>
                  <a:srgbClr val="3333FF"/>
                </a:solidFill>
              </a:rPr>
              <a:t>0-3 klaidos – </a:t>
            </a:r>
            <a:r>
              <a:rPr lang="lt-LT" sz="4000" b="1" dirty="0" smtClean="0">
                <a:solidFill>
                  <a:srgbClr val="C00000"/>
                </a:solidFill>
              </a:rPr>
              <a:t>aukštesnysis</a:t>
            </a:r>
            <a:r>
              <a:rPr lang="lt-LT" sz="4000" b="1" dirty="0" smtClean="0">
                <a:solidFill>
                  <a:srgbClr val="3333FF"/>
                </a:solidFill>
              </a:rPr>
              <a:t> (9 – 10)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r>
              <a:rPr lang="lt-LT" b="1" dirty="0" smtClean="0">
                <a:solidFill>
                  <a:srgbClr val="0066FF"/>
                </a:solidFill>
              </a:rPr>
              <a:t>Apibendrinkime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>
            <a:normAutofit fontScale="92500"/>
          </a:bodyPr>
          <a:lstStyle/>
          <a:p>
            <a:r>
              <a:rPr lang="lt-LT" sz="5400" dirty="0" smtClean="0">
                <a:solidFill>
                  <a:srgbClr val="FF3300"/>
                </a:solidFill>
              </a:rPr>
              <a:t>Valio, nesunkiai prisiminiau! </a:t>
            </a:r>
            <a:r>
              <a:rPr lang="lt-LT" sz="5400" dirty="0" smtClean="0">
                <a:solidFill>
                  <a:srgbClr val="FF3300"/>
                </a:solidFill>
                <a:sym typeface="Wingdings" pitchFamily="2" charset="2"/>
              </a:rPr>
              <a:t></a:t>
            </a:r>
          </a:p>
          <a:p>
            <a:pPr>
              <a:buNone/>
            </a:pPr>
            <a:endParaRPr lang="lt-LT" sz="5400" dirty="0" smtClean="0"/>
          </a:p>
          <a:p>
            <a:r>
              <a:rPr lang="lt-LT" sz="5400" dirty="0" smtClean="0">
                <a:solidFill>
                  <a:srgbClr val="6699FF"/>
                </a:solidFill>
              </a:rPr>
              <a:t>Ai, kai ką primiršau... :\ </a:t>
            </a:r>
          </a:p>
          <a:p>
            <a:pPr>
              <a:buNone/>
            </a:pPr>
            <a:endParaRPr lang="lt-LT" sz="5400" dirty="0" smtClean="0">
              <a:solidFill>
                <a:srgbClr val="6699FF"/>
              </a:solidFill>
            </a:endParaRPr>
          </a:p>
          <a:p>
            <a:r>
              <a:rPr lang="lt-LT" sz="5400" dirty="0" smtClean="0"/>
              <a:t>Vaje, reikia kartoti!.. </a:t>
            </a:r>
            <a:r>
              <a:rPr lang="lt-LT" sz="5400" dirty="0" smtClean="0">
                <a:sym typeface="Wingdings" pitchFamily="2" charset="2"/>
              </a:rPr>
              <a:t></a:t>
            </a:r>
            <a:endParaRPr lang="lt-LT" sz="5400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DDDDDD"/>
          </a:solidFill>
        </p:spPr>
        <p:txBody>
          <a:bodyPr/>
          <a:lstStyle/>
          <a:p>
            <a:r>
              <a:rPr lang="lt-LT" b="1" dirty="0" smtClean="0">
                <a:solidFill>
                  <a:srgbClr val="C00000"/>
                </a:solidFill>
              </a:rPr>
              <a:t>Namuose</a:t>
            </a:r>
            <a:endParaRPr lang="lt-LT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/>
          <a:lstStyle/>
          <a:p>
            <a:r>
              <a:rPr lang="lt-LT" dirty="0" smtClean="0"/>
              <a:t>Taisyklingai perrašykite žodžius, kuriuose padarėte klaidų</a:t>
            </a:r>
          </a:p>
          <a:p>
            <a:r>
              <a:rPr lang="lt-LT" dirty="0" smtClean="0"/>
              <a:t>Pabraukite vietą, kur suklydote</a:t>
            </a:r>
          </a:p>
          <a:p>
            <a:r>
              <a:rPr lang="lt-LT" dirty="0" smtClean="0"/>
              <a:t>Nustatykite, kokioje žodžio dalyje padaryta klaida, pažymėkite sutartiniu ženklu</a:t>
            </a:r>
          </a:p>
          <a:p>
            <a:r>
              <a:rPr lang="lt-LT" dirty="0" smtClean="0"/>
              <a:t>Nustatykite ir parašykite, kokia tai kalbos dalis ir jos forma </a:t>
            </a:r>
          </a:p>
          <a:p>
            <a:pPr algn="ctr">
              <a:buNone/>
            </a:pPr>
            <a:r>
              <a:rPr lang="lt-LT" sz="4000" b="1" i="1" dirty="0" smtClean="0">
                <a:solidFill>
                  <a:srgbClr val="FF0000"/>
                </a:solidFill>
                <a:latin typeface="Comic Sans MS" pitchFamily="66" charset="0"/>
              </a:rPr>
              <a:t>Gero darbo!</a:t>
            </a:r>
            <a:endParaRPr lang="lt-LT" sz="4000" b="1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537</Words>
  <Application>Microsoft Office PowerPoint</Application>
  <PresentationFormat>On-screen Show (4:3)</PresentationFormat>
  <Paragraphs>126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Rašybos kartojimas</vt:lpstr>
      <vt:lpstr>Uždavinys </vt:lpstr>
      <vt:lpstr>Slide 3</vt:lpstr>
      <vt:lpstr>Įrašykite raides 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Parašykite kartu arba atskirai</vt:lpstr>
      <vt:lpstr>Pasitikrinkite 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Įsivertinkite:  kokį lygį pasiekėte? </vt:lpstr>
      <vt:lpstr>Apibendrinkime</vt:lpstr>
      <vt:lpstr>Namuose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37</cp:revision>
  <dcterms:created xsi:type="dcterms:W3CDTF">2014-09-07T15:21:51Z</dcterms:created>
  <dcterms:modified xsi:type="dcterms:W3CDTF">2014-09-07T17:56:39Z</dcterms:modified>
</cp:coreProperties>
</file>