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0" r:id="rId4"/>
    <p:sldId id="264" r:id="rId5"/>
    <p:sldId id="258" r:id="rId6"/>
    <p:sldId id="271" r:id="rId7"/>
    <p:sldId id="259" r:id="rId8"/>
    <p:sldId id="265" r:id="rId9"/>
    <p:sldId id="269" r:id="rId10"/>
    <p:sldId id="272" r:id="rId11"/>
    <p:sldId id="260" r:id="rId12"/>
    <p:sldId id="263" r:id="rId13"/>
    <p:sldId id="266" r:id="rId14"/>
    <p:sldId id="273" r:id="rId15"/>
    <p:sldId id="261" r:id="rId16"/>
    <p:sldId id="262" r:id="rId17"/>
    <p:sldId id="274" r:id="rId18"/>
    <p:sldId id="267" r:id="rId19"/>
    <p:sldId id="268" r:id="rId20"/>
    <p:sldId id="275" r:id="rId21"/>
  </p:sldIdLst>
  <p:sldSz cx="9144000" cy="6858000" type="screen4x3"/>
  <p:notesSz cx="6858000" cy="9144000"/>
  <p:defaultTextStyle>
    <a:defPPr>
      <a:defRPr lang="lt-L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2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4" name="Stačiakampis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Stačiakampis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Stačiakampis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Stačiakampis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iesioji jungtis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Tiesioji jungtis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Tiesioji jungtis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Tiesioji jungtis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Tiesioji jungtis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Tiesioji jungtis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Stačiakampis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as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as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Ovalas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Ovalas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Ovalas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Antraštė 7"/>
          <p:cNvSpPr>
            <a:spLocks noGrp="1"/>
          </p:cNvSpPr>
          <p:nvPr>
            <p:ph type="ctrTitle"/>
          </p:nvPr>
        </p:nvSpPr>
        <p:spPr>
          <a:xfrm>
            <a:off x="2286000" y="3124200"/>
            <a:ext cx="6172200" cy="1894362"/>
          </a:xfrm>
        </p:spPr>
        <p:txBody>
          <a:bodyPr/>
          <a:lstStyle>
            <a:lvl1pPr>
              <a:defRPr b="1"/>
            </a:lvl1pPr>
          </a:lstStyle>
          <a:p>
            <a:r>
              <a:rPr lang="lt-LT" smtClean="0"/>
              <a:t>Spustelėkite, jei norite keisite ruoš. pav. stilių</a:t>
            </a:r>
            <a:endParaRPr lang="en-US"/>
          </a:p>
        </p:txBody>
      </p:sp>
      <p:sp>
        <p:nvSpPr>
          <p:cNvPr id="9" name="Paantraštė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lt-LT" smtClean="0"/>
              <a:t>Spustelėkite ruošinio paantraštės stiliui keisti</a:t>
            </a:r>
            <a:endParaRPr lang="en-US"/>
          </a:p>
        </p:txBody>
      </p:sp>
      <p:sp>
        <p:nvSpPr>
          <p:cNvPr id="22" name="Datos vietos rezervavimo ženklas 27"/>
          <p:cNvSpPr>
            <a:spLocks noGrp="1"/>
          </p:cNvSpPr>
          <p:nvPr>
            <p:ph type="dt" sz="half" idx="10"/>
          </p:nvPr>
        </p:nvSpPr>
        <p:spPr bwMode="auto">
          <a:xfrm rot="5400000">
            <a:off x="7764463" y="1174750"/>
            <a:ext cx="2286000" cy="381000"/>
          </a:xfrm>
        </p:spPr>
        <p:txBody>
          <a:bodyPr/>
          <a:lstStyle>
            <a:lvl1pPr>
              <a:defRPr/>
            </a:lvl1pPr>
          </a:lstStyle>
          <a:p>
            <a:pPr>
              <a:defRPr/>
            </a:pPr>
            <a:fld id="{E8EDB91A-2A7E-4319-9E42-5229619E754E}" type="datetimeFigureOut">
              <a:rPr lang="lt-LT"/>
              <a:pPr>
                <a:defRPr/>
              </a:pPr>
              <a:t>2014.04.07</a:t>
            </a:fld>
            <a:endParaRPr lang="lt-LT"/>
          </a:p>
        </p:txBody>
      </p:sp>
      <p:sp>
        <p:nvSpPr>
          <p:cNvPr id="23" name="Poraštės vietos rezervavimo ženklas 16"/>
          <p:cNvSpPr>
            <a:spLocks noGrp="1"/>
          </p:cNvSpPr>
          <p:nvPr>
            <p:ph type="ftr" sz="quarter" idx="11"/>
          </p:nvPr>
        </p:nvSpPr>
        <p:spPr bwMode="auto">
          <a:xfrm rot="5400000">
            <a:off x="7077076" y="4181475"/>
            <a:ext cx="3657600" cy="384175"/>
          </a:xfrm>
        </p:spPr>
        <p:txBody>
          <a:bodyPr/>
          <a:lstStyle>
            <a:lvl1pPr>
              <a:defRPr/>
            </a:lvl1pPr>
          </a:lstStyle>
          <a:p>
            <a:pPr>
              <a:defRPr/>
            </a:pPr>
            <a:endParaRPr lang="lt-LT"/>
          </a:p>
        </p:txBody>
      </p:sp>
      <p:sp>
        <p:nvSpPr>
          <p:cNvPr id="24" name="Skaidrės numerio vietos rezervavimo ženklas 28"/>
          <p:cNvSpPr>
            <a:spLocks noGrp="1"/>
          </p:cNvSpPr>
          <p:nvPr>
            <p:ph type="sldNum" sz="quarter" idx="12"/>
          </p:nvPr>
        </p:nvSpPr>
        <p:spPr bwMode="auto">
          <a:xfrm>
            <a:off x="1325563" y="4929188"/>
            <a:ext cx="609600" cy="517525"/>
          </a:xfrm>
        </p:spPr>
        <p:txBody>
          <a:bodyPr/>
          <a:lstStyle>
            <a:lvl1pPr>
              <a:defRPr/>
            </a:lvl1pPr>
          </a:lstStyle>
          <a:p>
            <a:pPr>
              <a:defRPr/>
            </a:pPr>
            <a:fld id="{25A46863-8DFD-4001-A4CB-093BFAAE1D4A}" type="slidenum">
              <a:rPr lang="lt-LT"/>
              <a:pPr>
                <a:defRPr/>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en-US"/>
          </a:p>
        </p:txBody>
      </p:sp>
      <p:sp>
        <p:nvSpPr>
          <p:cNvPr id="8" name="Turinio vietos rezervavimo ženklas 7"/>
          <p:cNvSpPr>
            <a:spLocks noGrp="1"/>
          </p:cNvSpPr>
          <p:nvPr>
            <p:ph sz="quarter" idx="1"/>
          </p:nvPr>
        </p:nvSpPr>
        <p:spPr>
          <a:xfrm>
            <a:off x="457200" y="1600200"/>
            <a:ext cx="7467600" cy="4873752"/>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6"/>
          <p:cNvSpPr>
            <a:spLocks noGrp="1"/>
          </p:cNvSpPr>
          <p:nvPr>
            <p:ph type="dt" sz="half" idx="10"/>
          </p:nvPr>
        </p:nvSpPr>
        <p:spPr/>
        <p:txBody>
          <a:bodyPr rtlCol="0"/>
          <a:lstStyle>
            <a:lvl1pPr>
              <a:defRPr/>
            </a:lvl1pPr>
          </a:lstStyle>
          <a:p>
            <a:pPr>
              <a:defRPr/>
            </a:pPr>
            <a:fld id="{223F6661-7255-441C-9873-AE6B3FA5629C}" type="datetimeFigureOut">
              <a:rPr lang="lt-LT"/>
              <a:pPr>
                <a:defRPr/>
              </a:pPr>
              <a:t>2014.04.07</a:t>
            </a:fld>
            <a:endParaRPr lang="lt-LT"/>
          </a:p>
        </p:txBody>
      </p:sp>
      <p:sp>
        <p:nvSpPr>
          <p:cNvPr id="5" name="Skaidrės numerio vietos rezervavimo ženklas 8"/>
          <p:cNvSpPr>
            <a:spLocks noGrp="1"/>
          </p:cNvSpPr>
          <p:nvPr>
            <p:ph type="sldNum" sz="quarter" idx="11"/>
          </p:nvPr>
        </p:nvSpPr>
        <p:spPr/>
        <p:txBody>
          <a:bodyPr rtlCol="0"/>
          <a:lstStyle>
            <a:lvl1pPr>
              <a:defRPr/>
            </a:lvl1pPr>
          </a:lstStyle>
          <a:p>
            <a:pPr>
              <a:defRPr/>
            </a:pPr>
            <a:fld id="{7DEE7D89-4D97-4A95-88D2-5B277000AC24}" type="slidenum">
              <a:rPr lang="lt-LT"/>
              <a:pPr>
                <a:defRPr/>
              </a:pPr>
              <a:t>‹#›</a:t>
            </a:fld>
            <a:endParaRPr lang="lt-LT"/>
          </a:p>
        </p:txBody>
      </p:sp>
      <p:sp>
        <p:nvSpPr>
          <p:cNvPr id="6" name="Poraštės vietos rezervavimo ženklas 9"/>
          <p:cNvSpPr>
            <a:spLocks noGrp="1"/>
          </p:cNvSpPr>
          <p:nvPr>
            <p:ph type="ftr" sz="quarter" idx="12"/>
          </p:nvPr>
        </p:nvSpPr>
        <p:spPr/>
        <p:txBody>
          <a:bodyPr rtlCol="0"/>
          <a:lstStyle>
            <a:lvl1pPr>
              <a:defRPr/>
            </a:lvl1pPr>
          </a:lstStyle>
          <a:p>
            <a:pPr>
              <a:defRPr/>
            </a:pPr>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2"/>
      </p:bgRef>
    </p:bg>
    <p:spTree>
      <p:nvGrpSpPr>
        <p:cNvPr id="1" name=""/>
        <p:cNvGrpSpPr/>
        <p:nvPr/>
      </p:nvGrpSpPr>
      <p:grpSpPr>
        <a:xfrm>
          <a:off x="0" y="0"/>
          <a:ext cx="0" cy="0"/>
          <a:chOff x="0" y="0"/>
          <a:chExt cx="0" cy="0"/>
        </a:xfrm>
      </p:grpSpPr>
      <p:sp>
        <p:nvSpPr>
          <p:cNvPr id="4" name="Stačiakampis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Stačiakampis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Stačiakampis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Stačiakampis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esioji jungtis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Tiesioji jungtis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Tiesioji jungtis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Tiesioji jungtis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Tiesioji jungtis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Stačiakampis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as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Ovalas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Ovalas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as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as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Tiesioji jungtis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Antraštė 1"/>
          <p:cNvSpPr>
            <a:spLocks noGrp="1"/>
          </p:cNvSpPr>
          <p:nvPr>
            <p:ph type="title"/>
          </p:nvPr>
        </p:nvSpPr>
        <p:spPr>
          <a:xfrm>
            <a:off x="2286000" y="2895600"/>
            <a:ext cx="6172200" cy="2053590"/>
          </a:xfrm>
        </p:spPr>
        <p:txBody>
          <a:bodyPr/>
          <a:lstStyle>
            <a:lvl1pPr algn="l">
              <a:buNone/>
              <a:defRPr sz="3000" b="1" cap="small" baseline="0"/>
            </a:lvl1pPr>
          </a:lstStyle>
          <a:p>
            <a:r>
              <a:rPr lang="lt-LT" smtClean="0"/>
              <a:t>Spustelėkite, jei norite keisite ruoš. pav. stilių</a:t>
            </a:r>
            <a:endParaRPr lang="en-US"/>
          </a:p>
        </p:txBody>
      </p:sp>
      <p:sp>
        <p:nvSpPr>
          <p:cNvPr id="3" name="Teksto vietos rezervavimo ženklas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lt-LT" smtClean="0"/>
              <a:t>Spustelėkite ruošinio teksto stiliams keisti</a:t>
            </a:r>
          </a:p>
        </p:txBody>
      </p:sp>
      <p:sp>
        <p:nvSpPr>
          <p:cNvPr id="20" name="Datos vietos rezervavimo ženklas 3"/>
          <p:cNvSpPr>
            <a:spLocks noGrp="1"/>
          </p:cNvSpPr>
          <p:nvPr>
            <p:ph type="dt" sz="half" idx="10"/>
          </p:nvPr>
        </p:nvSpPr>
        <p:spPr bwMode="auto">
          <a:xfrm rot="5400000">
            <a:off x="7762875" y="1169988"/>
            <a:ext cx="2286000" cy="381000"/>
          </a:xfrm>
        </p:spPr>
        <p:txBody>
          <a:bodyPr/>
          <a:lstStyle>
            <a:lvl1pPr>
              <a:defRPr/>
            </a:lvl1pPr>
          </a:lstStyle>
          <a:p>
            <a:pPr>
              <a:defRPr/>
            </a:pPr>
            <a:fld id="{6575EA06-21B9-4913-8283-2F8E7EC64F13}" type="datetimeFigureOut">
              <a:rPr lang="lt-LT"/>
              <a:pPr>
                <a:defRPr/>
              </a:pPr>
              <a:t>2014.04.07</a:t>
            </a:fld>
            <a:endParaRPr lang="lt-LT"/>
          </a:p>
        </p:txBody>
      </p:sp>
      <p:sp>
        <p:nvSpPr>
          <p:cNvPr id="21" name="Poraštės vietos rezervavimo ženklas 4"/>
          <p:cNvSpPr>
            <a:spLocks noGrp="1"/>
          </p:cNvSpPr>
          <p:nvPr>
            <p:ph type="ftr" sz="quarter" idx="11"/>
          </p:nvPr>
        </p:nvSpPr>
        <p:spPr bwMode="auto">
          <a:xfrm rot="5400000">
            <a:off x="7077076" y="4178300"/>
            <a:ext cx="3657600" cy="384175"/>
          </a:xfrm>
        </p:spPr>
        <p:txBody>
          <a:bodyPr/>
          <a:lstStyle>
            <a:lvl1pPr>
              <a:defRPr/>
            </a:lvl1pPr>
          </a:lstStyle>
          <a:p>
            <a:pPr>
              <a:defRPr/>
            </a:pPr>
            <a:endParaRPr lang="lt-LT"/>
          </a:p>
        </p:txBody>
      </p:sp>
      <p:sp>
        <p:nvSpPr>
          <p:cNvPr id="22" name="Skaidrės numerio vietos rezervavimo ženklas 5"/>
          <p:cNvSpPr>
            <a:spLocks noGrp="1"/>
          </p:cNvSpPr>
          <p:nvPr>
            <p:ph type="sldNum" sz="quarter" idx="12"/>
          </p:nvPr>
        </p:nvSpPr>
        <p:spPr bwMode="auto">
          <a:xfrm>
            <a:off x="1339850" y="4929188"/>
            <a:ext cx="609600" cy="517525"/>
          </a:xfrm>
        </p:spPr>
        <p:txBody>
          <a:bodyPr/>
          <a:lstStyle>
            <a:lvl1pPr>
              <a:defRPr/>
            </a:lvl1pPr>
          </a:lstStyle>
          <a:p>
            <a:pPr>
              <a:defRPr/>
            </a:pPr>
            <a:fld id="{BE418526-EB0C-415F-8ACD-DC7D187E25DE}" type="slidenum">
              <a:rPr lang="lt-LT"/>
              <a:pPr>
                <a:defRPr/>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en-US"/>
          </a:p>
        </p:txBody>
      </p:sp>
      <p:sp>
        <p:nvSpPr>
          <p:cNvPr id="9" name="Turinio vietos rezervavimo ženklas 8"/>
          <p:cNvSpPr>
            <a:spLocks noGrp="1"/>
          </p:cNvSpPr>
          <p:nvPr>
            <p:ph sz="quarter" idx="1"/>
          </p:nvPr>
        </p:nvSpPr>
        <p:spPr>
          <a:xfrm>
            <a:off x="457200" y="1600200"/>
            <a:ext cx="3657600" cy="45720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1" name="Turinio vietos rezervavimo ženklas 10"/>
          <p:cNvSpPr>
            <a:spLocks noGrp="1"/>
          </p:cNvSpPr>
          <p:nvPr>
            <p:ph sz="quarter" idx="2"/>
          </p:nvPr>
        </p:nvSpPr>
        <p:spPr>
          <a:xfrm>
            <a:off x="4270248" y="1600200"/>
            <a:ext cx="3657600" cy="45720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Datos vietos rezervavimo ženklas 13"/>
          <p:cNvSpPr>
            <a:spLocks noGrp="1"/>
          </p:cNvSpPr>
          <p:nvPr>
            <p:ph type="dt" sz="half" idx="10"/>
          </p:nvPr>
        </p:nvSpPr>
        <p:spPr/>
        <p:txBody>
          <a:bodyPr/>
          <a:lstStyle>
            <a:lvl1pPr>
              <a:defRPr/>
            </a:lvl1pPr>
          </a:lstStyle>
          <a:p>
            <a:pPr>
              <a:defRPr/>
            </a:pPr>
            <a:fld id="{7A8A75B2-D68D-4210-B608-23116983CC43}" type="datetimeFigureOut">
              <a:rPr lang="lt-LT"/>
              <a:pPr>
                <a:defRPr/>
              </a:pPr>
              <a:t>2014.04.07</a:t>
            </a:fld>
            <a:endParaRPr lang="lt-LT"/>
          </a:p>
        </p:txBody>
      </p:sp>
      <p:sp>
        <p:nvSpPr>
          <p:cNvPr id="6" name="Poraštės vietos rezervavimo ženklas 2"/>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22"/>
          <p:cNvSpPr>
            <a:spLocks noGrp="1"/>
          </p:cNvSpPr>
          <p:nvPr>
            <p:ph type="sldNum" sz="quarter" idx="12"/>
          </p:nvPr>
        </p:nvSpPr>
        <p:spPr/>
        <p:txBody>
          <a:bodyPr/>
          <a:lstStyle>
            <a:lvl1pPr>
              <a:defRPr/>
            </a:lvl1pPr>
          </a:lstStyle>
          <a:p>
            <a:pPr>
              <a:defRPr/>
            </a:pPr>
            <a:fld id="{088FD4F9-0752-4CD1-A495-38014A653828}" type="slidenum">
              <a:rPr lang="lt-LT"/>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7543800" cy="1143000"/>
          </a:xfrm>
        </p:spPr>
        <p:txBody>
          <a:bodyPr/>
          <a:lstStyle>
            <a:lvl1pPr>
              <a:defRPr/>
            </a:lvl1pPr>
          </a:lstStyle>
          <a:p>
            <a:r>
              <a:rPr lang="lt-LT" smtClean="0"/>
              <a:t>Spustelėkite, jei norite keisite ruoš. pav. stilių</a:t>
            </a:r>
            <a:endParaRPr lang="en-US"/>
          </a:p>
        </p:txBody>
      </p:sp>
      <p:sp>
        <p:nvSpPr>
          <p:cNvPr id="11" name="Turinio vietos rezervavimo ženklas 10"/>
          <p:cNvSpPr>
            <a:spLocks noGrp="1"/>
          </p:cNvSpPr>
          <p:nvPr>
            <p:ph sz="quarter" idx="2"/>
          </p:nvPr>
        </p:nvSpPr>
        <p:spPr>
          <a:xfrm>
            <a:off x="457200" y="2362200"/>
            <a:ext cx="3657600" cy="3886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Turinio vietos rezervavimo ženklas 12"/>
          <p:cNvSpPr>
            <a:spLocks noGrp="1"/>
          </p:cNvSpPr>
          <p:nvPr>
            <p:ph sz="quarter" idx="4"/>
          </p:nvPr>
        </p:nvSpPr>
        <p:spPr>
          <a:xfrm>
            <a:off x="4371975" y="2362200"/>
            <a:ext cx="3657600" cy="3886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2" name="Teksto vietos rezervavimo ženklas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lt-LT" smtClean="0"/>
              <a:t>Spustelėkite ruošinio teksto stiliams keisti</a:t>
            </a:r>
          </a:p>
        </p:txBody>
      </p:sp>
      <p:sp>
        <p:nvSpPr>
          <p:cNvPr id="14" name="Teksto vietos rezervavimo ženklas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lt-LT" smtClean="0"/>
              <a:t>Spustelėkite ruošinio teksto stiliams keisti</a:t>
            </a:r>
          </a:p>
        </p:txBody>
      </p:sp>
      <p:sp>
        <p:nvSpPr>
          <p:cNvPr id="7" name="Datos vietos rezervavimo ženklas 13"/>
          <p:cNvSpPr>
            <a:spLocks noGrp="1"/>
          </p:cNvSpPr>
          <p:nvPr>
            <p:ph type="dt" sz="half" idx="10"/>
          </p:nvPr>
        </p:nvSpPr>
        <p:spPr/>
        <p:txBody>
          <a:bodyPr/>
          <a:lstStyle>
            <a:lvl1pPr>
              <a:defRPr/>
            </a:lvl1pPr>
          </a:lstStyle>
          <a:p>
            <a:pPr>
              <a:defRPr/>
            </a:pPr>
            <a:fld id="{CE09078E-A973-4B04-B799-629CE0F4E91C}" type="datetimeFigureOut">
              <a:rPr lang="lt-LT"/>
              <a:pPr>
                <a:defRPr/>
              </a:pPr>
              <a:t>2014.04.07</a:t>
            </a:fld>
            <a:endParaRPr lang="lt-LT"/>
          </a:p>
        </p:txBody>
      </p:sp>
      <p:sp>
        <p:nvSpPr>
          <p:cNvPr id="8" name="Poraštės vietos rezervavimo ženklas 2"/>
          <p:cNvSpPr>
            <a:spLocks noGrp="1"/>
          </p:cNvSpPr>
          <p:nvPr>
            <p:ph type="ftr" sz="quarter" idx="11"/>
          </p:nvPr>
        </p:nvSpPr>
        <p:spPr/>
        <p:txBody>
          <a:bodyPr/>
          <a:lstStyle>
            <a:lvl1pPr>
              <a:defRPr/>
            </a:lvl1pPr>
          </a:lstStyle>
          <a:p>
            <a:pPr>
              <a:defRPr/>
            </a:pPr>
            <a:endParaRPr lang="lt-LT"/>
          </a:p>
        </p:txBody>
      </p:sp>
      <p:sp>
        <p:nvSpPr>
          <p:cNvPr id="9" name="Skaidrės numerio vietos rezervavimo ženklas 22"/>
          <p:cNvSpPr>
            <a:spLocks noGrp="1"/>
          </p:cNvSpPr>
          <p:nvPr>
            <p:ph type="sldNum" sz="quarter" idx="12"/>
          </p:nvPr>
        </p:nvSpPr>
        <p:spPr/>
        <p:txBody>
          <a:bodyPr/>
          <a:lstStyle>
            <a:lvl1pPr>
              <a:defRPr/>
            </a:lvl1pPr>
          </a:lstStyle>
          <a:p>
            <a:pPr>
              <a:defRPr/>
            </a:pPr>
            <a:fld id="{2CF4794A-1181-424E-8DF3-37942328BFBA}" type="slidenum">
              <a:rPr lang="lt-LT"/>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en-US"/>
          </a:p>
        </p:txBody>
      </p:sp>
      <p:sp>
        <p:nvSpPr>
          <p:cNvPr id="3" name="Datos vietos rezervavimo ženklas 5"/>
          <p:cNvSpPr>
            <a:spLocks noGrp="1"/>
          </p:cNvSpPr>
          <p:nvPr>
            <p:ph type="dt" sz="half" idx="10"/>
          </p:nvPr>
        </p:nvSpPr>
        <p:spPr/>
        <p:txBody>
          <a:bodyPr rtlCol="0"/>
          <a:lstStyle>
            <a:lvl1pPr>
              <a:defRPr/>
            </a:lvl1pPr>
          </a:lstStyle>
          <a:p>
            <a:pPr>
              <a:defRPr/>
            </a:pPr>
            <a:fld id="{C9500C1C-F8F0-4193-9B48-B8C5144FE160}" type="datetimeFigureOut">
              <a:rPr lang="lt-LT"/>
              <a:pPr>
                <a:defRPr/>
              </a:pPr>
              <a:t>2014.04.07</a:t>
            </a:fld>
            <a:endParaRPr lang="lt-LT"/>
          </a:p>
        </p:txBody>
      </p:sp>
      <p:sp>
        <p:nvSpPr>
          <p:cNvPr id="4" name="Skaidrės numerio vietos rezervavimo ženklas 6"/>
          <p:cNvSpPr>
            <a:spLocks noGrp="1"/>
          </p:cNvSpPr>
          <p:nvPr>
            <p:ph type="sldNum" sz="quarter" idx="11"/>
          </p:nvPr>
        </p:nvSpPr>
        <p:spPr/>
        <p:txBody>
          <a:bodyPr rtlCol="0"/>
          <a:lstStyle>
            <a:lvl1pPr>
              <a:defRPr/>
            </a:lvl1pPr>
          </a:lstStyle>
          <a:p>
            <a:pPr>
              <a:defRPr/>
            </a:pPr>
            <a:fld id="{E7EE6D2A-6AA7-4F4D-BFFE-1CCF141A2BB1}" type="slidenum">
              <a:rPr lang="lt-LT"/>
              <a:pPr>
                <a:defRPr/>
              </a:pPr>
              <a:t>‹#›</a:t>
            </a:fld>
            <a:endParaRPr lang="lt-LT"/>
          </a:p>
        </p:txBody>
      </p:sp>
      <p:sp>
        <p:nvSpPr>
          <p:cNvPr id="5" name="Poraštės vietos rezervavimo ženklas 7"/>
          <p:cNvSpPr>
            <a:spLocks noGrp="1"/>
          </p:cNvSpPr>
          <p:nvPr>
            <p:ph type="ftr" sz="quarter" idx="12"/>
          </p:nvPr>
        </p:nvSpPr>
        <p:spPr/>
        <p:txBody>
          <a:bodyPr rtlCol="0"/>
          <a:lstStyle>
            <a:lvl1pPr>
              <a:defRPr/>
            </a:lvl1pPr>
          </a:lstStyle>
          <a:p>
            <a:pPr>
              <a:defRPr/>
            </a:pPr>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3"/>
          <p:cNvSpPr>
            <a:spLocks noGrp="1"/>
          </p:cNvSpPr>
          <p:nvPr>
            <p:ph type="dt" sz="half" idx="10"/>
          </p:nvPr>
        </p:nvSpPr>
        <p:spPr/>
        <p:txBody>
          <a:bodyPr/>
          <a:lstStyle>
            <a:lvl1pPr>
              <a:defRPr/>
            </a:lvl1pPr>
          </a:lstStyle>
          <a:p>
            <a:pPr>
              <a:defRPr/>
            </a:pPr>
            <a:fld id="{6256D40F-A2D9-4A59-9958-8B98D393F132}" type="datetimeFigureOut">
              <a:rPr lang="lt-LT"/>
              <a:pPr>
                <a:defRPr/>
              </a:pPr>
              <a:t>2014.04.07</a:t>
            </a:fld>
            <a:endParaRPr lang="lt-LT"/>
          </a:p>
        </p:txBody>
      </p:sp>
      <p:sp>
        <p:nvSpPr>
          <p:cNvPr id="3" name="Poraštės vietos rezervavimo ženklas 2"/>
          <p:cNvSpPr>
            <a:spLocks noGrp="1"/>
          </p:cNvSpPr>
          <p:nvPr>
            <p:ph type="ftr" sz="quarter" idx="11"/>
          </p:nvPr>
        </p:nvSpPr>
        <p:spPr/>
        <p:txBody>
          <a:bodyPr/>
          <a:lstStyle>
            <a:lvl1pPr>
              <a:defRPr/>
            </a:lvl1pPr>
          </a:lstStyle>
          <a:p>
            <a:pPr>
              <a:defRPr/>
            </a:pPr>
            <a:endParaRPr lang="lt-LT"/>
          </a:p>
        </p:txBody>
      </p:sp>
      <p:sp>
        <p:nvSpPr>
          <p:cNvPr id="4" name="Skaidrės numerio vietos rezervavimo ženklas 22"/>
          <p:cNvSpPr>
            <a:spLocks noGrp="1"/>
          </p:cNvSpPr>
          <p:nvPr>
            <p:ph type="sldNum" sz="quarter" idx="12"/>
          </p:nvPr>
        </p:nvSpPr>
        <p:spPr/>
        <p:txBody>
          <a:bodyPr/>
          <a:lstStyle>
            <a:lvl1pPr>
              <a:defRPr/>
            </a:lvl1pPr>
          </a:lstStyle>
          <a:p>
            <a:pPr>
              <a:defRPr/>
            </a:pPr>
            <a:fld id="{0E4DE3FF-18BF-4FAB-84EA-507540577D52}" type="slidenum">
              <a:rPr lang="lt-LT"/>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5" name="Tiesioji jungtis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Tiesioji jungtis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Tiesioji jungtis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Tiesioji jungtis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Stačiakampis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iesioji jungtis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Ovalas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Antraštė 1"/>
          <p:cNvSpPr>
            <a:spLocks noGrp="1"/>
          </p:cNvSpPr>
          <p:nvPr>
            <p:ph type="title"/>
          </p:nvPr>
        </p:nvSpPr>
        <p:spPr>
          <a:xfrm rot="5400000">
            <a:off x="3371850" y="3200400"/>
            <a:ext cx="6309360" cy="457200"/>
          </a:xfrm>
        </p:spPr>
        <p:txBody>
          <a:bodyPr/>
          <a:lstStyle>
            <a:lvl1pPr algn="l">
              <a:buNone/>
              <a:defRPr sz="2000" b="1" cap="small" baseline="0"/>
            </a:lvl1pPr>
          </a:lstStyle>
          <a:p>
            <a:r>
              <a:rPr lang="lt-LT" smtClean="0"/>
              <a:t>Spustelėkite, jei norite keisite ruoš. pav. stilių</a:t>
            </a:r>
            <a:endParaRPr lang="en-US"/>
          </a:p>
        </p:txBody>
      </p:sp>
      <p:sp>
        <p:nvSpPr>
          <p:cNvPr id="3" name="Teksto vietos rezervavimo ženklas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lt-LT" smtClean="0"/>
              <a:t>Spustelėkite ruošinio teksto stiliams keisti</a:t>
            </a:r>
          </a:p>
        </p:txBody>
      </p:sp>
      <p:sp>
        <p:nvSpPr>
          <p:cNvPr id="18" name="Turinio vietos rezervavimo ženklas 17"/>
          <p:cNvSpPr>
            <a:spLocks noGrp="1"/>
          </p:cNvSpPr>
          <p:nvPr>
            <p:ph sz="quarter" idx="1"/>
          </p:nvPr>
        </p:nvSpPr>
        <p:spPr>
          <a:xfrm>
            <a:off x="304800" y="274320"/>
            <a:ext cx="5638800" cy="6327648"/>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2" name="Datos vietos rezervavimo ženklas 20"/>
          <p:cNvSpPr>
            <a:spLocks noGrp="1"/>
          </p:cNvSpPr>
          <p:nvPr>
            <p:ph type="dt" sz="half" idx="10"/>
          </p:nvPr>
        </p:nvSpPr>
        <p:spPr/>
        <p:txBody>
          <a:bodyPr rtlCol="0"/>
          <a:lstStyle>
            <a:lvl1pPr>
              <a:defRPr/>
            </a:lvl1pPr>
          </a:lstStyle>
          <a:p>
            <a:pPr>
              <a:defRPr/>
            </a:pPr>
            <a:fld id="{913D77CF-43E9-4238-AF0F-F644F9E219B2}" type="datetimeFigureOut">
              <a:rPr lang="lt-LT"/>
              <a:pPr>
                <a:defRPr/>
              </a:pPr>
              <a:t>2014.04.07</a:t>
            </a:fld>
            <a:endParaRPr lang="lt-LT"/>
          </a:p>
        </p:txBody>
      </p:sp>
      <p:sp>
        <p:nvSpPr>
          <p:cNvPr id="13" name="Skaidrės numerio vietos rezervavimo ženklas 21"/>
          <p:cNvSpPr>
            <a:spLocks noGrp="1"/>
          </p:cNvSpPr>
          <p:nvPr>
            <p:ph type="sldNum" sz="quarter" idx="11"/>
          </p:nvPr>
        </p:nvSpPr>
        <p:spPr/>
        <p:txBody>
          <a:bodyPr rtlCol="0"/>
          <a:lstStyle>
            <a:lvl1pPr>
              <a:defRPr/>
            </a:lvl1pPr>
          </a:lstStyle>
          <a:p>
            <a:pPr>
              <a:defRPr/>
            </a:pPr>
            <a:fld id="{5E2BA839-7A81-49AD-A328-946CC524A0B1}" type="slidenum">
              <a:rPr lang="lt-LT"/>
              <a:pPr>
                <a:defRPr/>
              </a:pPr>
              <a:t>‹#›</a:t>
            </a:fld>
            <a:endParaRPr lang="lt-LT"/>
          </a:p>
        </p:txBody>
      </p:sp>
      <p:sp>
        <p:nvSpPr>
          <p:cNvPr id="14" name="Poraštės vietos rezervavimo ženklas 22"/>
          <p:cNvSpPr>
            <a:spLocks noGrp="1"/>
          </p:cNvSpPr>
          <p:nvPr>
            <p:ph type="ftr" sz="quarter" idx="12"/>
          </p:nvPr>
        </p:nvSpPr>
        <p:spPr/>
        <p:txBody>
          <a:bodyPr rtlCol="0"/>
          <a:lstStyle>
            <a:lvl1pPr>
              <a:defRPr/>
            </a:lvl1pPr>
          </a:lstStyle>
          <a:p>
            <a:pPr>
              <a:defRPr/>
            </a:pPr>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5" name="Tiesioji jungtis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Ovalas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iesioji jungtis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Stačiakampis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esioji jungtis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Tiesioji jungtis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Tiesioji jungtis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Antraštė 1"/>
          <p:cNvSpPr>
            <a:spLocks noGrp="1"/>
          </p:cNvSpPr>
          <p:nvPr>
            <p:ph type="title"/>
          </p:nvPr>
        </p:nvSpPr>
        <p:spPr>
          <a:xfrm rot="5400000">
            <a:off x="3350133" y="3200400"/>
            <a:ext cx="6309360" cy="457200"/>
          </a:xfrm>
        </p:spPr>
        <p:txBody>
          <a:bodyPr/>
          <a:lstStyle>
            <a:lvl1pPr algn="l">
              <a:buNone/>
              <a:defRPr sz="2000" b="1"/>
            </a:lvl1pPr>
          </a:lstStyle>
          <a:p>
            <a:r>
              <a:rPr lang="lt-LT" smtClean="0"/>
              <a:t>Spustelėkite, jei norite keisite ruoš. pav. stilių</a:t>
            </a:r>
            <a:endParaRPr lang="en-US"/>
          </a:p>
        </p:txBody>
      </p:sp>
      <p:sp>
        <p:nvSpPr>
          <p:cNvPr id="3" name="Paveikslėlio vietos rezervavimo ženklas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lt-LT" noProof="0" smtClean="0"/>
              <a:t>Spustelėkite piktogramą, jei norite įtraukti paveikslėlį</a:t>
            </a:r>
            <a:endParaRPr lang="en-US" noProof="0" dirty="0"/>
          </a:p>
        </p:txBody>
      </p:sp>
      <p:sp>
        <p:nvSpPr>
          <p:cNvPr id="4" name="Teksto vietos rezervavimo ženklas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lt-LT" smtClean="0"/>
              <a:t>Spustelėkite ruošinio teksto stiliams keisti</a:t>
            </a:r>
          </a:p>
        </p:txBody>
      </p:sp>
      <p:sp>
        <p:nvSpPr>
          <p:cNvPr id="12" name="Datos vietos rezervavimo ženklas 16"/>
          <p:cNvSpPr>
            <a:spLocks noGrp="1"/>
          </p:cNvSpPr>
          <p:nvPr>
            <p:ph type="dt" sz="half" idx="10"/>
          </p:nvPr>
        </p:nvSpPr>
        <p:spPr/>
        <p:txBody>
          <a:bodyPr rtlCol="0"/>
          <a:lstStyle>
            <a:lvl1pPr>
              <a:defRPr/>
            </a:lvl1pPr>
          </a:lstStyle>
          <a:p>
            <a:pPr>
              <a:defRPr/>
            </a:pPr>
            <a:fld id="{D34E096D-E885-4547-8503-6011CBD31E4A}" type="datetimeFigureOut">
              <a:rPr lang="lt-LT"/>
              <a:pPr>
                <a:defRPr/>
              </a:pPr>
              <a:t>2014.04.07</a:t>
            </a:fld>
            <a:endParaRPr lang="lt-LT"/>
          </a:p>
        </p:txBody>
      </p:sp>
      <p:sp>
        <p:nvSpPr>
          <p:cNvPr id="13" name="Skaidrės numerio vietos rezervavimo ženklas 17"/>
          <p:cNvSpPr>
            <a:spLocks noGrp="1"/>
          </p:cNvSpPr>
          <p:nvPr>
            <p:ph type="sldNum" sz="quarter" idx="11"/>
          </p:nvPr>
        </p:nvSpPr>
        <p:spPr/>
        <p:txBody>
          <a:bodyPr rtlCol="0"/>
          <a:lstStyle>
            <a:lvl1pPr>
              <a:defRPr/>
            </a:lvl1pPr>
          </a:lstStyle>
          <a:p>
            <a:pPr>
              <a:defRPr/>
            </a:pPr>
            <a:fld id="{FEE129A3-7DF6-4BFF-80E3-F7DA9794908D}" type="slidenum">
              <a:rPr lang="lt-LT"/>
              <a:pPr>
                <a:defRPr/>
              </a:pPr>
              <a:t>‹#›</a:t>
            </a:fld>
            <a:endParaRPr lang="lt-LT"/>
          </a:p>
        </p:txBody>
      </p:sp>
      <p:sp>
        <p:nvSpPr>
          <p:cNvPr id="14" name="Poraštės vietos rezervavimo ženklas 20"/>
          <p:cNvSpPr>
            <a:spLocks noGrp="1"/>
          </p:cNvSpPr>
          <p:nvPr>
            <p:ph type="ftr" sz="quarter" idx="12"/>
          </p:nvPr>
        </p:nvSpPr>
        <p:spPr/>
        <p:txBody>
          <a:bodyPr rtlCol="0"/>
          <a:lstStyle>
            <a:lvl1pPr>
              <a:defRPr/>
            </a:lvl1pPr>
          </a:lstStyle>
          <a:p>
            <a:pPr>
              <a:defRPr/>
            </a:pPr>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13"/>
          <p:cNvSpPr>
            <a:spLocks noGrp="1"/>
          </p:cNvSpPr>
          <p:nvPr>
            <p:ph type="dt" sz="half" idx="10"/>
          </p:nvPr>
        </p:nvSpPr>
        <p:spPr/>
        <p:txBody>
          <a:bodyPr/>
          <a:lstStyle>
            <a:lvl1pPr>
              <a:defRPr/>
            </a:lvl1pPr>
          </a:lstStyle>
          <a:p>
            <a:pPr>
              <a:defRPr/>
            </a:pPr>
            <a:fld id="{2252D72C-CEBE-4AE0-8CC2-8C1E1FA7BFB7}" type="datetimeFigureOut">
              <a:rPr lang="lt-LT"/>
              <a:pPr>
                <a:defRPr/>
              </a:pPr>
              <a:t>2014.04.07</a:t>
            </a:fld>
            <a:endParaRPr lang="lt-LT"/>
          </a:p>
        </p:txBody>
      </p:sp>
      <p:sp>
        <p:nvSpPr>
          <p:cNvPr id="5" name="Poraštės vietos rezervavimo ženklas 2"/>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22"/>
          <p:cNvSpPr>
            <a:spLocks noGrp="1"/>
          </p:cNvSpPr>
          <p:nvPr>
            <p:ph type="sldNum" sz="quarter" idx="12"/>
          </p:nvPr>
        </p:nvSpPr>
        <p:spPr/>
        <p:txBody>
          <a:bodyPr/>
          <a:lstStyle>
            <a:lvl1pPr>
              <a:defRPr/>
            </a:lvl1pPr>
          </a:lstStyle>
          <a:p>
            <a:pPr>
              <a:defRPr/>
            </a:pPr>
            <a:fld id="{6606036F-9AD8-4177-B491-01B51F214E51}" type="slidenum">
              <a:rPr lang="lt-LT"/>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9"/>
            <a:ext cx="1676400" cy="5851525"/>
          </a:xfrm>
        </p:spPr>
        <p:txBody>
          <a:bodyPr vert="eaVert"/>
          <a:lstStyle/>
          <a:p>
            <a:r>
              <a:rPr lang="lt-LT" smtClean="0"/>
              <a:t>Spustelėkite, jei norite keisite ruoš. pav. stilių</a:t>
            </a:r>
            <a:endParaRPr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13"/>
          <p:cNvSpPr>
            <a:spLocks noGrp="1"/>
          </p:cNvSpPr>
          <p:nvPr>
            <p:ph type="dt" sz="half" idx="10"/>
          </p:nvPr>
        </p:nvSpPr>
        <p:spPr/>
        <p:txBody>
          <a:bodyPr/>
          <a:lstStyle>
            <a:lvl1pPr>
              <a:defRPr/>
            </a:lvl1pPr>
          </a:lstStyle>
          <a:p>
            <a:pPr>
              <a:defRPr/>
            </a:pPr>
            <a:fld id="{2255D5E7-6889-4C63-887C-B3A0194026C4}" type="datetimeFigureOut">
              <a:rPr lang="lt-LT"/>
              <a:pPr>
                <a:defRPr/>
              </a:pPr>
              <a:t>2014.04.07</a:t>
            </a:fld>
            <a:endParaRPr lang="lt-LT"/>
          </a:p>
        </p:txBody>
      </p:sp>
      <p:sp>
        <p:nvSpPr>
          <p:cNvPr id="5" name="Poraštės vietos rezervavimo ženklas 2"/>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22"/>
          <p:cNvSpPr>
            <a:spLocks noGrp="1"/>
          </p:cNvSpPr>
          <p:nvPr>
            <p:ph type="sldNum" sz="quarter" idx="12"/>
          </p:nvPr>
        </p:nvSpPr>
        <p:spPr/>
        <p:txBody>
          <a:bodyPr/>
          <a:lstStyle>
            <a:lvl1pPr>
              <a:defRPr/>
            </a:lvl1pPr>
          </a:lstStyle>
          <a:p>
            <a:pPr>
              <a:defRPr/>
            </a:pPr>
            <a:fld id="{A870AC28-152F-4C59-9360-7A5CEB88E097}" type="slidenum">
              <a:rPr lang="lt-LT"/>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esioji jungtis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Pavadinimo vietos rezervavimo ženklas 21"/>
          <p:cNvSpPr>
            <a:spLocks noGrp="1"/>
          </p:cNvSpPr>
          <p:nvPr>
            <p:ph type="title"/>
          </p:nvPr>
        </p:nvSpPr>
        <p:spPr>
          <a:xfrm>
            <a:off x="457200" y="274638"/>
            <a:ext cx="7467600" cy="1143000"/>
          </a:xfrm>
          <a:prstGeom prst="rect">
            <a:avLst/>
          </a:prstGeom>
        </p:spPr>
        <p:txBody>
          <a:bodyPr vert="horz" anchor="b">
            <a:normAutofit/>
          </a:bodyPr>
          <a:lstStyle/>
          <a:p>
            <a:r>
              <a:rPr lang="lt-LT" smtClean="0"/>
              <a:t>Spustelėkite, jei norite keisite ruoš. pav. stilių</a:t>
            </a:r>
            <a:endParaRPr lang="en-US"/>
          </a:p>
        </p:txBody>
      </p:sp>
      <p:sp>
        <p:nvSpPr>
          <p:cNvPr id="1028" name="Teksto vietos rezervavimo ženklas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smtClean="0"/>
          </a:p>
        </p:txBody>
      </p:sp>
      <p:sp>
        <p:nvSpPr>
          <p:cNvPr id="14" name="Datos vietos rezervavimo ženklas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76F63CD4-7F16-4745-AF97-4D16EB3AF79F}" type="datetimeFigureOut">
              <a:rPr lang="lt-LT"/>
              <a:pPr>
                <a:defRPr/>
              </a:pPr>
              <a:t>2014.04.07</a:t>
            </a:fld>
            <a:endParaRPr lang="lt-LT"/>
          </a:p>
        </p:txBody>
      </p:sp>
      <p:sp>
        <p:nvSpPr>
          <p:cNvPr id="3" name="Poraštės vietos rezervavimo ženklas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lt-LT"/>
          </a:p>
        </p:txBody>
      </p:sp>
      <p:sp>
        <p:nvSpPr>
          <p:cNvPr id="7" name="Tiesioji jungtis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Tiesioji jungtis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Stačiakampis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iesioji jungtis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Ovalas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Skaidrės numerio vietos rezervavimo ženklas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BE840684-4735-4358-954D-1F8D2DBCF869}" type="slidenum">
              <a:rPr lang="lt-LT"/>
              <a:pPr>
                <a:defRPr/>
              </a:pPr>
              <a:t>‹#›</a:t>
            </a:fld>
            <a:endParaRPr lang="lt-LT"/>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1" r:id="rId4"/>
    <p:sldLayoutId id="2147483670" r:id="rId5"/>
    <p:sldLayoutId id="2147483675" r:id="rId6"/>
    <p:sldLayoutId id="2147483669" r:id="rId7"/>
    <p:sldLayoutId id="2147483676" r:id="rId8"/>
    <p:sldLayoutId id="2147483677" r:id="rId9"/>
    <p:sldLayoutId id="2147483668" r:id="rId10"/>
    <p:sldLayoutId id="214748366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6FB833"/>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C0E5AF"/>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F3AABE"/>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1835696" y="2060848"/>
            <a:ext cx="5653092" cy="1569660"/>
          </a:xfrm>
          <a:prstGeom prst="rect">
            <a:avLst/>
          </a:prstGeom>
          <a:noFill/>
        </p:spPr>
        <p:txBody>
          <a:bodyPr>
            <a:spAutoFit/>
          </a:bodyPr>
          <a:lstStyle/>
          <a:p>
            <a:pPr algn="ctr" fontAlgn="auto">
              <a:spcBef>
                <a:spcPts val="0"/>
              </a:spcBef>
              <a:spcAft>
                <a:spcPts val="0"/>
              </a:spcAft>
              <a:defRPr/>
            </a:pPr>
            <a:r>
              <a:rPr lang="lt-LT" sz="9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glow rad="63500">
                    <a:schemeClr val="accent1">
                      <a:satMod val="175000"/>
                      <a:alpha val="40000"/>
                    </a:schemeClr>
                  </a:glow>
                  <a:outerShdw blurRad="41275" dist="12700" dir="12000000" algn="tl" rotWithShape="0">
                    <a:srgbClr val="000000">
                      <a:alpha val="40000"/>
                    </a:srgbClr>
                  </a:outerShdw>
                </a:effectLst>
                <a:latin typeface="+mn-lt"/>
              </a:rPr>
              <a:t>Velykos</a:t>
            </a:r>
            <a:r>
              <a:rPr lang="lt-LT"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a:t>
            </a:r>
          </a:p>
        </p:txBody>
      </p:sp>
      <p:pic>
        <p:nvPicPr>
          <p:cNvPr id="13314" name="Paveikslėlis 4" descr="velykos.gif"/>
          <p:cNvPicPr>
            <a:picLocks noChangeAspect="1"/>
          </p:cNvPicPr>
          <p:nvPr/>
        </p:nvPicPr>
        <p:blipFill>
          <a:blip r:embed="rId2"/>
          <a:srcRect/>
          <a:stretch>
            <a:fillRect/>
          </a:stretch>
        </p:blipFill>
        <p:spPr bwMode="auto">
          <a:xfrm>
            <a:off x="5219700" y="3573463"/>
            <a:ext cx="3640138" cy="3284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urinio vietos rezervavimo ženklas 2"/>
          <p:cNvSpPr>
            <a:spLocks noGrp="1"/>
          </p:cNvSpPr>
          <p:nvPr>
            <p:ph sz="quarter" idx="1"/>
          </p:nvPr>
        </p:nvSpPr>
        <p:spPr>
          <a:xfrm>
            <a:off x="468313" y="333375"/>
            <a:ext cx="7467600" cy="4873625"/>
          </a:xfrm>
        </p:spPr>
        <p:txBody>
          <a:bodyPr/>
          <a:lstStyle/>
          <a:p>
            <a:pPr algn="ctr" eaLnBrk="1" hangingPunct="1"/>
            <a:r>
              <a:rPr lang="lt-LT" smtClean="0"/>
              <a:t>VELYKOS – gamtos atbudimo, pavasario džiaugsmo ir linksmybių šventė. Senovės lietuviams tai buvo didžioji pavasario šventė, kuri dabar atitinka krikščionių Velykų laiką. Velykų pavadinimas kilęs iš žodžio ,,vėlės”. Seniau buvo tradicija tą dieną lankyti mirusiųjų kapus, nunešti jiems maisto – kiaušinių. Mūsų protėviai tikėdavo, kad, atėjus pavasariui, vėlės atsikelia iš žemės. Tikėta, kad mirusiųjų vėlės išlenda su atgimstančia gamta, pasitraukia po pirmojo Perkūno. </a:t>
            </a:r>
          </a:p>
        </p:txBody>
      </p:sp>
      <p:pic>
        <p:nvPicPr>
          <p:cNvPr id="4" name="Paveikslėlis 3" descr="margutis.jpg"/>
          <p:cNvPicPr>
            <a:picLocks noChangeAspect="1"/>
          </p:cNvPicPr>
          <p:nvPr/>
        </p:nvPicPr>
        <p:blipFill>
          <a:blip r:embed="rId2" cstate="print"/>
          <a:stretch>
            <a:fillRect/>
          </a:stretch>
        </p:blipFill>
        <p:spPr>
          <a:xfrm>
            <a:off x="2699792" y="4370220"/>
            <a:ext cx="3482205" cy="248844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Grp="1" noChangeArrowheads="1"/>
          </p:cNvSpPr>
          <p:nvPr>
            <p:ph type="body" idx="1"/>
          </p:nvPr>
        </p:nvSpPr>
        <p:spPr>
          <a:xfrm>
            <a:off x="539750" y="333375"/>
            <a:ext cx="7467600" cy="4873625"/>
          </a:xfrm>
        </p:spPr>
        <p:txBody>
          <a:bodyPr/>
          <a:lstStyle/>
          <a:p>
            <a:pPr algn="ctr" eaLnBrk="1" hangingPunct="1">
              <a:lnSpc>
                <a:spcPct val="90000"/>
              </a:lnSpc>
            </a:pPr>
            <a:r>
              <a:rPr lang="en-US" sz="2800" smtClean="0"/>
              <a:t>Did</a:t>
            </a:r>
            <a:r>
              <a:rPr lang="lt-LT" sz="2800" smtClean="0"/>
              <a:t>įjį šeštadienį pagal tradiciją bažnyčioje šventinamas vanduo ir šventoriuje iš senų kryžių ir medinių dievukų sukuriamas šventas laužas. Jo ugnis pašventinama. Žmonės (dažniausiai jaunimas) pasiima laužo ugnelės ir nešasi namo, kad ja įžiebtų savo namų židinio ugnį. Iš bažnyčios parsinešama ir šventinto vandens. Juo pašlakstomi (pakrapijami) visi namiškiai, sodyba ir jos pastatai, gyvuliai, o likęs vanduo daug kur supilamas į šulinį, kad vanduo visada būtų švarus ir sveikas.</a:t>
            </a:r>
          </a:p>
        </p:txBody>
      </p:sp>
      <p:pic>
        <p:nvPicPr>
          <p:cNvPr id="3" name="Paveikslėlis 2" descr="lauzas-I.jpg"/>
          <p:cNvPicPr>
            <a:picLocks noChangeAspect="1"/>
          </p:cNvPicPr>
          <p:nvPr/>
        </p:nvPicPr>
        <p:blipFill>
          <a:blip r:embed="rId2" cstate="print"/>
          <a:stretch>
            <a:fillRect/>
          </a:stretch>
        </p:blipFill>
        <p:spPr>
          <a:xfrm>
            <a:off x="328592" y="5345128"/>
            <a:ext cx="2588409" cy="15076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5"/>
          <p:cNvSpPr>
            <a:spLocks noGrp="1" noChangeArrowheads="1"/>
          </p:cNvSpPr>
          <p:nvPr>
            <p:ph type="body" idx="1"/>
          </p:nvPr>
        </p:nvSpPr>
        <p:spPr>
          <a:xfrm>
            <a:off x="684213" y="260350"/>
            <a:ext cx="7467600" cy="4873625"/>
          </a:xfrm>
        </p:spPr>
        <p:txBody>
          <a:bodyPr/>
          <a:lstStyle/>
          <a:p>
            <a:pPr algn="ctr" eaLnBrk="1" hangingPunct="1">
              <a:lnSpc>
                <a:spcPct val="90000"/>
              </a:lnSpc>
            </a:pPr>
            <a:r>
              <a:rPr lang="lt-LT" sz="2800" smtClean="0"/>
              <a:t>Sulaukus sekmadienio ryto, apie bažnyčią eina Prisikėlimo procesija, kurioje groja ir kaimo muzikantai. Priešinga kryptimi seniau dažnai Žemaitijoje eidavo triukšmingi persirengėliai („žydai“).</a:t>
            </a:r>
          </a:p>
          <a:p>
            <a:pPr algn="ctr" eaLnBrk="1" hangingPunct="1">
              <a:lnSpc>
                <a:spcPct val="90000"/>
              </a:lnSpc>
              <a:buFontTx/>
              <a:buNone/>
            </a:pPr>
            <a:r>
              <a:rPr lang="lt-LT" sz="2800" smtClean="0"/>
              <a:t>Pa</a:t>
            </a:r>
            <a:r>
              <a:rPr lang="lt-LT" sz="2800" smtClean="0">
                <a:latin typeface="Arial" charset="0"/>
              </a:rPr>
              <a:t>r</a:t>
            </a:r>
            <a:r>
              <a:rPr lang="lt-LT" sz="2800" smtClean="0"/>
              <a:t>ėjusieji iš bažnyčios namo, pasveikina su šventėmis namiškius ir kartu su visa šeima sėda už šventinio stalo. Pirmąją Velykų dieną svečius, jei nėra pakviesti, niekas nevaikšto. Didžiosios linksmybės, pramogos prasideda antrąją Velykų dieną</a:t>
            </a:r>
            <a:r>
              <a:rPr lang="lt-LT" sz="2800" smtClean="0">
                <a:latin typeface="Arial" charset="0"/>
              </a:rPr>
              <a:t>.</a:t>
            </a:r>
          </a:p>
          <a:p>
            <a:pPr algn="ctr" eaLnBrk="1" hangingPunct="1">
              <a:lnSpc>
                <a:spcPct val="90000"/>
              </a:lnSpc>
              <a:buFontTx/>
              <a:buNone/>
            </a:pPr>
            <a:endParaRPr lang="lt-LT" sz="2800" smtClean="0"/>
          </a:p>
          <a:p>
            <a:pPr algn="ctr" eaLnBrk="1" hangingPunct="1">
              <a:lnSpc>
                <a:spcPct val="90000"/>
              </a:lnSpc>
              <a:buFontTx/>
              <a:buNone/>
            </a:pPr>
            <a:endParaRPr lang="lt-LT" sz="2800" smtClean="0"/>
          </a:p>
        </p:txBody>
      </p:sp>
      <p:pic>
        <p:nvPicPr>
          <p:cNvPr id="4" name="Paveikslėlis 3" descr="240px-BZN_Radviliskis_church_front.JPG"/>
          <p:cNvPicPr>
            <a:picLocks noChangeAspect="1"/>
          </p:cNvPicPr>
          <p:nvPr/>
        </p:nvPicPr>
        <p:blipFill>
          <a:blip r:embed="rId2" cstate="print"/>
          <a:stretch>
            <a:fillRect/>
          </a:stretch>
        </p:blipFill>
        <p:spPr>
          <a:xfrm>
            <a:off x="2699792" y="4572000"/>
            <a:ext cx="3744416" cy="212271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eaLnBrk="1" fontAlgn="auto" hangingPunct="1">
              <a:spcAft>
                <a:spcPts val="0"/>
              </a:spcAft>
              <a:defRPr/>
            </a:pPr>
            <a:r>
              <a:rPr lang="lt-LT" sz="4800" dirty="0" smtClean="0">
                <a:solidFill>
                  <a:schemeClr val="accent1"/>
                </a:solidFill>
              </a:rPr>
              <a:t>Atvelykis </a:t>
            </a:r>
            <a:endParaRPr lang="lt-LT" sz="4800" dirty="0">
              <a:solidFill>
                <a:schemeClr val="accent1"/>
              </a:solidFill>
            </a:endParaRPr>
          </a:p>
        </p:txBody>
      </p:sp>
      <p:sp>
        <p:nvSpPr>
          <p:cNvPr id="17410" name="Turinio vietos rezervavimo ženklas 2"/>
          <p:cNvSpPr>
            <a:spLocks noGrp="1"/>
          </p:cNvSpPr>
          <p:nvPr>
            <p:ph sz="quarter" idx="1"/>
          </p:nvPr>
        </p:nvSpPr>
        <p:spPr>
          <a:xfrm>
            <a:off x="457200" y="1600200"/>
            <a:ext cx="7467600" cy="4873625"/>
          </a:xfrm>
        </p:spPr>
        <p:txBody>
          <a:bodyPr/>
          <a:lstStyle/>
          <a:p>
            <a:pPr eaLnBrk="1" hangingPunct="1"/>
            <a:r>
              <a:rPr lang="lt-LT" smtClean="0"/>
              <a:t>Dar vadinamas Velykėlėmis. Švenčiamas pirmąjį sekmadienį po Velykų. Tą dieną ridenami kiaušiniai, supamasi sūpynėmis, krikšto motinos lanko savo krikšto vaikus.</a:t>
            </a:r>
          </a:p>
          <a:p>
            <a:pPr eaLnBrk="1" hangingPunct="1"/>
            <a:endParaRPr lang="lt-LT" smtClean="0"/>
          </a:p>
          <a:p>
            <a:pPr eaLnBrk="1" hangingPunct="1"/>
            <a:r>
              <a:rPr lang="lt-LT" smtClean="0"/>
              <a:t>Iki pat šiol Velykų simbolis ir pagrindinis patiekalas – kiaušinis. Kodėl? </a:t>
            </a:r>
          </a:p>
          <a:p>
            <a:pPr eaLnBrk="1" hangingPunct="1"/>
            <a:endParaRPr lang="lt-LT" smtClean="0"/>
          </a:p>
          <a:p>
            <a:pPr eaLnBrk="1" hangingPunct="1"/>
            <a:endParaRPr lang="lt-LT" smtClean="0"/>
          </a:p>
        </p:txBody>
      </p:sp>
      <p:pic>
        <p:nvPicPr>
          <p:cNvPr id="5" name="Paveikslėlis 4" descr="rid.jpg"/>
          <p:cNvPicPr>
            <a:picLocks noChangeAspect="1"/>
          </p:cNvPicPr>
          <p:nvPr/>
        </p:nvPicPr>
        <p:blipFill>
          <a:blip r:embed="rId2" cstate="print"/>
          <a:stretch>
            <a:fillRect/>
          </a:stretch>
        </p:blipFill>
        <p:spPr>
          <a:xfrm>
            <a:off x="3491880" y="4086114"/>
            <a:ext cx="4541406" cy="255586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body" idx="1"/>
          </p:nvPr>
        </p:nvSpPr>
        <p:spPr>
          <a:xfrm>
            <a:off x="395288" y="188913"/>
            <a:ext cx="8229600" cy="4525962"/>
          </a:xfrm>
        </p:spPr>
        <p:txBody>
          <a:bodyPr/>
          <a:lstStyle/>
          <a:p>
            <a:pPr eaLnBrk="1" hangingPunct="1">
              <a:lnSpc>
                <a:spcPct val="90000"/>
              </a:lnSpc>
            </a:pPr>
            <a:r>
              <a:rPr lang="lt-LT" sz="2800" smtClean="0"/>
              <a:t>Kiaušinis</a:t>
            </a:r>
            <a:r>
              <a:rPr lang="lt-LT" sz="2800" b="1" smtClean="0"/>
              <a:t> </a:t>
            </a:r>
            <a:r>
              <a:rPr lang="lt-LT" sz="2800" smtClean="0"/>
              <a:t>nuo pagonybės laikų simbolizuoja gyvybės atsiradimą, vaisingumą, kosmosą. Žmonės tikėdavo, kad pradaužus kiaušinį iš jo išlenda gemalu pasivertusios gyvatės gyvybė.</a:t>
            </a:r>
          </a:p>
          <a:p>
            <a:pPr eaLnBrk="1" hangingPunct="1">
              <a:lnSpc>
                <a:spcPct val="90000"/>
              </a:lnSpc>
              <a:buFont typeface="Wingdings" pitchFamily="2" charset="2"/>
              <a:buNone/>
            </a:pPr>
            <a:r>
              <a:rPr lang="lt-LT" sz="2800" smtClean="0"/>
              <a:t>   Kiaušiniams mūsų protėviai priskirdavo nemažai gydomųjų galių. Tikėta, kad jie gydo žaizdas, o žaliais kiaušiniais gydytas moterų nevaisingumas. Velykų kiaušiniams būdavo priskiriamos ypatingos galios.</a:t>
            </a:r>
          </a:p>
          <a:p>
            <a:pPr eaLnBrk="1" hangingPunct="1">
              <a:lnSpc>
                <a:spcPct val="90000"/>
              </a:lnSpc>
            </a:pPr>
            <a:r>
              <a:rPr lang="lt-LT" sz="2800" smtClean="0"/>
              <a:t>Tikėta, kad Velykų kiaušinius užkasus laukuose, pastarieji tais metais duoda gerą derlių.</a:t>
            </a:r>
          </a:p>
        </p:txBody>
      </p:sp>
      <p:pic>
        <p:nvPicPr>
          <p:cNvPr id="3" name="Paveikslėlis 2" descr="Kiausinis 1.jpg"/>
          <p:cNvPicPr>
            <a:picLocks noChangeAspect="1"/>
          </p:cNvPicPr>
          <p:nvPr/>
        </p:nvPicPr>
        <p:blipFill>
          <a:blip r:embed="rId2" cstate="print"/>
          <a:stretch>
            <a:fillRect/>
          </a:stretch>
        </p:blipFill>
        <p:spPr>
          <a:xfrm>
            <a:off x="1986165" y="4821475"/>
            <a:ext cx="3299317" cy="203082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eaLnBrk="1" fontAlgn="auto" hangingPunct="1">
              <a:spcAft>
                <a:spcPts val="0"/>
              </a:spcAft>
              <a:defRPr/>
            </a:pPr>
            <a:r>
              <a:rPr lang="lt-LT" sz="4400" dirty="0" smtClean="0">
                <a:solidFill>
                  <a:schemeClr val="accent1"/>
                </a:solidFill>
              </a:rPr>
              <a:t>Kiaušinių mušimas</a:t>
            </a:r>
            <a:endParaRPr lang="lt-LT" sz="4400" dirty="0">
              <a:solidFill>
                <a:schemeClr val="accent1"/>
              </a:solidFill>
            </a:endParaRPr>
          </a:p>
        </p:txBody>
      </p:sp>
      <p:sp>
        <p:nvSpPr>
          <p:cNvPr id="19458" name="Turinio vietos rezervavimo ženklas 2"/>
          <p:cNvSpPr>
            <a:spLocks noGrp="1"/>
          </p:cNvSpPr>
          <p:nvPr>
            <p:ph sz="quarter" idx="1"/>
          </p:nvPr>
        </p:nvSpPr>
        <p:spPr>
          <a:xfrm>
            <a:off x="457200" y="1600200"/>
            <a:ext cx="7467600" cy="4873625"/>
          </a:xfrm>
        </p:spPr>
        <p:txBody>
          <a:bodyPr/>
          <a:lstStyle/>
          <a:p>
            <a:pPr eaLnBrk="1" hangingPunct="1"/>
            <a:r>
              <a:rPr lang="lt-LT" smtClean="0"/>
              <a:t>Žaidime dalyvauja tiek vaikai </a:t>
            </a:r>
            <a:r>
              <a:rPr lang="lt-LT" smtClean="0">
                <a:latin typeface="Arial" charset="0"/>
              </a:rPr>
              <a:t>,</a:t>
            </a:r>
            <a:r>
              <a:rPr lang="lt-LT" smtClean="0"/>
              <a:t>tiek jauni, tiek ir seni. Žaidimo esmė – išsiaiškinti tą, kuris moka išsirinkti stipriausią kiaušinį (medinis, kitas, dirbtinai sutvirtintas, sustiprintas kiaušinis netinka)</a:t>
            </a:r>
          </a:p>
          <a:p>
            <a:pPr eaLnBrk="1" hangingPunct="1"/>
            <a:endParaRPr lang="lt-LT" smtClean="0"/>
          </a:p>
          <a:p>
            <a:pPr eaLnBrk="1" hangingPunct="1"/>
            <a:endParaRPr lang="lt-LT" smtClean="0"/>
          </a:p>
          <a:p>
            <a:pPr eaLnBrk="1" hangingPunct="1"/>
            <a:endParaRPr lang="lt-LT" smtClean="0"/>
          </a:p>
        </p:txBody>
      </p:sp>
      <p:pic>
        <p:nvPicPr>
          <p:cNvPr id="4" name="Paveikslėlis 3" descr="daž.png"/>
          <p:cNvPicPr>
            <a:picLocks noChangeAspect="1"/>
          </p:cNvPicPr>
          <p:nvPr/>
        </p:nvPicPr>
        <p:blipFill>
          <a:blip r:embed="rId2" cstate="print"/>
          <a:stretch>
            <a:fillRect/>
          </a:stretch>
        </p:blipFill>
        <p:spPr>
          <a:xfrm>
            <a:off x="971600" y="3453002"/>
            <a:ext cx="2952328" cy="2296255"/>
          </a:xfrm>
          <a:prstGeom prst="rect">
            <a:avLst/>
          </a:prstGeom>
          <a:ln>
            <a:noFill/>
          </a:ln>
          <a:effectLst>
            <a:softEdge rad="112500"/>
          </a:effectLst>
        </p:spPr>
      </p:pic>
      <p:pic>
        <p:nvPicPr>
          <p:cNvPr id="5" name="Paveikslėlis 4" descr="89804.thumbnail.jpg"/>
          <p:cNvPicPr>
            <a:picLocks noChangeAspect="1"/>
          </p:cNvPicPr>
          <p:nvPr/>
        </p:nvPicPr>
        <p:blipFill>
          <a:blip r:embed="rId3" cstate="print"/>
          <a:stretch>
            <a:fillRect/>
          </a:stretch>
        </p:blipFill>
        <p:spPr>
          <a:xfrm>
            <a:off x="5076056" y="3356992"/>
            <a:ext cx="2128737" cy="309634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3850" y="476250"/>
            <a:ext cx="7467600" cy="1143000"/>
          </a:xfrm>
        </p:spPr>
        <p:txBody>
          <a:bodyPr>
            <a:normAutofit fontScale="90000"/>
          </a:bodyPr>
          <a:lstStyle/>
          <a:p>
            <a:pPr algn="ctr" eaLnBrk="1" fontAlgn="auto" hangingPunct="1">
              <a:spcAft>
                <a:spcPts val="0"/>
              </a:spcAft>
              <a:defRPr/>
            </a:pPr>
            <a:r>
              <a:rPr lang="lt-LT" sz="4400" dirty="0" smtClean="0">
                <a:solidFill>
                  <a:schemeClr val="accent1"/>
                </a:solidFill>
              </a:rPr>
              <a:t>Kiaušinių marginimas</a:t>
            </a:r>
            <a:br>
              <a:rPr lang="lt-LT" sz="4400" dirty="0" smtClean="0">
                <a:solidFill>
                  <a:schemeClr val="accent1"/>
                </a:solidFill>
              </a:rPr>
            </a:br>
            <a:endParaRPr lang="lt-LT" sz="4400" dirty="0">
              <a:solidFill>
                <a:schemeClr val="accent1"/>
              </a:solidFill>
            </a:endParaRPr>
          </a:p>
        </p:txBody>
      </p:sp>
      <p:sp>
        <p:nvSpPr>
          <p:cNvPr id="20482" name="Rectangle 3"/>
          <p:cNvSpPr>
            <a:spLocks noGrp="1" noChangeArrowheads="1"/>
          </p:cNvSpPr>
          <p:nvPr>
            <p:ph type="body" idx="1"/>
          </p:nvPr>
        </p:nvSpPr>
        <p:spPr>
          <a:xfrm>
            <a:off x="395288" y="1268413"/>
            <a:ext cx="7467600" cy="4873625"/>
          </a:xfrm>
        </p:spPr>
        <p:txBody>
          <a:bodyPr/>
          <a:lstStyle/>
          <a:p>
            <a:pPr eaLnBrk="1" hangingPunct="1">
              <a:lnSpc>
                <a:spcPct val="90000"/>
              </a:lnSpc>
            </a:pPr>
            <a:r>
              <a:rPr lang="lt-LT" smtClean="0"/>
              <a:t>Lietuvoje rasta margintų kiaušinių, kurie mus pasiekė dar iš XIII a. Lietuvoje kiaušiniai dažniausiai marginami rašytinu, skutinėtinu ir teplio</a:t>
            </a:r>
            <a:r>
              <a:rPr lang="lt-LT" smtClean="0">
                <a:latin typeface="Arial" charset="0"/>
              </a:rPr>
              <a:t>ti</a:t>
            </a:r>
            <a:r>
              <a:rPr lang="lt-LT" smtClean="0"/>
              <a:t>nu būdu. Kiaušiniai marginami Velykų šeštadienį. Saulučių skutinėjimas ant kiaušinių – tai viltis, kad metai bus saulėti, žvaigdždučių skutinėjimas – laukams netrūks šviesos nei dieną, nei naktį, žalčiukų skutinėjimas – pavasarį pabus gyvybė. Raudona kiaušinių, jų raštų spalva simbolizuoja gyvybę, žalia – bu</a:t>
            </a:r>
            <a:r>
              <a:rPr lang="lt-LT" smtClean="0">
                <a:latin typeface="Arial" charset="0"/>
              </a:rPr>
              <a:t>n</a:t>
            </a:r>
            <a:r>
              <a:rPr lang="lt-LT" smtClean="0"/>
              <a:t>dančią augmeniją, geltona – prinokusius javus, juoda – žemę, mėlyna – dangų.</a:t>
            </a:r>
          </a:p>
          <a:p>
            <a:pPr eaLnBrk="1" hangingPunct="1">
              <a:lnSpc>
                <a:spcPct val="90000"/>
              </a:lnSpc>
            </a:pPr>
            <a:r>
              <a:rPr lang="lt-LT" smtClean="0"/>
              <a:t>Namuose saugomi margučiai turėdavo saugoti sodybą nuo Perkūno.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eaLnBrk="1" fontAlgn="auto" hangingPunct="1">
              <a:spcAft>
                <a:spcPts val="0"/>
              </a:spcAft>
              <a:defRPr/>
            </a:pPr>
            <a:endParaRPr lang="lt-LT"/>
          </a:p>
        </p:txBody>
      </p:sp>
      <p:pic>
        <p:nvPicPr>
          <p:cNvPr id="4" name="Turinio vietos rezervavimo ženklas 3" descr="file44711739_8cf19749.jpg"/>
          <p:cNvPicPr>
            <a:picLocks noGrp="1" noChangeAspect="1"/>
          </p:cNvPicPr>
          <p:nvPr>
            <p:ph sz="quarter" idx="1"/>
          </p:nvPr>
        </p:nvPicPr>
        <p:blipFill>
          <a:blip r:embed="rId2" cstate="print"/>
          <a:stretch>
            <a:fillRect/>
          </a:stretch>
        </p:blipFill>
        <p:spPr>
          <a:xfrm>
            <a:off x="395536" y="260648"/>
            <a:ext cx="4935632" cy="3285721"/>
          </a:xfrm>
          <a:effectLst>
            <a:softEdge rad="112500"/>
          </a:effectLst>
        </p:spPr>
      </p:pic>
      <p:pic>
        <p:nvPicPr>
          <p:cNvPr id="5" name="Paveikslėlis 4" descr="images.jpg"/>
          <p:cNvPicPr>
            <a:picLocks noChangeAspect="1"/>
          </p:cNvPicPr>
          <p:nvPr/>
        </p:nvPicPr>
        <p:blipFill>
          <a:blip r:embed="rId3" cstate="print"/>
          <a:stretch>
            <a:fillRect/>
          </a:stretch>
        </p:blipFill>
        <p:spPr>
          <a:xfrm>
            <a:off x="3419872" y="3645024"/>
            <a:ext cx="4347567" cy="289310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1"/>
          </p:nvPr>
        </p:nvSpPr>
        <p:spPr>
          <a:xfrm>
            <a:off x="539750" y="188913"/>
            <a:ext cx="7848600" cy="4968875"/>
          </a:xfrm>
        </p:spPr>
        <p:txBody>
          <a:bodyPr/>
          <a:lstStyle/>
          <a:p>
            <a:pPr algn="ctr" eaLnBrk="1" hangingPunct="1">
              <a:buFont typeface="Wingdings" pitchFamily="2" charset="2"/>
              <a:buNone/>
            </a:pPr>
            <a:r>
              <a:rPr lang="lt-LT" sz="3600" smtClean="0">
                <a:solidFill>
                  <a:schemeClr val="accent1"/>
                </a:solidFill>
              </a:rPr>
              <a:t>Miegančiųjų žadinimas, velykavimas</a:t>
            </a:r>
          </a:p>
          <a:p>
            <a:pPr algn="ctr" eaLnBrk="1" hangingPunct="1">
              <a:buFont typeface="Wingdings" pitchFamily="2" charset="2"/>
              <a:buNone/>
            </a:pPr>
            <a:r>
              <a:rPr lang="lt-LT" sz="2800" smtClean="0"/>
              <a:t> </a:t>
            </a:r>
          </a:p>
          <a:p>
            <a:pPr algn="ctr" eaLnBrk="1" hangingPunct="1">
              <a:buFont typeface="Wingdings" pitchFamily="2" charset="2"/>
              <a:buNone/>
            </a:pPr>
            <a:r>
              <a:rPr lang="lt-LT" sz="2800" smtClean="0"/>
              <a:t>Iki Velykų kiekvienas stengiasi, kad išsprogtų jo iš pamiškės parsineštos beržo šakelės. Velykautojai stengiasi prabusti anksti ryte ir, pasiėmę išsprogusias beržo šakeles, nuplakti (pažadinti) kitus. Tie, kuriuos užtinka bemiegančius ir nuplaka, turi duoti velykautojui bent po kiaušinį.</a:t>
            </a:r>
          </a:p>
        </p:txBody>
      </p:sp>
      <p:pic>
        <p:nvPicPr>
          <p:cNvPr id="3" name="Paveikslėlis 2" descr="pavasaris.jpg"/>
          <p:cNvPicPr>
            <a:picLocks noChangeAspect="1"/>
          </p:cNvPicPr>
          <p:nvPr/>
        </p:nvPicPr>
        <p:blipFill>
          <a:blip r:embed="rId2" cstate="print"/>
          <a:stretch>
            <a:fillRect/>
          </a:stretch>
        </p:blipFill>
        <p:spPr>
          <a:xfrm>
            <a:off x="185864" y="4506199"/>
            <a:ext cx="1854631" cy="234685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eaLnBrk="1" fontAlgn="auto" hangingPunct="1">
              <a:spcAft>
                <a:spcPts val="0"/>
              </a:spcAft>
              <a:defRPr/>
            </a:pPr>
            <a:r>
              <a:rPr lang="lt-LT" sz="4800" dirty="0" err="1" smtClean="0">
                <a:solidFill>
                  <a:schemeClr val="accent1"/>
                </a:solidFill>
              </a:rPr>
              <a:t>Velykė</a:t>
            </a:r>
            <a:endParaRPr lang="lt-LT" sz="4800" dirty="0">
              <a:solidFill>
                <a:schemeClr val="accent1"/>
              </a:solidFill>
            </a:endParaRPr>
          </a:p>
        </p:txBody>
      </p:sp>
      <p:sp>
        <p:nvSpPr>
          <p:cNvPr id="23554" name="Turinio vietos rezervavimo ženklas 2"/>
          <p:cNvSpPr>
            <a:spLocks noGrp="1"/>
          </p:cNvSpPr>
          <p:nvPr>
            <p:ph sz="quarter" idx="1"/>
          </p:nvPr>
        </p:nvSpPr>
        <p:spPr>
          <a:xfrm>
            <a:off x="468313" y="1508125"/>
            <a:ext cx="7467600" cy="4873625"/>
          </a:xfrm>
        </p:spPr>
        <p:txBody>
          <a:bodyPr/>
          <a:lstStyle/>
          <a:p>
            <a:pPr eaLnBrk="1" hangingPunct="1"/>
            <a:r>
              <a:rPr lang="lt-LT" smtClean="0"/>
              <a:t>Gerokai primirštas Velykų personažas, savotiškai </a:t>
            </a:r>
            <a:r>
              <a:rPr lang="lt-LT" smtClean="0">
                <a:latin typeface="Arial" charset="0"/>
              </a:rPr>
              <a:t> </a:t>
            </a:r>
            <a:r>
              <a:rPr lang="lt-LT" smtClean="0">
                <a:latin typeface="Times New Roman" pitchFamily="18" charset="0"/>
              </a:rPr>
              <a:t>panašus</a:t>
            </a:r>
            <a:r>
              <a:rPr lang="lt-LT" smtClean="0">
                <a:latin typeface="Arial" charset="0"/>
              </a:rPr>
              <a:t> </a:t>
            </a:r>
            <a:r>
              <a:rPr lang="lt-LT" smtClean="0"/>
              <a:t>į Kalėdų senelį.</a:t>
            </a:r>
          </a:p>
          <a:p>
            <a:pPr eaLnBrk="1" hangingPunct="1"/>
            <a:r>
              <a:rPr lang="lt-LT" smtClean="0"/>
              <a:t>Seniau Velykų rytą vaikai prabudę dažnai rasdavo ant namų palangės padėtų dovanų – po du kiaušinius. Tai būdavo Velykės dovana. Vaikai tikėdavo, kad ji, anot mažylių tėvelių pasakojimų, gyvena kažkur pamiškėje, moka gražiai marginti kiaušinius, atėjus pavasariui primargina jų daugybę, sudeda visus į vaško arba cukraus vežimą, pasikinko į jį miško ilgaausius ir išvažiuoja pas gerus vaikus. Naktį visus juos aplanko ir apdovanoja.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eaLnBrk="1" fontAlgn="auto" hangingPunct="1">
              <a:spcAft>
                <a:spcPts val="0"/>
              </a:spcAft>
              <a:defRPr/>
            </a:pPr>
            <a:r>
              <a:rPr lang="lt-LT" sz="8000" dirty="0" err="1" smtClean="0">
                <a:solidFill>
                  <a:schemeClr val="accent1"/>
                </a:solidFill>
              </a:rPr>
              <a:t>Velykė</a:t>
            </a:r>
            <a:r>
              <a:rPr lang="lt-LT" dirty="0" smtClean="0"/>
              <a:t> </a:t>
            </a:r>
            <a:endParaRPr lang="lt-LT" dirty="0"/>
          </a:p>
        </p:txBody>
      </p:sp>
      <p:pic>
        <p:nvPicPr>
          <p:cNvPr id="7" name="Turinio vietos rezervavimo ženklas 6" descr="2121.jpg"/>
          <p:cNvPicPr>
            <a:picLocks noGrp="1" noChangeAspect="1"/>
          </p:cNvPicPr>
          <p:nvPr>
            <p:ph sz="quarter" idx="1"/>
          </p:nvPr>
        </p:nvPicPr>
        <p:blipFill>
          <a:blip r:embed="rId2" cstate="print"/>
          <a:stretch>
            <a:fillRect/>
          </a:stretch>
        </p:blipFill>
        <p:spPr>
          <a:xfrm>
            <a:off x="1763688" y="1299098"/>
            <a:ext cx="4968552" cy="5353083"/>
          </a:xfrm>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fontAlgn="auto" hangingPunct="1">
              <a:spcAft>
                <a:spcPts val="0"/>
              </a:spcAft>
              <a:defRPr/>
            </a:pPr>
            <a:r>
              <a:rPr lang="lt-LT" sz="4800" dirty="0" smtClean="0">
                <a:solidFill>
                  <a:schemeClr val="accent1"/>
                </a:solidFill>
              </a:rPr>
              <a:t>Kiaušinių ridinėjimas</a:t>
            </a:r>
            <a:endParaRPr lang="lt-LT" sz="4800" dirty="0">
              <a:solidFill>
                <a:schemeClr val="accent1"/>
              </a:solidFill>
            </a:endParaRPr>
          </a:p>
        </p:txBody>
      </p:sp>
      <p:sp>
        <p:nvSpPr>
          <p:cNvPr id="25602" name="Rectangle 3"/>
          <p:cNvSpPr>
            <a:spLocks noGrp="1" noChangeArrowheads="1"/>
          </p:cNvSpPr>
          <p:nvPr>
            <p:ph type="body" idx="1"/>
          </p:nvPr>
        </p:nvSpPr>
        <p:spPr>
          <a:xfrm>
            <a:off x="457200" y="1600200"/>
            <a:ext cx="7467600" cy="4873625"/>
          </a:xfrm>
        </p:spPr>
        <p:txBody>
          <a:bodyPr/>
          <a:lstStyle/>
          <a:p>
            <a:pPr algn="ctr" eaLnBrk="1" hangingPunct="1"/>
            <a:r>
              <a:rPr lang="lt-LT" smtClean="0"/>
              <a:t>Ridinėjama visoje Lietuvoje ir ne bet kaip, o per specialiai padarytą lovelį. Visi stengiasi toliausiai nuridenti savo kiaušinį, nes tik taip įmanoma tapti nugalėtoju ir pavasarį patikėti, kad tie metai tau bus tikrai laimingi, kad viskas puikiai seksis.</a:t>
            </a:r>
          </a:p>
        </p:txBody>
      </p:sp>
      <p:pic>
        <p:nvPicPr>
          <p:cNvPr id="4" name="Paveikslėlis 3" descr="image1_5397_130318_resized.jpg"/>
          <p:cNvPicPr>
            <a:picLocks noChangeAspect="1"/>
          </p:cNvPicPr>
          <p:nvPr/>
        </p:nvPicPr>
        <p:blipFill>
          <a:blip r:embed="rId2" cstate="print"/>
          <a:stretch>
            <a:fillRect/>
          </a:stretch>
        </p:blipFill>
        <p:spPr>
          <a:xfrm>
            <a:off x="255836" y="3940299"/>
            <a:ext cx="4762500" cy="2600325"/>
          </a:xfrm>
          <a:prstGeom prst="rect">
            <a:avLst/>
          </a:prstGeom>
          <a:ln>
            <a:noFill/>
          </a:ln>
          <a:effectLst>
            <a:softEdge rad="112500"/>
          </a:effectLst>
        </p:spPr>
      </p:pic>
      <p:pic>
        <p:nvPicPr>
          <p:cNvPr id="5" name="Paveikslėlis 4" descr="velykos.jpg"/>
          <p:cNvPicPr>
            <a:picLocks noChangeAspect="1"/>
          </p:cNvPicPr>
          <p:nvPr/>
        </p:nvPicPr>
        <p:blipFill>
          <a:blip r:embed="rId3" cstate="print"/>
          <a:stretch>
            <a:fillRect/>
          </a:stretch>
        </p:blipFill>
        <p:spPr>
          <a:xfrm>
            <a:off x="5292080" y="4005064"/>
            <a:ext cx="3515883" cy="26369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noChangeArrowheads="1"/>
          </p:cNvSpPr>
          <p:nvPr>
            <p:ph type="body" idx="1"/>
          </p:nvPr>
        </p:nvSpPr>
        <p:spPr>
          <a:xfrm>
            <a:off x="457200" y="260350"/>
            <a:ext cx="8229600" cy="5865813"/>
          </a:xfrm>
        </p:spPr>
        <p:txBody>
          <a:bodyPr/>
          <a:lstStyle/>
          <a:p>
            <a:pPr algn="ctr" eaLnBrk="1" hangingPunct="1">
              <a:buFont typeface="Wingdings" pitchFamily="2" charset="2"/>
              <a:buNone/>
            </a:pPr>
            <a:r>
              <a:rPr lang="lt-LT" sz="4400" smtClean="0">
                <a:solidFill>
                  <a:schemeClr val="accent1"/>
                </a:solidFill>
              </a:rPr>
              <a:t>Kiaušiniavimas</a:t>
            </a:r>
          </a:p>
          <a:p>
            <a:pPr eaLnBrk="1" hangingPunct="1">
              <a:buFont typeface="Wingdings" pitchFamily="2" charset="2"/>
              <a:buNone/>
            </a:pPr>
            <a:r>
              <a:rPr lang="lt-LT" sz="2800" smtClean="0"/>
              <a:t>   Kiaušiniavimas įprastas tarp mažamečių vaikų (iki </a:t>
            </a:r>
            <a:r>
              <a:rPr lang="en-US" sz="2800" smtClean="0"/>
              <a:t>7-8 met</a:t>
            </a:r>
            <a:r>
              <a:rPr lang="lt-LT" sz="2800" smtClean="0"/>
              <a:t>ų amžiaus). Atėjęs į svečius, vaikas turi padeklamuoti posmą “Aš mažas vaikelis, prie kaip pupų pėdelis, prie ... (slenksčio?) stoviu, kiaušinuko noriu”. Po to jis turi įsikišti pirštą į burną ir laukti. Tai ženklas, kad vaikas nori vieno kiaušinio. Jei įsikiši du pirštus, reiškia, kad prašai dviejų. Daugiau gvieštis nereikėtų, nes kuklumas puošia ir mažus vaikus...</a:t>
            </a:r>
          </a:p>
          <a:p>
            <a:pPr eaLnBrk="1" hangingPunct="1">
              <a:buFont typeface="Wingdings" pitchFamily="2" charset="2"/>
              <a:buNone/>
            </a:pPr>
            <a:endParaRPr lang="lt-LT" sz="2800" smtClean="0"/>
          </a:p>
        </p:txBody>
      </p:sp>
      <p:pic>
        <p:nvPicPr>
          <p:cNvPr id="3" name="Paveikslėlis 2" descr="velykos (1).jpg"/>
          <p:cNvPicPr>
            <a:picLocks noChangeAspect="1"/>
          </p:cNvPicPr>
          <p:nvPr/>
        </p:nvPicPr>
        <p:blipFill>
          <a:blip r:embed="rId2" cstate="print"/>
          <a:stretch>
            <a:fillRect/>
          </a:stretch>
        </p:blipFill>
        <p:spPr>
          <a:xfrm>
            <a:off x="5871262" y="4911399"/>
            <a:ext cx="2916153" cy="194805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eaLnBrk="1" fontAlgn="auto" hangingPunct="1">
              <a:spcAft>
                <a:spcPts val="0"/>
              </a:spcAft>
              <a:defRPr/>
            </a:pPr>
            <a:r>
              <a:rPr lang="lt-LT" sz="4400" dirty="0" smtClean="0">
                <a:solidFill>
                  <a:schemeClr val="accent1"/>
                </a:solidFill>
              </a:rPr>
              <a:t>Lalavimas</a:t>
            </a:r>
            <a:endParaRPr lang="lt-LT" sz="4400" dirty="0">
              <a:solidFill>
                <a:schemeClr val="accent1"/>
              </a:solidFill>
            </a:endParaRPr>
          </a:p>
        </p:txBody>
      </p:sp>
      <p:sp>
        <p:nvSpPr>
          <p:cNvPr id="27650" name="Turinio vietos rezervavimo ženklas 2"/>
          <p:cNvSpPr>
            <a:spLocks noGrp="1"/>
          </p:cNvSpPr>
          <p:nvPr>
            <p:ph sz="quarter" idx="1"/>
          </p:nvPr>
        </p:nvSpPr>
        <p:spPr>
          <a:xfrm>
            <a:off x="457200" y="1600200"/>
            <a:ext cx="7467600" cy="4873625"/>
          </a:xfrm>
        </p:spPr>
        <p:txBody>
          <a:bodyPr/>
          <a:lstStyle/>
          <a:p>
            <a:pPr eaLnBrk="1" hangingPunct="1"/>
            <a:r>
              <a:rPr lang="lt-LT" smtClean="0"/>
              <a:t>Tradicinė Velykų apeiga. Kaimo gyventojai pasiimdavo barškalus, eidavo apie laukus ir barškindavo, dainuodavo dainas, kurių priedainiuose būdavo : ,,ai lalu lalu” ir kt. Taip, lalautojų supratimu, jie kviesdavo visas dangaus ir žemės galias, kad šios laukams ir jų šeimininkams lemt derlių, sotų gyvenimą. </a:t>
            </a:r>
          </a:p>
          <a:p>
            <a:pPr eaLnBrk="1" hangingPunct="1"/>
            <a:endParaRPr lang="lt-LT" smtClean="0"/>
          </a:p>
          <a:p>
            <a:pPr eaLnBrk="1" hangingPunct="1"/>
            <a:endParaRPr lang="lt-LT" smtClean="0"/>
          </a:p>
        </p:txBody>
      </p:sp>
      <p:pic>
        <p:nvPicPr>
          <p:cNvPr id="4" name="Paveikslėlis 3" descr="thumb.jpg"/>
          <p:cNvPicPr>
            <a:picLocks noChangeAspect="1"/>
          </p:cNvPicPr>
          <p:nvPr/>
        </p:nvPicPr>
        <p:blipFill>
          <a:blip r:embed="rId2" cstate="print"/>
          <a:stretch>
            <a:fillRect/>
          </a:stretch>
        </p:blipFill>
        <p:spPr>
          <a:xfrm>
            <a:off x="251520" y="4221088"/>
            <a:ext cx="3718490" cy="2468082"/>
          </a:xfrm>
          <a:prstGeom prst="rect">
            <a:avLst/>
          </a:prstGeom>
          <a:ln>
            <a:noFill/>
          </a:ln>
          <a:effectLst>
            <a:softEdge rad="112500"/>
          </a:effectLst>
        </p:spPr>
      </p:pic>
      <p:pic>
        <p:nvPicPr>
          <p:cNvPr id="5" name="Paveikslėlis 4" descr="marguciai200812211253.jpg"/>
          <p:cNvPicPr>
            <a:picLocks noChangeAspect="1"/>
          </p:cNvPicPr>
          <p:nvPr/>
        </p:nvPicPr>
        <p:blipFill>
          <a:blip r:embed="rId3" cstate="print"/>
          <a:stretch>
            <a:fillRect/>
          </a:stretch>
        </p:blipFill>
        <p:spPr>
          <a:xfrm>
            <a:off x="4932040" y="4077072"/>
            <a:ext cx="3810000" cy="25336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eaLnBrk="1" fontAlgn="auto" hangingPunct="1">
              <a:spcAft>
                <a:spcPts val="0"/>
              </a:spcAft>
              <a:defRPr/>
            </a:pPr>
            <a:r>
              <a:rPr lang="lt-LT" sz="4000" dirty="0" smtClean="0">
                <a:solidFill>
                  <a:schemeClr val="accent1"/>
                </a:solidFill>
              </a:rPr>
              <a:t>Neužmiršk, kad ...</a:t>
            </a:r>
            <a:endParaRPr lang="lt-LT" sz="4000" dirty="0">
              <a:solidFill>
                <a:schemeClr val="accent1"/>
              </a:solidFill>
            </a:endParaRPr>
          </a:p>
        </p:txBody>
      </p:sp>
      <p:sp>
        <p:nvSpPr>
          <p:cNvPr id="3" name="Turinio vietos rezervavimo ženklas 2"/>
          <p:cNvSpPr>
            <a:spLocks noGrp="1"/>
          </p:cNvSpPr>
          <p:nvPr>
            <p:ph sz="quarter" idx="1"/>
          </p:nvPr>
        </p:nvSpPr>
        <p:spPr>
          <a:xfrm>
            <a:off x="457200" y="1600200"/>
            <a:ext cx="7467600" cy="4873625"/>
          </a:xfrm>
        </p:spPr>
        <p:txBody>
          <a:bodyPr>
            <a:normAutofit lnSpcReduction="10000"/>
          </a:bodyPr>
          <a:lstStyle/>
          <a:p>
            <a:pPr marL="274320" indent="-274320" eaLnBrk="1" fontAlgn="auto" hangingPunct="1">
              <a:spcAft>
                <a:spcPts val="0"/>
              </a:spcAft>
              <a:buFont typeface="Wingdings"/>
              <a:buChar char=""/>
              <a:defRPr/>
            </a:pPr>
            <a:r>
              <a:rPr lang="lt-LT" dirty="0" smtClean="0"/>
              <a:t>Velykų dieną reikia šaudyti į viršų ( Žemaitijoje seniau šaudydavo net bažnyčių šventoriuose ). Taip nubaidysi nuo gyvenvietės, namų visas negandas, piktas dvasias. </a:t>
            </a:r>
          </a:p>
          <a:p>
            <a:pPr marL="274320" indent="-274320" eaLnBrk="1" fontAlgn="auto" hangingPunct="1">
              <a:spcAft>
                <a:spcPts val="0"/>
              </a:spcAft>
              <a:buFont typeface="Wingdings"/>
              <a:buChar char=""/>
              <a:defRPr/>
            </a:pPr>
            <a:r>
              <a:rPr lang="lt-LT" dirty="0" smtClean="0"/>
              <a:t>Jei Velykų rytą, dar prieš saulėtekį, nusiprausi šaltu vandeniu, jokie skauduliai neaugs. </a:t>
            </a:r>
          </a:p>
          <a:p>
            <a:pPr marL="274320" indent="-274320" eaLnBrk="1" fontAlgn="auto" hangingPunct="1">
              <a:spcAft>
                <a:spcPts val="0"/>
              </a:spcAft>
              <a:buFont typeface="Wingdings"/>
              <a:buChar char=""/>
              <a:defRPr/>
            </a:pPr>
            <a:r>
              <a:rPr lang="lt-LT" dirty="0" smtClean="0"/>
              <a:t>Velykų rytą nuluptų kiaušinių kevalus sudeginsi krosnyje -  naminiai paukščiai geriau iš kiaušinių risis. </a:t>
            </a:r>
          </a:p>
          <a:p>
            <a:pPr marL="274320" indent="-274320" eaLnBrk="1" fontAlgn="auto" hangingPunct="1">
              <a:spcAft>
                <a:spcPts val="0"/>
              </a:spcAft>
              <a:buFont typeface="Wingdings"/>
              <a:buChar char=""/>
              <a:defRPr/>
            </a:pPr>
            <a:r>
              <a:rPr lang="lt-LT" dirty="0" smtClean="0"/>
              <a:t>Kad namuose visus metus būtų skalsa, pirmąjį nuluptą kiaušinį prie Velykų stalo supjaustyk į tiek dalių, kiek už stalo sėdi žmonių, visiems jiems po dalelę kiaušinio padalink. </a:t>
            </a:r>
            <a:endParaRPr lang="lt-L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body" idx="1"/>
          </p:nvPr>
        </p:nvSpPr>
        <p:spPr>
          <a:xfrm>
            <a:off x="457200" y="404813"/>
            <a:ext cx="8229600" cy="5721350"/>
          </a:xfrm>
        </p:spPr>
        <p:txBody>
          <a:bodyPr/>
          <a:lstStyle/>
          <a:p>
            <a:pPr algn="ctr" eaLnBrk="1" hangingPunct="1">
              <a:buFont typeface="Wingdings" pitchFamily="2" charset="2"/>
              <a:buNone/>
            </a:pPr>
            <a:r>
              <a:rPr lang="lt-LT" sz="4000" smtClean="0">
                <a:solidFill>
                  <a:schemeClr val="accent1"/>
                </a:solidFill>
              </a:rPr>
              <a:t>Laistymasis vandeniu</a:t>
            </a:r>
          </a:p>
          <a:p>
            <a:pPr eaLnBrk="1" hangingPunct="1">
              <a:buFont typeface="Wingdings" pitchFamily="2" charset="2"/>
              <a:buNone/>
            </a:pPr>
            <a:r>
              <a:rPr lang="lt-LT" sz="2800" smtClean="0"/>
              <a:t>   Anksti ryte vaikinai eidavo vandeniu laistyti merginų. Eidami nešdavosi butelį vandens, su šventėmis pasveikindavo sutiktuosius, o užėję į trobą, kurioje gyvendavo merginos, paspausdavo rankas šeimininkams, o sveikindami moteris ir merginas, joms į delnus po truputį  įpildavo vandens, po to tuoj pat vandenį nušluostydavo rankšluosčiu. Tokius laistytojus šeimininkai sodindavo už vaišių stalo.</a:t>
            </a:r>
          </a:p>
        </p:txBody>
      </p:sp>
      <p:pic>
        <p:nvPicPr>
          <p:cNvPr id="3" name="Paveikslėlis 2" descr="102.jpg"/>
          <p:cNvPicPr>
            <a:picLocks noChangeAspect="1"/>
          </p:cNvPicPr>
          <p:nvPr/>
        </p:nvPicPr>
        <p:blipFill>
          <a:blip r:embed="rId2" cstate="print"/>
          <a:stretch>
            <a:fillRect/>
          </a:stretch>
        </p:blipFill>
        <p:spPr>
          <a:xfrm>
            <a:off x="5873495" y="4874226"/>
            <a:ext cx="2954901" cy="198481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fontAlgn="auto" hangingPunct="1">
              <a:spcAft>
                <a:spcPts val="0"/>
              </a:spcAft>
              <a:defRPr/>
            </a:pPr>
            <a:r>
              <a:rPr lang="lt-LT" sz="4800" dirty="0" err="1" smtClean="0">
                <a:solidFill>
                  <a:schemeClr val="accent1"/>
                </a:solidFill>
              </a:rPr>
              <a:t>Dėdinėjimas</a:t>
            </a:r>
            <a:endParaRPr lang="lt-LT" sz="4800" dirty="0">
              <a:solidFill>
                <a:schemeClr val="accent1"/>
              </a:solidFill>
            </a:endParaRPr>
          </a:p>
        </p:txBody>
      </p:sp>
      <p:sp>
        <p:nvSpPr>
          <p:cNvPr id="30722" name="Rectangle 3"/>
          <p:cNvSpPr>
            <a:spLocks noGrp="1" noChangeArrowheads="1"/>
          </p:cNvSpPr>
          <p:nvPr>
            <p:ph type="body" idx="1"/>
          </p:nvPr>
        </p:nvSpPr>
        <p:spPr>
          <a:xfrm>
            <a:off x="457200" y="1600200"/>
            <a:ext cx="7467600" cy="4873625"/>
          </a:xfrm>
        </p:spPr>
        <p:txBody>
          <a:bodyPr/>
          <a:lstStyle/>
          <a:p>
            <a:pPr algn="ctr" eaLnBrk="1" hangingPunct="1"/>
            <a:r>
              <a:rPr lang="lt-LT" smtClean="0"/>
              <a:t>Jaunuoliai per Velykas pramogaudami  prasimano ir dėdinėti – eiti pas merginas prašyti kiaušinių. Viskas gerai, jei mergina tais kiaušiniais iš anksto yra apsirūpinusi, o jei ne, vyriokai gali paimti ją už parankių, nuvesti į vištidę ir patupdyti į vištos gūžtą, kad ši kiaušinį išperėtų...</a:t>
            </a:r>
          </a:p>
        </p:txBody>
      </p:sp>
      <p:pic>
        <p:nvPicPr>
          <p:cNvPr id="4" name="Paveikslėlis 3" descr="DSCN0104.JPG"/>
          <p:cNvPicPr>
            <a:picLocks noChangeAspect="1"/>
          </p:cNvPicPr>
          <p:nvPr/>
        </p:nvPicPr>
        <p:blipFill>
          <a:blip r:embed="rId2" cstate="print"/>
          <a:stretch>
            <a:fillRect/>
          </a:stretch>
        </p:blipFill>
        <p:spPr>
          <a:xfrm>
            <a:off x="2704459" y="4161880"/>
            <a:ext cx="3596080" cy="269670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fontAlgn="auto" hangingPunct="1">
              <a:spcAft>
                <a:spcPts val="0"/>
              </a:spcAft>
              <a:defRPr/>
            </a:pPr>
            <a:r>
              <a:rPr lang="lt-LT" sz="4400" dirty="0" smtClean="0">
                <a:solidFill>
                  <a:schemeClr val="accent1"/>
                </a:solidFill>
              </a:rPr>
              <a:t>Supimasis sūpuoklėse</a:t>
            </a:r>
            <a:endParaRPr lang="lt-LT" sz="4400" dirty="0">
              <a:solidFill>
                <a:schemeClr val="accent1"/>
              </a:solidFill>
            </a:endParaRPr>
          </a:p>
        </p:txBody>
      </p:sp>
      <p:sp>
        <p:nvSpPr>
          <p:cNvPr id="31746" name="Rectangle 3"/>
          <p:cNvSpPr>
            <a:spLocks noGrp="1" noChangeArrowheads="1"/>
          </p:cNvSpPr>
          <p:nvPr>
            <p:ph type="body" idx="1"/>
          </p:nvPr>
        </p:nvSpPr>
        <p:spPr>
          <a:xfrm>
            <a:off x="457200" y="1600200"/>
            <a:ext cx="7467600" cy="4873625"/>
          </a:xfrm>
        </p:spPr>
        <p:txBody>
          <a:bodyPr/>
          <a:lstStyle/>
          <a:p>
            <a:pPr algn="ctr" eaLnBrk="1" hangingPunct="1"/>
            <a:r>
              <a:rPr lang="lt-LT" smtClean="0"/>
              <a:t>Dabar tai dažniausiai tik vaikų ir jaunimo pramoga, o seniau supdavosi ir vyresnio amžiaus žmonės. Tikima, kad kuo anksčiau per Velykas įsisupsi, tuo aukštesni bus linai, tuo ilgesnius jų pluoštas.</a:t>
            </a:r>
          </a:p>
        </p:txBody>
      </p:sp>
      <p:pic>
        <p:nvPicPr>
          <p:cNvPr id="4" name="Paveikslėlis 3" descr="moteris-supynes-supasi-62421311.jpg"/>
          <p:cNvPicPr>
            <a:picLocks noChangeAspect="1"/>
          </p:cNvPicPr>
          <p:nvPr/>
        </p:nvPicPr>
        <p:blipFill>
          <a:blip r:embed="rId2" cstate="print"/>
          <a:stretch>
            <a:fillRect/>
          </a:stretch>
        </p:blipFill>
        <p:spPr>
          <a:xfrm>
            <a:off x="2200156" y="3432387"/>
            <a:ext cx="4675865" cy="311681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eaLnBrk="1" hangingPunct="1"/>
            <a:endParaRPr lang="lt-LT" cap="none" smtClean="0"/>
          </a:p>
        </p:txBody>
      </p:sp>
      <p:sp>
        <p:nvSpPr>
          <p:cNvPr id="32770" name="Rectangle 3"/>
          <p:cNvSpPr>
            <a:spLocks noGrp="1"/>
          </p:cNvSpPr>
          <p:nvPr>
            <p:ph type="body" idx="4294967295"/>
          </p:nvPr>
        </p:nvSpPr>
        <p:spPr>
          <a:xfrm>
            <a:off x="611188" y="2565400"/>
            <a:ext cx="7467600" cy="4873625"/>
          </a:xfrm>
        </p:spPr>
        <p:txBody>
          <a:bodyPr/>
          <a:lstStyle/>
          <a:p>
            <a:pPr algn="ctr" eaLnBrk="1" hangingPunct="1">
              <a:buFont typeface="Wingdings" pitchFamily="2" charset="2"/>
              <a:buNone/>
            </a:pPr>
            <a:r>
              <a:rPr lang="lt-LT" sz="6600" smtClean="0">
                <a:solidFill>
                  <a:schemeClr val="accent1"/>
                </a:solidFill>
                <a:latin typeface="Arial" charset="0"/>
              </a:rPr>
              <a:t>Linksmų Velykų!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rkeri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Erkeris">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rkeris">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Oriel</Template>
  <TotalTime>214</TotalTime>
  <Words>841</Words>
  <Application>Microsoft Office PowerPoint</Application>
  <PresentationFormat>On-screen Show (4:3)</PresentationFormat>
  <Paragraphs>42</Paragraphs>
  <Slides>20</Slides>
  <Notes>0</Notes>
  <HiddenSlides>0</HiddenSlides>
  <MMClips>0</MMClips>
  <ScaleCrop>false</ScaleCrop>
  <HeadingPairs>
    <vt:vector size="6" baseType="variant">
      <vt:variant>
        <vt:lpstr>Fonts Used</vt:lpstr>
      </vt:variant>
      <vt:variant>
        <vt:i4>6</vt:i4>
      </vt:variant>
      <vt:variant>
        <vt:lpstr>Design Template</vt:lpstr>
      </vt:variant>
      <vt:variant>
        <vt:i4>7</vt:i4>
      </vt:variant>
      <vt:variant>
        <vt:lpstr>Slide Titles</vt:lpstr>
      </vt:variant>
      <vt:variant>
        <vt:i4>20</vt:i4>
      </vt:variant>
    </vt:vector>
  </HeadingPairs>
  <TitlesOfParts>
    <vt:vector size="33" baseType="lpstr">
      <vt:lpstr>Arial</vt:lpstr>
      <vt:lpstr>Century Schoolbook</vt:lpstr>
      <vt:lpstr>Wingdings</vt:lpstr>
      <vt:lpstr>Wingdings 2</vt:lpstr>
      <vt:lpstr>Calibri</vt:lpstr>
      <vt:lpstr>Times New Roman</vt:lpstr>
      <vt:lpstr>Erkeris</vt:lpstr>
      <vt:lpstr>Erkeris</vt:lpstr>
      <vt:lpstr>Erkeris</vt:lpstr>
      <vt:lpstr>Erkeris</vt:lpstr>
      <vt:lpstr>Erkeris</vt:lpstr>
      <vt:lpstr>Erkeris</vt:lpstr>
      <vt:lpstr>Erkeris</vt:lpstr>
      <vt:lpstr>Slide 1</vt:lpstr>
      <vt:lpstr>Slide 2</vt:lpstr>
      <vt:lpstr>Slide 3</vt:lpstr>
      <vt:lpstr>Slide 4</vt:lpstr>
      <vt:lpstr>ATVELYKIS </vt:lpstr>
      <vt:lpstr>Slide 6</vt:lpstr>
      <vt:lpstr>KIAUŠINIŲ MUŠIMAS</vt:lpstr>
      <vt:lpstr>KIAUŠINIŲ MARGINIMAS </vt:lpstr>
      <vt:lpstr>Slide 9</vt:lpstr>
      <vt:lpstr>Slide 10</vt:lpstr>
      <vt:lpstr>VELYKĖ</vt:lpstr>
      <vt:lpstr>VELYKĖ </vt:lpstr>
      <vt:lpstr>KIAUŠINIŲ RIDINĖJIMAS</vt:lpstr>
      <vt:lpstr>Slide 14</vt:lpstr>
      <vt:lpstr>LALAVIMAS</vt:lpstr>
      <vt:lpstr>NEUŽMIRŠK, KAD ...</vt:lpstr>
      <vt:lpstr>Slide 17</vt:lpstr>
      <vt:lpstr>DĖDINĖJIMAS</vt:lpstr>
      <vt:lpstr>SUPIMASIS SŪPUOKLĖSE</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Velykos.</dc:title>
  <dc:creator>Default</dc:creator>
  <cp:lastModifiedBy>Default</cp:lastModifiedBy>
  <cp:revision>13</cp:revision>
  <dcterms:created xsi:type="dcterms:W3CDTF">2014-04-02T12:51:05Z</dcterms:created>
  <dcterms:modified xsi:type="dcterms:W3CDTF">2014-04-07T08:56:54Z</dcterms:modified>
</cp:coreProperties>
</file>