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2B7EC-360B-4EEB-9168-9FBB1111A717}" type="datetimeFigureOut">
              <a:rPr lang="lt-LT" smtClean="0"/>
              <a:t>2015.03.14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5223E-0D79-4633-9C74-2C2E755CEEC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74210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2B7EC-360B-4EEB-9168-9FBB1111A717}" type="datetimeFigureOut">
              <a:rPr lang="lt-LT" smtClean="0"/>
              <a:t>2015.03.14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5223E-0D79-4633-9C74-2C2E755CEEC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09473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2B7EC-360B-4EEB-9168-9FBB1111A717}" type="datetimeFigureOut">
              <a:rPr lang="lt-LT" smtClean="0"/>
              <a:t>2015.03.14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5223E-0D79-4633-9C74-2C2E755CEEC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7517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2B7EC-360B-4EEB-9168-9FBB1111A717}" type="datetimeFigureOut">
              <a:rPr lang="lt-LT" smtClean="0"/>
              <a:t>2015.03.14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5223E-0D79-4633-9C74-2C2E755CEEC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05497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2B7EC-360B-4EEB-9168-9FBB1111A717}" type="datetimeFigureOut">
              <a:rPr lang="lt-LT" smtClean="0"/>
              <a:t>2015.03.14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5223E-0D79-4633-9C74-2C2E755CEEC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02882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2B7EC-360B-4EEB-9168-9FBB1111A717}" type="datetimeFigureOut">
              <a:rPr lang="lt-LT" smtClean="0"/>
              <a:t>2015.03.14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5223E-0D79-4633-9C74-2C2E755CEEC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49824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2B7EC-360B-4EEB-9168-9FBB1111A717}" type="datetimeFigureOut">
              <a:rPr lang="lt-LT" smtClean="0"/>
              <a:t>2015.03.14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5223E-0D79-4633-9C74-2C2E755CEEC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70152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2B7EC-360B-4EEB-9168-9FBB1111A717}" type="datetimeFigureOut">
              <a:rPr lang="lt-LT" smtClean="0"/>
              <a:t>2015.03.14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5223E-0D79-4633-9C74-2C2E755CEEC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6224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2B7EC-360B-4EEB-9168-9FBB1111A717}" type="datetimeFigureOut">
              <a:rPr lang="lt-LT" smtClean="0"/>
              <a:t>2015.03.14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5223E-0D79-4633-9C74-2C2E755CEEC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75648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2B7EC-360B-4EEB-9168-9FBB1111A717}" type="datetimeFigureOut">
              <a:rPr lang="lt-LT" smtClean="0"/>
              <a:t>2015.03.14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5223E-0D79-4633-9C74-2C2E755CEEC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03407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2B7EC-360B-4EEB-9168-9FBB1111A717}" type="datetimeFigureOut">
              <a:rPr lang="lt-LT" smtClean="0"/>
              <a:t>2015.03.14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5223E-0D79-4633-9C74-2C2E755CEEC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70582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22B7EC-360B-4EEB-9168-9FBB1111A717}" type="datetimeFigureOut">
              <a:rPr lang="lt-LT" smtClean="0"/>
              <a:t>2015.03.14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05223E-0D79-4633-9C74-2C2E755CEEC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15668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Veikiamųjų dalyvių kartojimas</a:t>
            </a:r>
            <a:endParaRPr lang="lt-LT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359102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827584" y="54868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Išrinkite veikiamuosius dalyvius, užrašykite laiką, gim., skaičių, linksnį</a:t>
            </a:r>
            <a:endParaRPr lang="lt-LT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475656" y="2420888"/>
            <a:ext cx="6400800" cy="1752600"/>
          </a:xfrm>
        </p:spPr>
        <p:txBody>
          <a:bodyPr>
            <a:noAutofit/>
          </a:bodyPr>
          <a:lstStyle/>
          <a:p>
            <a:pPr algn="just"/>
            <a:r>
              <a:rPr lang="lt-LT" sz="2800" dirty="0" smtClean="0">
                <a:solidFill>
                  <a:schemeClr val="tx1"/>
                </a:solidFill>
              </a:rPr>
              <a:t>Nuostabaus grožio karalaitė iš piliakalniuose nugrimzdusių pilių nukelia mus į nepaprastus laikus. Tos karalaitės paprastai prašančios pagalbos, kad jas išvaduotų. Ir tai nebūsią sunku- reikėsią mergelę pabučiuoti. Vos atėjęs jaunikaitis pamatydavęs rupūžę, kurios išsigąsdavęs. Tai buvusi ta pati karalaitė, tik užburta, todėl keičianti išorę</a:t>
            </a:r>
            <a:r>
              <a:rPr lang="lt-LT" sz="2400" dirty="0" smtClean="0">
                <a:solidFill>
                  <a:schemeClr val="tx1"/>
                </a:solidFill>
              </a:rPr>
              <a:t>.                          </a:t>
            </a:r>
            <a:endParaRPr lang="lt-LT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603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Pabrauktus būdvardžius pakeiskite dalyviais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4000" dirty="0" smtClean="0"/>
              <a:t>Einant pro ežerą pūstelėjo </a:t>
            </a:r>
            <a:r>
              <a:rPr lang="lt-LT" sz="4000" u="sng" dirty="0" smtClean="0"/>
              <a:t>gaivus </a:t>
            </a:r>
            <a:r>
              <a:rPr lang="lt-LT" sz="4000" dirty="0" smtClean="0"/>
              <a:t>vėjelis.</a:t>
            </a:r>
          </a:p>
          <a:p>
            <a:r>
              <a:rPr lang="lt-LT" sz="4000" dirty="0" smtClean="0"/>
              <a:t>Buvo baugu žiūrėti į </a:t>
            </a:r>
            <a:r>
              <a:rPr lang="lt-LT" sz="4000" u="sng" dirty="0" smtClean="0"/>
              <a:t>putotas </a:t>
            </a:r>
            <a:r>
              <a:rPr lang="lt-LT" sz="4000" dirty="0" smtClean="0"/>
              <a:t>bangas.</a:t>
            </a:r>
          </a:p>
          <a:p>
            <a:r>
              <a:rPr lang="lt-LT" sz="4000" dirty="0" smtClean="0"/>
              <a:t>Gal nori </a:t>
            </a:r>
            <a:r>
              <a:rPr lang="lt-LT" sz="4000" u="sng" dirty="0" smtClean="0"/>
              <a:t>rūgštaus </a:t>
            </a:r>
            <a:r>
              <a:rPr lang="lt-LT" sz="4000" dirty="0" smtClean="0"/>
              <a:t>pieno.</a:t>
            </a:r>
          </a:p>
          <a:p>
            <a:r>
              <a:rPr lang="lt-LT" sz="4000" dirty="0" smtClean="0"/>
              <a:t>Sėdėjau prie </a:t>
            </a:r>
            <a:r>
              <a:rPr lang="lt-LT" sz="4000" u="sng" dirty="0" smtClean="0"/>
              <a:t>atdaro</a:t>
            </a:r>
            <a:r>
              <a:rPr lang="lt-LT" sz="4000" dirty="0" smtClean="0"/>
              <a:t> lango</a:t>
            </a:r>
            <a:r>
              <a:rPr lang="lt-LT" sz="3600" dirty="0" smtClean="0"/>
              <a:t>.</a:t>
            </a:r>
            <a:endParaRPr lang="lt-LT" sz="3600" dirty="0"/>
          </a:p>
        </p:txBody>
      </p:sp>
    </p:spTree>
    <p:extLst>
      <p:ext uri="{BB962C8B-B14F-4D97-AF65-F5344CB8AC3E}">
        <p14:creationId xmlns:p14="http://schemas.microsoft.com/office/powerpoint/2010/main" val="3796829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83568" y="-891480"/>
            <a:ext cx="8229600" cy="1143000"/>
          </a:xfrm>
        </p:spPr>
        <p:txBody>
          <a:bodyPr>
            <a:noAutofit/>
          </a:bodyPr>
          <a:lstStyle/>
          <a:p>
            <a:endParaRPr lang="lt-LT" sz="36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4525963"/>
          </a:xfrm>
        </p:spPr>
        <p:txBody>
          <a:bodyPr/>
          <a:lstStyle/>
          <a:p>
            <a:r>
              <a:rPr lang="lt-LT" sz="4400" dirty="0"/>
              <a:t>Kuo panašūs dalyviai, turintys priesagas –</a:t>
            </a:r>
            <a:r>
              <a:rPr lang="lt-LT" sz="4400" dirty="0" err="1"/>
              <a:t>us</a:t>
            </a:r>
            <a:r>
              <a:rPr lang="lt-LT" sz="4400" dirty="0"/>
              <a:t>, -</a:t>
            </a:r>
            <a:r>
              <a:rPr lang="lt-LT" sz="4400" dirty="0" err="1"/>
              <a:t>siant</a:t>
            </a:r>
            <a:r>
              <a:rPr lang="lt-LT" sz="4400" dirty="0"/>
              <a:t>, -ant, -davus?</a:t>
            </a:r>
            <a:endParaRPr lang="lt-LT" sz="4400" dirty="0" smtClean="0"/>
          </a:p>
          <a:p>
            <a:r>
              <a:rPr lang="lt-LT" sz="4400" dirty="0" smtClean="0"/>
              <a:t>Duota žodžio šaknis </a:t>
            </a:r>
            <a:r>
              <a:rPr lang="lt-LT" sz="4400" u="sng" dirty="0" smtClean="0"/>
              <a:t>lauk</a:t>
            </a:r>
            <a:r>
              <a:rPr lang="lt-LT" sz="4400" dirty="0" smtClean="0"/>
              <a:t>-. Kaip keisis to žodžio reikšmė ir formos, pridėjus galūnes -</a:t>
            </a:r>
            <a:r>
              <a:rPr lang="lt-LT" sz="4400" dirty="0" err="1" smtClean="0"/>
              <a:t>ia</a:t>
            </a:r>
            <a:r>
              <a:rPr lang="lt-LT" sz="4400" dirty="0" smtClean="0"/>
              <a:t>, -</a:t>
            </a:r>
            <a:r>
              <a:rPr lang="lt-LT" sz="4400" dirty="0" err="1" smtClean="0"/>
              <a:t>ią</a:t>
            </a:r>
            <a:r>
              <a:rPr lang="lt-LT" sz="4400" dirty="0" smtClean="0"/>
              <a:t>, -e, -ę?</a:t>
            </a:r>
            <a:endParaRPr lang="lt-LT" sz="4400" u="sng" dirty="0" smtClean="0"/>
          </a:p>
          <a:p>
            <a:endParaRPr lang="lt-LT" u="sng" dirty="0" smtClean="0"/>
          </a:p>
        </p:txBody>
      </p:sp>
    </p:spTree>
    <p:extLst>
      <p:ext uri="{BB962C8B-B14F-4D97-AF65-F5344CB8AC3E}">
        <p14:creationId xmlns:p14="http://schemas.microsoft.com/office/powerpoint/2010/main" val="924318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Užduotis raštu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4000" dirty="0" smtClean="0"/>
              <a:t>Parašykite po 2 tokias veiksmažodžio </a:t>
            </a:r>
            <a:r>
              <a:rPr lang="lt-LT" sz="4000" u="sng" dirty="0" smtClean="0"/>
              <a:t>šalti </a:t>
            </a:r>
            <a:r>
              <a:rPr lang="lt-LT" sz="4000" dirty="0" smtClean="0"/>
              <a:t>bei iš jo padarytas dalyvių formas, kuriose būtų:</a:t>
            </a:r>
          </a:p>
          <a:p>
            <a:r>
              <a:rPr lang="lt-LT" sz="4000" dirty="0" smtClean="0"/>
              <a:t>1 nosinė raidė,</a:t>
            </a:r>
          </a:p>
          <a:p>
            <a:r>
              <a:rPr lang="lt-LT" sz="4000" dirty="0" smtClean="0"/>
              <a:t>2 nosinės raidės,</a:t>
            </a:r>
          </a:p>
          <a:p>
            <a:r>
              <a:rPr lang="lt-LT" sz="4000" dirty="0" smtClean="0"/>
              <a:t>3 nosinės raidės.</a:t>
            </a:r>
            <a:endParaRPr lang="lt-LT" sz="4000" dirty="0"/>
          </a:p>
        </p:txBody>
      </p:sp>
    </p:spTree>
    <p:extLst>
      <p:ext uri="{BB962C8B-B14F-4D97-AF65-F5344CB8AC3E}">
        <p14:creationId xmlns:p14="http://schemas.microsoft.com/office/powerpoint/2010/main" val="2019459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sz="4900" dirty="0"/>
              <a:t>Kodėl skirtingai rašome:</a:t>
            </a:r>
            <a:r>
              <a:rPr lang="lt-LT" dirty="0"/>
              <a:t/>
            </a:r>
            <a:br>
              <a:rPr lang="lt-LT" dirty="0"/>
            </a:b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lt-LT" dirty="0" smtClean="0"/>
          </a:p>
          <a:p>
            <a:r>
              <a:rPr lang="lt-LT" sz="3600" dirty="0" smtClean="0"/>
              <a:t>Sėjąs-sėjęs,                       plaukas-plaukąs</a:t>
            </a:r>
          </a:p>
          <a:p>
            <a:r>
              <a:rPr lang="lt-LT" sz="3600" dirty="0" smtClean="0"/>
              <a:t>Abejojąs-abejojęs,           bala-balą</a:t>
            </a:r>
          </a:p>
          <a:p>
            <a:r>
              <a:rPr lang="lt-LT" sz="3600" dirty="0" smtClean="0"/>
              <a:t>Važinėjąs- važinėjęs,        bąla-bąlą</a:t>
            </a:r>
          </a:p>
          <a:p>
            <a:r>
              <a:rPr lang="lt-LT" sz="3600" dirty="0" smtClean="0"/>
              <a:t>Atlydys-atlydįs,                 maišas-maišąs</a:t>
            </a:r>
          </a:p>
          <a:p>
            <a:r>
              <a:rPr lang="lt-LT" sz="3600" dirty="0" smtClean="0"/>
              <a:t>Ryšys-ryšįs-ryšis,         pasakose-pasakosią</a:t>
            </a:r>
          </a:p>
        </p:txBody>
      </p:sp>
    </p:spTree>
    <p:extLst>
      <p:ext uri="{BB962C8B-B14F-4D97-AF65-F5344CB8AC3E}">
        <p14:creationId xmlns:p14="http://schemas.microsoft.com/office/powerpoint/2010/main" val="3759884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Kodėl tariame vienodai, o rašome skirtingai?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4000" dirty="0" smtClean="0"/>
              <a:t>Genys- genįs</a:t>
            </a:r>
          </a:p>
          <a:p>
            <a:r>
              <a:rPr lang="lt-LT" sz="4000" dirty="0" smtClean="0"/>
              <a:t>Kodėl pirmo dalyvio šaknyje yra nosinė raidė, o antrojo-nėra?</a:t>
            </a:r>
          </a:p>
          <a:p>
            <a:r>
              <a:rPr lang="lt-LT" sz="4000" dirty="0" smtClean="0"/>
              <a:t>Lempa buvo </a:t>
            </a:r>
            <a:r>
              <a:rPr lang="lt-LT" sz="4000" b="1" dirty="0" smtClean="0"/>
              <a:t>begęstanti</a:t>
            </a:r>
            <a:r>
              <a:rPr lang="lt-LT" sz="4000" dirty="0" smtClean="0"/>
              <a:t>, bet </a:t>
            </a:r>
            <a:r>
              <a:rPr lang="lt-LT" sz="4000" b="1" dirty="0" smtClean="0"/>
              <a:t>neužgesusi</a:t>
            </a:r>
            <a:r>
              <a:rPr lang="lt-LT" sz="4000" dirty="0" smtClean="0"/>
              <a:t>.</a:t>
            </a:r>
            <a:endParaRPr lang="lt-LT" sz="4000" dirty="0"/>
          </a:p>
        </p:txBody>
      </p:sp>
    </p:spTree>
    <p:extLst>
      <p:ext uri="{BB962C8B-B14F-4D97-AF65-F5344CB8AC3E}">
        <p14:creationId xmlns:p14="http://schemas.microsoft.com/office/powerpoint/2010/main" val="294568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Sudarykite visų laikų veikiamuosius dalyvius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b="1" dirty="0" smtClean="0"/>
              <a:t>I gr. BRISTI;         II gr. SPRĘSTI;     III gr. VIRTI</a:t>
            </a:r>
            <a:endParaRPr lang="lt-LT" b="1" dirty="0"/>
          </a:p>
        </p:txBody>
      </p:sp>
    </p:spTree>
    <p:extLst>
      <p:ext uri="{BB962C8B-B14F-4D97-AF65-F5344CB8AC3E}">
        <p14:creationId xmlns:p14="http://schemas.microsoft.com/office/powerpoint/2010/main" val="2031978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lt-LT" sz="3600" dirty="0" smtClean="0"/>
              <a:t>Koks šio teksto žanras? Argumentuok.</a:t>
            </a:r>
            <a:br>
              <a:rPr lang="lt-LT" sz="3600" dirty="0" smtClean="0"/>
            </a:br>
            <a:r>
              <a:rPr lang="lt-LT" sz="3600" dirty="0" smtClean="0"/>
              <a:t>Kurie 3 iš paryškintų žodžių nėra dalyviai?</a:t>
            </a:r>
            <a:br>
              <a:rPr lang="lt-LT" sz="3600" dirty="0" smtClean="0"/>
            </a:br>
            <a:r>
              <a:rPr lang="lt-LT" sz="3600" dirty="0" smtClean="0"/>
              <a:t>Sukurk istorijos pabaigą su dalyviais</a:t>
            </a:r>
            <a:r>
              <a:rPr lang="lt-LT" sz="3600" dirty="0"/>
              <a:t>.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lt-LT" sz="2400" dirty="0" smtClean="0"/>
              <a:t>Dvi savaites ėjo sesuo saulės </a:t>
            </a:r>
            <a:r>
              <a:rPr lang="lt-LT" sz="2400" b="1" dirty="0" smtClean="0"/>
              <a:t>kepinama. </a:t>
            </a:r>
            <a:r>
              <a:rPr lang="lt-LT" sz="2400" dirty="0" smtClean="0"/>
              <a:t>Nesiilsėjo dieną ir nemigo naktį. Antros savaitės gale priėjo didelį kalną. Jis iš tolo pilkavo kaip dangų </a:t>
            </a:r>
            <a:r>
              <a:rPr lang="lt-LT" sz="2400" b="1" dirty="0" smtClean="0"/>
              <a:t>remiąs </a:t>
            </a:r>
            <a:r>
              <a:rPr lang="lt-LT" sz="2400" dirty="0" smtClean="0"/>
              <a:t>stiebas, o artyn </a:t>
            </a:r>
            <a:r>
              <a:rPr lang="lt-LT" sz="2400" b="1" dirty="0" smtClean="0"/>
              <a:t>priėjusi </a:t>
            </a:r>
            <a:r>
              <a:rPr lang="lt-LT" sz="2400" dirty="0" smtClean="0"/>
              <a:t>pamatė, kad jo statūs šlaitai akmenimis </a:t>
            </a:r>
            <a:r>
              <a:rPr lang="lt-LT" sz="2400" b="1" dirty="0" smtClean="0"/>
              <a:t>išgrįsti.</a:t>
            </a:r>
            <a:r>
              <a:rPr lang="lt-LT" sz="2400" dirty="0" smtClean="0"/>
              <a:t> Čia buvo arkliai ir žmonės </a:t>
            </a:r>
            <a:r>
              <a:rPr lang="lt-LT" sz="2400" b="1" dirty="0" smtClean="0"/>
              <a:t>padaryti </a:t>
            </a:r>
            <a:r>
              <a:rPr lang="lt-LT" sz="2400" dirty="0" smtClean="0"/>
              <a:t>iš vienodo pilko akmens.</a:t>
            </a:r>
          </a:p>
          <a:p>
            <a:pPr marL="0" indent="0">
              <a:buNone/>
            </a:pPr>
            <a:r>
              <a:rPr lang="lt-LT" sz="2400" dirty="0" smtClean="0"/>
              <a:t>Suprato mergaitė, kad tarp jų ir jos brolis yra. Ji pradėjo </a:t>
            </a:r>
            <a:r>
              <a:rPr lang="lt-LT" sz="2400" b="1" dirty="0" smtClean="0"/>
              <a:t>lipti </a:t>
            </a:r>
            <a:r>
              <a:rPr lang="lt-LT" sz="2400" dirty="0" smtClean="0"/>
              <a:t>aukštyn. Jau buvo gerokai </a:t>
            </a:r>
            <a:r>
              <a:rPr lang="lt-LT" sz="2400" b="1" dirty="0" smtClean="0"/>
              <a:t>palipusi</a:t>
            </a:r>
            <a:r>
              <a:rPr lang="lt-LT" sz="2400" dirty="0" smtClean="0"/>
              <a:t>, kai išgirdo šaukiant:</a:t>
            </a:r>
          </a:p>
          <a:p>
            <a:pPr>
              <a:buFontTx/>
              <a:buChar char="-"/>
            </a:pPr>
            <a:r>
              <a:rPr lang="lt-LT" sz="2400" dirty="0" smtClean="0"/>
              <a:t>O tau ko čia reikia?</a:t>
            </a:r>
          </a:p>
          <a:p>
            <a:pPr marL="0" indent="0">
              <a:buNone/>
            </a:pPr>
            <a:r>
              <a:rPr lang="lt-LT" sz="2400" dirty="0" smtClean="0"/>
              <a:t>Mergaitė pamatė iš viršaus atlipant juodą moterį su ugnimi </a:t>
            </a:r>
            <a:r>
              <a:rPr lang="lt-LT" sz="2400" b="1" dirty="0" smtClean="0"/>
              <a:t>žibančiom</a:t>
            </a:r>
            <a:r>
              <a:rPr lang="lt-LT" sz="2400" dirty="0" smtClean="0"/>
              <a:t> akim ir sausa šaka rankoj.</a:t>
            </a:r>
          </a:p>
          <a:p>
            <a:pPr marL="0" indent="0">
              <a:buNone/>
            </a:pPr>
            <a:r>
              <a:rPr lang="lt-LT" sz="2400" dirty="0" smtClean="0"/>
              <a:t>Šiurpas </a:t>
            </a:r>
            <a:r>
              <a:rPr lang="lt-LT" sz="2400" b="1" dirty="0" smtClean="0"/>
              <a:t>nukrėtė </a:t>
            </a:r>
            <a:r>
              <a:rPr lang="lt-LT" sz="2400" dirty="0" smtClean="0"/>
              <a:t>mergaitę, akis į akį </a:t>
            </a:r>
            <a:r>
              <a:rPr lang="lt-LT" sz="2400" b="1" dirty="0" smtClean="0"/>
              <a:t>susitikus </a:t>
            </a:r>
            <a:r>
              <a:rPr lang="lt-LT" sz="2400" dirty="0" smtClean="0"/>
              <a:t>su Nelaimių Nelaime.</a:t>
            </a:r>
            <a:r>
              <a:rPr lang="lt-LT" sz="2400" b="1" dirty="0"/>
              <a:t> </a:t>
            </a:r>
            <a:r>
              <a:rPr lang="lt-LT" sz="2400" b="1" dirty="0" smtClean="0"/>
              <a:t>Pamačiusi </a:t>
            </a:r>
            <a:r>
              <a:rPr lang="lt-LT" sz="2400" dirty="0" smtClean="0"/>
              <a:t>virš savo galvos </a:t>
            </a:r>
            <a:r>
              <a:rPr lang="lt-LT" sz="2400" b="1" dirty="0" smtClean="0"/>
              <a:t>iškeltą </a:t>
            </a:r>
            <a:r>
              <a:rPr lang="lt-LT" sz="2400" dirty="0" smtClean="0"/>
              <a:t>sausą šaką ir dideliais žingsniais </a:t>
            </a:r>
            <a:r>
              <a:rPr lang="lt-LT" sz="2400" b="1" dirty="0" smtClean="0"/>
              <a:t>artėjančias išdžiūvusias </a:t>
            </a:r>
            <a:r>
              <a:rPr lang="lt-LT" sz="2400" dirty="0" smtClean="0"/>
              <a:t>kojas, sesuo, nė žodžio </a:t>
            </a:r>
            <a:r>
              <a:rPr lang="lt-LT" sz="2400" b="1" dirty="0" smtClean="0"/>
              <a:t>netarusi, </a:t>
            </a:r>
            <a:r>
              <a:rPr lang="lt-LT" sz="2400" dirty="0" smtClean="0"/>
              <a:t>šoko bėgti...</a:t>
            </a:r>
          </a:p>
        </p:txBody>
      </p:sp>
    </p:spTree>
    <p:extLst>
      <p:ext uri="{BB962C8B-B14F-4D97-AF65-F5344CB8AC3E}">
        <p14:creationId xmlns:p14="http://schemas.microsoft.com/office/powerpoint/2010/main" val="3209137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379</Words>
  <Application>Microsoft Office PowerPoint</Application>
  <PresentationFormat>Demonstracija ekrane (4:3)</PresentationFormat>
  <Paragraphs>34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9</vt:i4>
      </vt:variant>
    </vt:vector>
  </HeadingPairs>
  <TitlesOfParts>
    <vt:vector size="10" baseType="lpstr">
      <vt:lpstr>Office tema</vt:lpstr>
      <vt:lpstr>Veikiamųjų dalyvių kartojimas</vt:lpstr>
      <vt:lpstr>Išrinkite veikiamuosius dalyvius, užrašykite laiką, gim., skaičių, linksnį</vt:lpstr>
      <vt:lpstr>Pabrauktus būdvardžius pakeiskite dalyviais</vt:lpstr>
      <vt:lpstr>PowerPoint pristatymas</vt:lpstr>
      <vt:lpstr>Užduotis raštu</vt:lpstr>
      <vt:lpstr>Kodėl skirtingai rašome: </vt:lpstr>
      <vt:lpstr>Kodėl tariame vienodai, o rašome skirtingai?</vt:lpstr>
      <vt:lpstr>Sudarykite visų laikų veikiamuosius dalyvius</vt:lpstr>
      <vt:lpstr>Koks šio teksto žanras? Argumentuok. Kurie 3 iš paryškintų žodžių nėra dalyviai? Sukurk istorijos pabaigą su dalyviais.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Išrinkite veikiamuosius dalyvius, užrašykite laiką, gim., skaičių, linksnį</dc:title>
  <dc:creator>bla</dc:creator>
  <cp:lastModifiedBy>bla</cp:lastModifiedBy>
  <cp:revision>13</cp:revision>
  <dcterms:created xsi:type="dcterms:W3CDTF">2015-01-05T08:49:51Z</dcterms:created>
  <dcterms:modified xsi:type="dcterms:W3CDTF">2015-03-14T18:21:54Z</dcterms:modified>
</cp:coreProperties>
</file>