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E316D75-345F-428F-AEBC-82E40AFF248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C2177-9664-48BB-8CF3-399084E874B2}" type="datetimeFigureOut">
              <a:rPr lang="en-US" smtClean="0"/>
              <a:pPr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A52F7-A431-4B47-9344-360772798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bcgallery.com/A/aivazovsky/aivazovsky19.html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Tarp proto ir jausmo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Uždavinys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Prisiminę, ką žino apie švietimo epochą, pristatys klasei geriausiai pavykusius namų darbus ir susipažinę su teorine vadovėlio medžiaga, atrinks švietimui bei romantizmui būdingus bruožus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Švietimo epochos bruožus prisimename  “Akvariumo “ metodu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Kas ? </a:t>
            </a:r>
          </a:p>
          <a:p>
            <a:endParaRPr lang="lt-LT" sz="4000" dirty="0" smtClean="0"/>
          </a:p>
          <a:p>
            <a:r>
              <a:rPr lang="lt-LT" sz="4000" dirty="0" smtClean="0"/>
              <a:t>Kur ?</a:t>
            </a:r>
          </a:p>
          <a:p>
            <a:endParaRPr lang="lt-LT" sz="4000" dirty="0" smtClean="0"/>
          </a:p>
          <a:p>
            <a:r>
              <a:rPr lang="lt-LT" sz="4000" dirty="0" smtClean="0"/>
              <a:t>Kada?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Kaip?</a:t>
            </a:r>
          </a:p>
          <a:p>
            <a:endParaRPr lang="lt-LT" sz="4000" dirty="0" smtClean="0"/>
          </a:p>
          <a:p>
            <a:r>
              <a:rPr lang="lt-LT" sz="4000" dirty="0" smtClean="0"/>
              <a:t> Kodėl?</a:t>
            </a:r>
          </a:p>
          <a:p>
            <a:endParaRPr lang="lt-LT" sz="4000" dirty="0" smtClean="0"/>
          </a:p>
          <a:p>
            <a:r>
              <a:rPr lang="lt-LT" sz="4000" dirty="0" smtClean="0"/>
              <a:t> Kuo?</a:t>
            </a:r>
            <a:endParaRPr lang="en-US" sz="4000" dirty="0" smtClean="0"/>
          </a:p>
          <a:p>
            <a:endParaRPr lang="en-US" sz="3600" dirty="0"/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Rašinėlių “Jeigu Robinzonas Kruzas būtų romantikas... “ atranka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dirty="0" smtClean="0"/>
              <a:t>Porose susikeitę namų darbais, nusprendžiame, kurį rašinėlį pristatytume klasei. </a:t>
            </a:r>
          </a:p>
          <a:p>
            <a:pPr>
              <a:buNone/>
            </a:pPr>
            <a:r>
              <a:rPr lang="lt-LT" sz="4400" dirty="0" smtClean="0"/>
              <a:t>	(6-8 min.)</a:t>
            </a:r>
            <a:endParaRPr lang="en-US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Atranka grupelėse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Pasitariame 4 asmenų grupelėje, kurį vieną iš 2 – jų atrinktų darbų pristatytume klasei.  Užrašome draugui pagyrimą ir vieną dalyką, kurį reikėtų tobulinti.</a:t>
            </a:r>
          </a:p>
          <a:p>
            <a:pPr>
              <a:buNone/>
            </a:pPr>
            <a:r>
              <a:rPr lang="lt-LT" sz="4000" dirty="0" smtClean="0"/>
              <a:t>	(5-7 min.)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Atidžiai klausomės ir įvertiname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sz="4400" dirty="0" smtClean="0"/>
              <a:t>5 taškai, jeigu darbas pristatomas be stiliaus ir kirčiavimo klaidų;</a:t>
            </a:r>
          </a:p>
          <a:p>
            <a:r>
              <a:rPr lang="lt-LT" sz="4400" dirty="0" smtClean="0"/>
              <a:t>4 taškai, jeigu pristatant</a:t>
            </a:r>
            <a:endParaRPr lang="en-US" sz="4400" dirty="0" smtClean="0"/>
          </a:p>
          <a:p>
            <a:pPr>
              <a:buNone/>
            </a:pPr>
            <a:r>
              <a:rPr lang="lt-LT" sz="4400" dirty="0" smtClean="0"/>
              <a:t> padarytos daugiau negu 2 klaidos.</a:t>
            </a:r>
          </a:p>
          <a:p>
            <a:pPr>
              <a:buNone/>
            </a:pPr>
            <a:r>
              <a:rPr lang="lt-LT" sz="4400" dirty="0" smtClean="0"/>
              <a:t>Už prasmingas pastabas/ pastebėjimus – 1 papildomas taškas</a:t>
            </a:r>
            <a:endParaRPr lang="en-U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Perskaitome teorinę medžiagą (vadovėlio psl. 91)</a:t>
            </a:r>
            <a:endParaRPr lang="en-US" dirty="0"/>
          </a:p>
        </p:txBody>
      </p:sp>
      <p:pic>
        <p:nvPicPr>
          <p:cNvPr id="4" name="Picture 5" descr="Friedrich180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357298"/>
            <a:ext cx="6572296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Kurie požymiai būdingi švietimo epochai, kurie - romantizmui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Asmeniški išgyvenimai, jausmų pasaulis;</a:t>
            </a:r>
          </a:p>
          <a:p>
            <a:r>
              <a:rPr lang="lt-LT" dirty="0" smtClean="0"/>
              <a:t>Traukia atskirumas, individualumas;</a:t>
            </a:r>
          </a:p>
          <a:p>
            <a:r>
              <a:rPr lang="lt-LT" dirty="0" smtClean="0"/>
              <a:t>Protas- didžiausia prigimties dovana;</a:t>
            </a:r>
          </a:p>
          <a:p>
            <a:r>
              <a:rPr lang="lt-LT" dirty="0" smtClean="0"/>
              <a:t>Neįdomu tai, kas įprasta, kasdieniška;</a:t>
            </a:r>
          </a:p>
          <a:p>
            <a:r>
              <a:rPr lang="lt-LT" dirty="0" err="1" smtClean="0"/>
              <a:t>Prometėjiškos</a:t>
            </a:r>
            <a:r>
              <a:rPr lang="lt-LT" dirty="0" smtClean="0"/>
              <a:t> asmenybės ryžtas aukotis dėl idealų;</a:t>
            </a:r>
          </a:p>
          <a:p>
            <a:r>
              <a:rPr lang="lt-LT" dirty="0" smtClean="0"/>
              <a:t>Pasitikima protingo žmogaus jėgomis;</a:t>
            </a:r>
          </a:p>
          <a:p>
            <a:r>
              <a:rPr lang="lt-LT" dirty="0" smtClean="0"/>
              <a:t>Tekančios saulės simbolis.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I. Aivazovskis</a:t>
            </a:r>
            <a:endParaRPr lang="en-GB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sz="2800">
                <a:hlinkClick r:id="rId2"/>
              </a:rPr>
              <a:t> </a:t>
            </a:r>
            <a:endParaRPr lang="en-GB" sz="2800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239713" y="1892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0968" name="Picture 8" descr="http://www.rusmuseum.ru/images/pics/collections/paintings/cd001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2617788"/>
            <a:ext cx="3810000" cy="2841625"/>
          </a:xfrm>
          <a:noFill/>
          <a:ln/>
        </p:spPr>
      </p:pic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57150" y="2806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0973" name="Picture 13" descr="Ivan Aivazovsky. Storm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638" y="531813"/>
            <a:ext cx="8594725" cy="5794375"/>
          </a:xfrm>
          <a:prstGeom prst="rect">
            <a:avLst/>
          </a:prstGeom>
          <a:noFill/>
        </p:spPr>
      </p:pic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593725" y="6365875"/>
            <a:ext cx="309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lt-LT"/>
              <a:t>I. Aivazovskis. Štormas</a:t>
            </a:r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Pasitikriname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61"/>
            <a:ext cx="4040188" cy="714380"/>
          </a:xfrm>
        </p:spPr>
        <p:txBody>
          <a:bodyPr>
            <a:noAutofit/>
          </a:bodyPr>
          <a:lstStyle/>
          <a:p>
            <a:r>
              <a:rPr lang="lt-LT" sz="4800" dirty="0" smtClean="0"/>
              <a:t>Švietimas </a:t>
            </a:r>
            <a:endParaRPr lang="en-US" sz="4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Protas- didžiausia prigimties dovana;</a:t>
            </a:r>
          </a:p>
          <a:p>
            <a:r>
              <a:rPr lang="lt-LT" sz="3200" dirty="0" smtClean="0"/>
              <a:t>Pasitikima protingo žmogaus jėgomis;</a:t>
            </a:r>
          </a:p>
          <a:p>
            <a:r>
              <a:rPr lang="lt-LT" sz="3200" dirty="0" smtClean="0"/>
              <a:t>Tekančios saulės simbolis.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4423"/>
            <a:ext cx="4041775" cy="785818"/>
          </a:xfrm>
        </p:spPr>
        <p:txBody>
          <a:bodyPr>
            <a:noAutofit/>
          </a:bodyPr>
          <a:lstStyle/>
          <a:p>
            <a:r>
              <a:rPr lang="lt-LT" sz="4400" dirty="0" smtClean="0"/>
              <a:t>Romantizmas 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sz="3800" dirty="0" smtClean="0"/>
              <a:t>Asmeniški išgyvenimai, jausmų pasaulis;</a:t>
            </a:r>
          </a:p>
          <a:p>
            <a:r>
              <a:rPr lang="lt-LT" sz="3800" dirty="0" smtClean="0"/>
              <a:t>Traukia atskirumas, individualumas;</a:t>
            </a:r>
          </a:p>
          <a:p>
            <a:r>
              <a:rPr lang="lt-LT" sz="3800" dirty="0" smtClean="0"/>
              <a:t>Neįdomu tai, kas įprasta, kasdieniška;</a:t>
            </a:r>
          </a:p>
          <a:p>
            <a:r>
              <a:rPr lang="lt-LT" sz="3800" dirty="0" err="1" smtClean="0"/>
              <a:t>Prometėjiškos</a:t>
            </a:r>
            <a:r>
              <a:rPr lang="lt-LT" sz="3800" dirty="0" smtClean="0"/>
              <a:t> asmenybės ryžtas aukotis dėl idealų.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Perskaitę vadovėlio psl. 92-94, </a:t>
            </a:r>
          </a:p>
          <a:p>
            <a:pPr>
              <a:buNone/>
            </a:pPr>
            <a:r>
              <a:rPr lang="lt-LT" sz="4000" dirty="0"/>
              <a:t> </a:t>
            </a:r>
            <a:r>
              <a:rPr lang="lt-LT" sz="4000" dirty="0" smtClean="0"/>
              <a:t>  5- 6 sakiniais atsakykite į klausimą raštu:</a:t>
            </a:r>
          </a:p>
          <a:p>
            <a:pPr>
              <a:buNone/>
            </a:pPr>
            <a:r>
              <a:rPr lang="lt-LT" sz="4000" dirty="0" smtClean="0"/>
              <a:t>	</a:t>
            </a:r>
            <a:r>
              <a:rPr lang="lt-LT" sz="4000" i="1" dirty="0" smtClean="0"/>
              <a:t>Ar reikia šiandien maištininkų? Kodėl?</a:t>
            </a:r>
            <a:endParaRPr lang="en-US" sz="40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269</Words>
  <Application>Microsoft Office PowerPoint</Application>
  <PresentationFormat>Demonstracija ekrane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Office Theme</vt:lpstr>
      <vt:lpstr>Tarp proto ir jausmo</vt:lpstr>
      <vt:lpstr>Uždavinys </vt:lpstr>
      <vt:lpstr>Švietimo epochos bruožus prisimename  “Akvariumo “ metodu</vt:lpstr>
      <vt:lpstr>Rašinėlių “Jeigu Robinzonas Kruzas būtų romantikas... “ atranka</vt:lpstr>
      <vt:lpstr>Atranka grupelėse</vt:lpstr>
      <vt:lpstr>Atidžiai klausomės ir įvertiname </vt:lpstr>
      <vt:lpstr>Perskaitome teorinę medžiagą (vadovėlio psl. 91)</vt:lpstr>
      <vt:lpstr>Kurie požymiai būdingi švietimo epochai, kurie - romantizmui</vt:lpstr>
      <vt:lpstr>I. Aivazovskis</vt:lpstr>
      <vt:lpstr>Pasitikriname </vt:lpstr>
      <vt:lpstr>Namų darbas</vt:lpstr>
    </vt:vector>
  </TitlesOfParts>
  <Company>Putinu_gimnazija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Tarp proto ir jausmo</dc:title>
  <dc:creator>Mokytojas</dc:creator>
  <cp:lastModifiedBy>Mokytojas</cp:lastModifiedBy>
  <cp:revision>8</cp:revision>
  <dcterms:created xsi:type="dcterms:W3CDTF">2013-04-30T04:39:45Z</dcterms:created>
  <dcterms:modified xsi:type="dcterms:W3CDTF">2015-03-16T09:26:01Z</dcterms:modified>
</cp:coreProperties>
</file>