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drawing6.xml" ContentType="application/vnd.ms-office.drawingml.diagramDrawing+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4" r:id="rId4"/>
    <p:sldId id="265" r:id="rId5"/>
    <p:sldId id="257" r:id="rId6"/>
    <p:sldId id="259" r:id="rId7"/>
    <p:sldId id="260" r:id="rId8"/>
    <p:sldId id="261" r:id="rId9"/>
    <p:sldId id="262" r:id="rId10"/>
    <p:sldId id="258" r:id="rId11"/>
    <p:sldId id="266" r:id="rId12"/>
    <p:sldId id="267" r:id="rId13"/>
    <p:sldId id="268" r:id="rId14"/>
    <p:sldId id="269" r:id="rId15"/>
    <p:sldId id="273" r:id="rId16"/>
    <p:sldId id="270" r:id="rId17"/>
    <p:sldId id="271" r:id="rId18"/>
    <p:sldId id="275" r:id="rId19"/>
    <p:sldId id="274" r:id="rId20"/>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45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E0D8CF-1E3D-4F20-A89D-89F422531F5B}"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lt-LT"/>
        </a:p>
      </dgm:t>
    </dgm:pt>
    <dgm:pt modelId="{1A52C8BF-BC8F-48CE-B2F3-F48D9245DE20}">
      <dgm:prSet custT="1"/>
      <dgm:spPr/>
      <dgm:t>
        <a:bodyPr/>
        <a:lstStyle/>
        <a:p>
          <a:r>
            <a:rPr lang="lt-LT" sz="2000" dirty="0" smtClean="0"/>
            <a:t>BUITINIS</a:t>
          </a:r>
          <a:endParaRPr lang="en-US" sz="2000" dirty="0"/>
        </a:p>
      </dgm:t>
    </dgm:pt>
    <dgm:pt modelId="{BE7C60B9-A008-4A30-862B-0C224C711E58}" type="parTrans" cxnId="{50BC6045-44AF-4A17-958D-EBB042BAE3A4}">
      <dgm:prSet/>
      <dgm:spPr/>
      <dgm:t>
        <a:bodyPr/>
        <a:lstStyle/>
        <a:p>
          <a:endParaRPr lang="lt-LT"/>
        </a:p>
      </dgm:t>
    </dgm:pt>
    <dgm:pt modelId="{CED8E400-F10E-4409-BCD6-24ADDFCEBD2A}" type="sibTrans" cxnId="{50BC6045-44AF-4A17-958D-EBB042BAE3A4}">
      <dgm:prSet/>
      <dgm:spPr/>
      <dgm:t>
        <a:bodyPr/>
        <a:lstStyle/>
        <a:p>
          <a:endParaRPr lang="lt-LT"/>
        </a:p>
      </dgm:t>
    </dgm:pt>
    <dgm:pt modelId="{D7C2559E-6C1B-47D9-A5A7-67AC055E1220}">
      <dgm:prSet custT="1"/>
      <dgm:spPr/>
      <dgm:t>
        <a:bodyPr/>
        <a:lstStyle/>
        <a:p>
          <a:r>
            <a:rPr lang="lt-LT" sz="2000" dirty="0" smtClean="0"/>
            <a:t>MENINIS</a:t>
          </a:r>
          <a:endParaRPr lang="en-US" sz="2000" dirty="0"/>
        </a:p>
      </dgm:t>
    </dgm:pt>
    <dgm:pt modelId="{BF39F22B-E26F-49BB-9F7F-EB7038F5A399}" type="parTrans" cxnId="{E913539D-D071-4AE1-8672-0ECDC2792E1C}">
      <dgm:prSet/>
      <dgm:spPr/>
      <dgm:t>
        <a:bodyPr/>
        <a:lstStyle/>
        <a:p>
          <a:endParaRPr lang="lt-LT"/>
        </a:p>
      </dgm:t>
    </dgm:pt>
    <dgm:pt modelId="{F151B7C2-6F7E-403C-A1E5-5FB81AC79523}" type="sibTrans" cxnId="{E913539D-D071-4AE1-8672-0ECDC2792E1C}">
      <dgm:prSet/>
      <dgm:spPr/>
      <dgm:t>
        <a:bodyPr/>
        <a:lstStyle/>
        <a:p>
          <a:endParaRPr lang="lt-LT"/>
        </a:p>
      </dgm:t>
    </dgm:pt>
    <dgm:pt modelId="{F8283EC0-23B4-415F-A609-2EC4CCB6C3C5}">
      <dgm:prSet custT="1"/>
      <dgm:spPr/>
      <dgm:t>
        <a:bodyPr/>
        <a:lstStyle/>
        <a:p>
          <a:r>
            <a:rPr lang="lt-LT" sz="1600" dirty="0" smtClean="0"/>
            <a:t>PUBLICISTINIS</a:t>
          </a:r>
          <a:endParaRPr lang="en-US" sz="1600" dirty="0"/>
        </a:p>
      </dgm:t>
    </dgm:pt>
    <dgm:pt modelId="{5AA41219-24BB-4EC5-9296-866F133BCB13}" type="parTrans" cxnId="{3E1C0A63-AF34-498F-A74D-AEB8E75F137F}">
      <dgm:prSet/>
      <dgm:spPr/>
      <dgm:t>
        <a:bodyPr/>
        <a:lstStyle/>
        <a:p>
          <a:endParaRPr lang="lt-LT"/>
        </a:p>
      </dgm:t>
    </dgm:pt>
    <dgm:pt modelId="{C6B7723A-4288-4B0C-8194-82BA1F2F7822}" type="sibTrans" cxnId="{3E1C0A63-AF34-498F-A74D-AEB8E75F137F}">
      <dgm:prSet/>
      <dgm:spPr/>
      <dgm:t>
        <a:bodyPr/>
        <a:lstStyle/>
        <a:p>
          <a:endParaRPr lang="lt-LT"/>
        </a:p>
      </dgm:t>
    </dgm:pt>
    <dgm:pt modelId="{5621ADD4-6AC6-4C69-9B1D-06058F73C2A3}">
      <dgm:prSet/>
      <dgm:spPr/>
      <dgm:t>
        <a:bodyPr/>
        <a:lstStyle/>
        <a:p>
          <a:r>
            <a:rPr lang="lt-LT" smtClean="0"/>
            <a:t>MOKSLINIS</a:t>
          </a:r>
          <a:endParaRPr lang="lt-LT" dirty="0" smtClean="0"/>
        </a:p>
      </dgm:t>
    </dgm:pt>
    <dgm:pt modelId="{4C28ECF8-53CB-45E1-A20F-6F2A8AF0C4D5}" type="parTrans" cxnId="{85164BCE-8CA1-4277-BABF-B3A142B21EE6}">
      <dgm:prSet/>
      <dgm:spPr/>
      <dgm:t>
        <a:bodyPr/>
        <a:lstStyle/>
        <a:p>
          <a:endParaRPr lang="lt-LT"/>
        </a:p>
      </dgm:t>
    </dgm:pt>
    <dgm:pt modelId="{1F1C9569-79EC-4499-9D06-EE0098C05C9E}" type="sibTrans" cxnId="{85164BCE-8CA1-4277-BABF-B3A142B21EE6}">
      <dgm:prSet/>
      <dgm:spPr/>
      <dgm:t>
        <a:bodyPr/>
        <a:lstStyle/>
        <a:p>
          <a:endParaRPr lang="lt-LT"/>
        </a:p>
      </dgm:t>
    </dgm:pt>
    <dgm:pt modelId="{8E8E9293-C8B0-4CD2-9D34-8324719EF0E6}">
      <dgm:prSet custT="1"/>
      <dgm:spPr/>
      <dgm:t>
        <a:bodyPr/>
        <a:lstStyle/>
        <a:p>
          <a:r>
            <a:rPr lang="lt-LT" sz="1600" dirty="0" smtClean="0"/>
            <a:t>ADMINISTRA-CINIS</a:t>
          </a:r>
        </a:p>
      </dgm:t>
    </dgm:pt>
    <dgm:pt modelId="{5C26C77F-1715-4E7F-8AB3-EF74D4C8CF3F}" type="parTrans" cxnId="{C599BC04-2D4B-4095-8D62-352ED40EA5F9}">
      <dgm:prSet/>
      <dgm:spPr/>
      <dgm:t>
        <a:bodyPr/>
        <a:lstStyle/>
        <a:p>
          <a:endParaRPr lang="lt-LT"/>
        </a:p>
      </dgm:t>
    </dgm:pt>
    <dgm:pt modelId="{CB83CBDA-A496-4174-B726-ED52A2F618B8}" type="sibTrans" cxnId="{C599BC04-2D4B-4095-8D62-352ED40EA5F9}">
      <dgm:prSet/>
      <dgm:spPr/>
      <dgm:t>
        <a:bodyPr/>
        <a:lstStyle/>
        <a:p>
          <a:endParaRPr lang="lt-LT"/>
        </a:p>
      </dgm:t>
    </dgm:pt>
    <dgm:pt modelId="{C524C5B7-46D3-4E6C-86AB-FE6E41E7DF3B}" type="pres">
      <dgm:prSet presAssocID="{34E0D8CF-1E3D-4F20-A89D-89F422531F5B}" presName="cycle" presStyleCnt="0">
        <dgm:presLayoutVars>
          <dgm:dir/>
          <dgm:resizeHandles val="exact"/>
        </dgm:presLayoutVars>
      </dgm:prSet>
      <dgm:spPr/>
      <dgm:t>
        <a:bodyPr/>
        <a:lstStyle/>
        <a:p>
          <a:endParaRPr lang="lt-LT"/>
        </a:p>
      </dgm:t>
    </dgm:pt>
    <dgm:pt modelId="{C25907CC-F20A-40BF-BEE1-D64F6C67B1CD}" type="pres">
      <dgm:prSet presAssocID="{8E8E9293-C8B0-4CD2-9D34-8324719EF0E6}" presName="node" presStyleLbl="node1" presStyleIdx="0" presStyleCnt="5">
        <dgm:presLayoutVars>
          <dgm:bulletEnabled val="1"/>
        </dgm:presLayoutVars>
      </dgm:prSet>
      <dgm:spPr/>
      <dgm:t>
        <a:bodyPr/>
        <a:lstStyle/>
        <a:p>
          <a:endParaRPr lang="lt-LT"/>
        </a:p>
      </dgm:t>
    </dgm:pt>
    <dgm:pt modelId="{38341020-6E3A-4AF3-A216-CD3022991DA7}" type="pres">
      <dgm:prSet presAssocID="{CB83CBDA-A496-4174-B726-ED52A2F618B8}" presName="sibTrans" presStyleLbl="sibTrans2D1" presStyleIdx="0" presStyleCnt="5"/>
      <dgm:spPr/>
      <dgm:t>
        <a:bodyPr/>
        <a:lstStyle/>
        <a:p>
          <a:endParaRPr lang="lt-LT"/>
        </a:p>
      </dgm:t>
    </dgm:pt>
    <dgm:pt modelId="{B23410AC-A6FA-45D9-84BB-A7E6733B7BAE}" type="pres">
      <dgm:prSet presAssocID="{CB83CBDA-A496-4174-B726-ED52A2F618B8}" presName="connectorText" presStyleLbl="sibTrans2D1" presStyleIdx="0" presStyleCnt="5"/>
      <dgm:spPr/>
      <dgm:t>
        <a:bodyPr/>
        <a:lstStyle/>
        <a:p>
          <a:endParaRPr lang="lt-LT"/>
        </a:p>
      </dgm:t>
    </dgm:pt>
    <dgm:pt modelId="{5D6B832B-207B-4ADA-B21B-344D30BD2CCC}" type="pres">
      <dgm:prSet presAssocID="{5621ADD4-6AC6-4C69-9B1D-06058F73C2A3}" presName="node" presStyleLbl="node1" presStyleIdx="1" presStyleCnt="5">
        <dgm:presLayoutVars>
          <dgm:bulletEnabled val="1"/>
        </dgm:presLayoutVars>
      </dgm:prSet>
      <dgm:spPr/>
      <dgm:t>
        <a:bodyPr/>
        <a:lstStyle/>
        <a:p>
          <a:endParaRPr lang="lt-LT"/>
        </a:p>
      </dgm:t>
    </dgm:pt>
    <dgm:pt modelId="{7C3196EE-4E30-4E9F-99B9-92E25D7D5606}" type="pres">
      <dgm:prSet presAssocID="{1F1C9569-79EC-4499-9D06-EE0098C05C9E}" presName="sibTrans" presStyleLbl="sibTrans2D1" presStyleIdx="1" presStyleCnt="5"/>
      <dgm:spPr/>
      <dgm:t>
        <a:bodyPr/>
        <a:lstStyle/>
        <a:p>
          <a:endParaRPr lang="lt-LT"/>
        </a:p>
      </dgm:t>
    </dgm:pt>
    <dgm:pt modelId="{F37C079D-49E5-49FB-9018-365434046414}" type="pres">
      <dgm:prSet presAssocID="{1F1C9569-79EC-4499-9D06-EE0098C05C9E}" presName="connectorText" presStyleLbl="sibTrans2D1" presStyleIdx="1" presStyleCnt="5"/>
      <dgm:spPr/>
      <dgm:t>
        <a:bodyPr/>
        <a:lstStyle/>
        <a:p>
          <a:endParaRPr lang="lt-LT"/>
        </a:p>
      </dgm:t>
    </dgm:pt>
    <dgm:pt modelId="{8FE20C43-71F1-4F51-B0A9-E264B8DBBD46}" type="pres">
      <dgm:prSet presAssocID="{F8283EC0-23B4-415F-A609-2EC4CCB6C3C5}" presName="node" presStyleLbl="node1" presStyleIdx="2" presStyleCnt="5">
        <dgm:presLayoutVars>
          <dgm:bulletEnabled val="1"/>
        </dgm:presLayoutVars>
      </dgm:prSet>
      <dgm:spPr/>
      <dgm:t>
        <a:bodyPr/>
        <a:lstStyle/>
        <a:p>
          <a:endParaRPr lang="lt-LT"/>
        </a:p>
      </dgm:t>
    </dgm:pt>
    <dgm:pt modelId="{92563DF5-2E1C-442C-AD98-7888EE1710FF}" type="pres">
      <dgm:prSet presAssocID="{C6B7723A-4288-4B0C-8194-82BA1F2F7822}" presName="sibTrans" presStyleLbl="sibTrans2D1" presStyleIdx="2" presStyleCnt="5"/>
      <dgm:spPr/>
      <dgm:t>
        <a:bodyPr/>
        <a:lstStyle/>
        <a:p>
          <a:endParaRPr lang="lt-LT"/>
        </a:p>
      </dgm:t>
    </dgm:pt>
    <dgm:pt modelId="{6B6EC68F-7F92-40B5-8165-E237549ABB38}" type="pres">
      <dgm:prSet presAssocID="{C6B7723A-4288-4B0C-8194-82BA1F2F7822}" presName="connectorText" presStyleLbl="sibTrans2D1" presStyleIdx="2" presStyleCnt="5"/>
      <dgm:spPr/>
      <dgm:t>
        <a:bodyPr/>
        <a:lstStyle/>
        <a:p>
          <a:endParaRPr lang="lt-LT"/>
        </a:p>
      </dgm:t>
    </dgm:pt>
    <dgm:pt modelId="{374F7B5E-B244-4EFB-B11C-5A7D196AF59D}" type="pres">
      <dgm:prSet presAssocID="{D7C2559E-6C1B-47D9-A5A7-67AC055E1220}" presName="node" presStyleLbl="node1" presStyleIdx="3" presStyleCnt="5">
        <dgm:presLayoutVars>
          <dgm:bulletEnabled val="1"/>
        </dgm:presLayoutVars>
      </dgm:prSet>
      <dgm:spPr/>
      <dgm:t>
        <a:bodyPr/>
        <a:lstStyle/>
        <a:p>
          <a:endParaRPr lang="lt-LT"/>
        </a:p>
      </dgm:t>
    </dgm:pt>
    <dgm:pt modelId="{AF7432EC-6CF6-424B-8E29-8C066F24E4B4}" type="pres">
      <dgm:prSet presAssocID="{F151B7C2-6F7E-403C-A1E5-5FB81AC79523}" presName="sibTrans" presStyleLbl="sibTrans2D1" presStyleIdx="3" presStyleCnt="5"/>
      <dgm:spPr/>
      <dgm:t>
        <a:bodyPr/>
        <a:lstStyle/>
        <a:p>
          <a:endParaRPr lang="lt-LT"/>
        </a:p>
      </dgm:t>
    </dgm:pt>
    <dgm:pt modelId="{4E310193-C448-4C90-BBBE-1392B7BF1BBC}" type="pres">
      <dgm:prSet presAssocID="{F151B7C2-6F7E-403C-A1E5-5FB81AC79523}" presName="connectorText" presStyleLbl="sibTrans2D1" presStyleIdx="3" presStyleCnt="5"/>
      <dgm:spPr/>
      <dgm:t>
        <a:bodyPr/>
        <a:lstStyle/>
        <a:p>
          <a:endParaRPr lang="lt-LT"/>
        </a:p>
      </dgm:t>
    </dgm:pt>
    <dgm:pt modelId="{54D26D4C-C70A-477D-BC4F-CE4F4443D67C}" type="pres">
      <dgm:prSet presAssocID="{1A52C8BF-BC8F-48CE-B2F3-F48D9245DE20}" presName="node" presStyleLbl="node1" presStyleIdx="4" presStyleCnt="5">
        <dgm:presLayoutVars>
          <dgm:bulletEnabled val="1"/>
        </dgm:presLayoutVars>
      </dgm:prSet>
      <dgm:spPr/>
      <dgm:t>
        <a:bodyPr/>
        <a:lstStyle/>
        <a:p>
          <a:endParaRPr lang="lt-LT"/>
        </a:p>
      </dgm:t>
    </dgm:pt>
    <dgm:pt modelId="{23686B0B-FF51-4BC6-81FC-AD0F50A3EE4A}" type="pres">
      <dgm:prSet presAssocID="{CED8E400-F10E-4409-BCD6-24ADDFCEBD2A}" presName="sibTrans" presStyleLbl="sibTrans2D1" presStyleIdx="4" presStyleCnt="5"/>
      <dgm:spPr/>
      <dgm:t>
        <a:bodyPr/>
        <a:lstStyle/>
        <a:p>
          <a:endParaRPr lang="lt-LT"/>
        </a:p>
      </dgm:t>
    </dgm:pt>
    <dgm:pt modelId="{E320603A-BFBA-4ECD-AF27-0CBDEDE94DF6}" type="pres">
      <dgm:prSet presAssocID="{CED8E400-F10E-4409-BCD6-24ADDFCEBD2A}" presName="connectorText" presStyleLbl="sibTrans2D1" presStyleIdx="4" presStyleCnt="5"/>
      <dgm:spPr/>
      <dgm:t>
        <a:bodyPr/>
        <a:lstStyle/>
        <a:p>
          <a:endParaRPr lang="lt-LT"/>
        </a:p>
      </dgm:t>
    </dgm:pt>
  </dgm:ptLst>
  <dgm:cxnLst>
    <dgm:cxn modelId="{C599BC04-2D4B-4095-8D62-352ED40EA5F9}" srcId="{34E0D8CF-1E3D-4F20-A89D-89F422531F5B}" destId="{8E8E9293-C8B0-4CD2-9D34-8324719EF0E6}" srcOrd="0" destOrd="0" parTransId="{5C26C77F-1715-4E7F-8AB3-EF74D4C8CF3F}" sibTransId="{CB83CBDA-A496-4174-B726-ED52A2F618B8}"/>
    <dgm:cxn modelId="{122F65ED-1968-4B7C-AE6C-985178A1ACAE}" type="presOf" srcId="{CB83CBDA-A496-4174-B726-ED52A2F618B8}" destId="{38341020-6E3A-4AF3-A216-CD3022991DA7}" srcOrd="0" destOrd="0" presId="urn:microsoft.com/office/officeart/2005/8/layout/cycle2"/>
    <dgm:cxn modelId="{633F378A-9FD3-4EB7-BF7D-47932199E406}" type="presOf" srcId="{8E8E9293-C8B0-4CD2-9D34-8324719EF0E6}" destId="{C25907CC-F20A-40BF-BEE1-D64F6C67B1CD}" srcOrd="0" destOrd="0" presId="urn:microsoft.com/office/officeart/2005/8/layout/cycle2"/>
    <dgm:cxn modelId="{C6E44FE0-E55B-4603-990D-56916040FDFB}" type="presOf" srcId="{C6B7723A-4288-4B0C-8194-82BA1F2F7822}" destId="{6B6EC68F-7F92-40B5-8165-E237549ABB38}" srcOrd="1" destOrd="0" presId="urn:microsoft.com/office/officeart/2005/8/layout/cycle2"/>
    <dgm:cxn modelId="{2ECF1ECB-C39C-4E96-8B90-947DCA7B49E6}" type="presOf" srcId="{D7C2559E-6C1B-47D9-A5A7-67AC055E1220}" destId="{374F7B5E-B244-4EFB-B11C-5A7D196AF59D}" srcOrd="0" destOrd="0" presId="urn:microsoft.com/office/officeart/2005/8/layout/cycle2"/>
    <dgm:cxn modelId="{FA68CA1A-AD80-46A0-9468-2C57FF171FF2}" type="presOf" srcId="{1F1C9569-79EC-4499-9D06-EE0098C05C9E}" destId="{F37C079D-49E5-49FB-9018-365434046414}" srcOrd="1" destOrd="0" presId="urn:microsoft.com/office/officeart/2005/8/layout/cycle2"/>
    <dgm:cxn modelId="{C8B82B4C-F264-4E3A-B4B8-923AFDCE7ECC}" type="presOf" srcId="{F151B7C2-6F7E-403C-A1E5-5FB81AC79523}" destId="{AF7432EC-6CF6-424B-8E29-8C066F24E4B4}" srcOrd="0" destOrd="0" presId="urn:microsoft.com/office/officeart/2005/8/layout/cycle2"/>
    <dgm:cxn modelId="{F72114B9-9A47-4A52-846C-F3FDCAF9B9F5}" type="presOf" srcId="{1A52C8BF-BC8F-48CE-B2F3-F48D9245DE20}" destId="{54D26D4C-C70A-477D-BC4F-CE4F4443D67C}" srcOrd="0" destOrd="0" presId="urn:microsoft.com/office/officeart/2005/8/layout/cycle2"/>
    <dgm:cxn modelId="{48DD2039-9676-47A5-8FA4-DA5E2043B725}" type="presOf" srcId="{5621ADD4-6AC6-4C69-9B1D-06058F73C2A3}" destId="{5D6B832B-207B-4ADA-B21B-344D30BD2CCC}" srcOrd="0" destOrd="0" presId="urn:microsoft.com/office/officeart/2005/8/layout/cycle2"/>
    <dgm:cxn modelId="{D2924F00-C3D8-44DF-A018-FCAA2D4BE0EF}" type="presOf" srcId="{34E0D8CF-1E3D-4F20-A89D-89F422531F5B}" destId="{C524C5B7-46D3-4E6C-86AB-FE6E41E7DF3B}" srcOrd="0" destOrd="0" presId="urn:microsoft.com/office/officeart/2005/8/layout/cycle2"/>
    <dgm:cxn modelId="{3E1C0A63-AF34-498F-A74D-AEB8E75F137F}" srcId="{34E0D8CF-1E3D-4F20-A89D-89F422531F5B}" destId="{F8283EC0-23B4-415F-A609-2EC4CCB6C3C5}" srcOrd="2" destOrd="0" parTransId="{5AA41219-24BB-4EC5-9296-866F133BCB13}" sibTransId="{C6B7723A-4288-4B0C-8194-82BA1F2F7822}"/>
    <dgm:cxn modelId="{E913539D-D071-4AE1-8672-0ECDC2792E1C}" srcId="{34E0D8CF-1E3D-4F20-A89D-89F422531F5B}" destId="{D7C2559E-6C1B-47D9-A5A7-67AC055E1220}" srcOrd="3" destOrd="0" parTransId="{BF39F22B-E26F-49BB-9F7F-EB7038F5A399}" sibTransId="{F151B7C2-6F7E-403C-A1E5-5FB81AC79523}"/>
    <dgm:cxn modelId="{074F3FBD-40A4-42B3-99C7-AD137507EBD9}" type="presOf" srcId="{1F1C9569-79EC-4499-9D06-EE0098C05C9E}" destId="{7C3196EE-4E30-4E9F-99B9-92E25D7D5606}" srcOrd="0" destOrd="0" presId="urn:microsoft.com/office/officeart/2005/8/layout/cycle2"/>
    <dgm:cxn modelId="{23E3B884-9431-468B-A5F9-F89C50CE9508}" type="presOf" srcId="{CED8E400-F10E-4409-BCD6-24ADDFCEBD2A}" destId="{E320603A-BFBA-4ECD-AF27-0CBDEDE94DF6}" srcOrd="1" destOrd="0" presId="urn:microsoft.com/office/officeart/2005/8/layout/cycle2"/>
    <dgm:cxn modelId="{BE9931FE-2204-4AFA-AAB0-FE6B24A93DA1}" type="presOf" srcId="{CED8E400-F10E-4409-BCD6-24ADDFCEBD2A}" destId="{23686B0B-FF51-4BC6-81FC-AD0F50A3EE4A}" srcOrd="0" destOrd="0" presId="urn:microsoft.com/office/officeart/2005/8/layout/cycle2"/>
    <dgm:cxn modelId="{12FFD7D4-8A5D-4004-8C6C-B8323C58C84A}" type="presOf" srcId="{C6B7723A-4288-4B0C-8194-82BA1F2F7822}" destId="{92563DF5-2E1C-442C-AD98-7888EE1710FF}" srcOrd="0" destOrd="0" presId="urn:microsoft.com/office/officeart/2005/8/layout/cycle2"/>
    <dgm:cxn modelId="{DA3CDF27-0C51-41F7-9089-26993AE7361F}" type="presOf" srcId="{CB83CBDA-A496-4174-B726-ED52A2F618B8}" destId="{B23410AC-A6FA-45D9-84BB-A7E6733B7BAE}" srcOrd="1" destOrd="0" presId="urn:microsoft.com/office/officeart/2005/8/layout/cycle2"/>
    <dgm:cxn modelId="{7A0CA0C7-4A10-4314-8EB1-BBD464DD9D20}" type="presOf" srcId="{F151B7C2-6F7E-403C-A1E5-5FB81AC79523}" destId="{4E310193-C448-4C90-BBBE-1392B7BF1BBC}" srcOrd="1" destOrd="0" presId="urn:microsoft.com/office/officeart/2005/8/layout/cycle2"/>
    <dgm:cxn modelId="{50BC6045-44AF-4A17-958D-EBB042BAE3A4}" srcId="{34E0D8CF-1E3D-4F20-A89D-89F422531F5B}" destId="{1A52C8BF-BC8F-48CE-B2F3-F48D9245DE20}" srcOrd="4" destOrd="0" parTransId="{BE7C60B9-A008-4A30-862B-0C224C711E58}" sibTransId="{CED8E400-F10E-4409-BCD6-24ADDFCEBD2A}"/>
    <dgm:cxn modelId="{85164BCE-8CA1-4277-BABF-B3A142B21EE6}" srcId="{34E0D8CF-1E3D-4F20-A89D-89F422531F5B}" destId="{5621ADD4-6AC6-4C69-9B1D-06058F73C2A3}" srcOrd="1" destOrd="0" parTransId="{4C28ECF8-53CB-45E1-A20F-6F2A8AF0C4D5}" sibTransId="{1F1C9569-79EC-4499-9D06-EE0098C05C9E}"/>
    <dgm:cxn modelId="{05279991-CF84-48B4-B634-76017F5A4598}" type="presOf" srcId="{F8283EC0-23B4-415F-A609-2EC4CCB6C3C5}" destId="{8FE20C43-71F1-4F51-B0A9-E264B8DBBD46}" srcOrd="0" destOrd="0" presId="urn:microsoft.com/office/officeart/2005/8/layout/cycle2"/>
    <dgm:cxn modelId="{EDFDC94A-6980-4EF8-B849-D6EAE95D50CA}" type="presParOf" srcId="{C524C5B7-46D3-4E6C-86AB-FE6E41E7DF3B}" destId="{C25907CC-F20A-40BF-BEE1-D64F6C67B1CD}" srcOrd="0" destOrd="0" presId="urn:microsoft.com/office/officeart/2005/8/layout/cycle2"/>
    <dgm:cxn modelId="{EB1A6E59-6715-4407-9272-CADC09065314}" type="presParOf" srcId="{C524C5B7-46D3-4E6C-86AB-FE6E41E7DF3B}" destId="{38341020-6E3A-4AF3-A216-CD3022991DA7}" srcOrd="1" destOrd="0" presId="urn:microsoft.com/office/officeart/2005/8/layout/cycle2"/>
    <dgm:cxn modelId="{89AE75AB-133F-4CAF-8312-B8F466B140E7}" type="presParOf" srcId="{38341020-6E3A-4AF3-A216-CD3022991DA7}" destId="{B23410AC-A6FA-45D9-84BB-A7E6733B7BAE}" srcOrd="0" destOrd="0" presId="urn:microsoft.com/office/officeart/2005/8/layout/cycle2"/>
    <dgm:cxn modelId="{9E6A75A2-0F4C-448A-B283-9C452056CAC9}" type="presParOf" srcId="{C524C5B7-46D3-4E6C-86AB-FE6E41E7DF3B}" destId="{5D6B832B-207B-4ADA-B21B-344D30BD2CCC}" srcOrd="2" destOrd="0" presId="urn:microsoft.com/office/officeart/2005/8/layout/cycle2"/>
    <dgm:cxn modelId="{BA687A9E-8652-429D-9350-D670DCCC0D37}" type="presParOf" srcId="{C524C5B7-46D3-4E6C-86AB-FE6E41E7DF3B}" destId="{7C3196EE-4E30-4E9F-99B9-92E25D7D5606}" srcOrd="3" destOrd="0" presId="urn:microsoft.com/office/officeart/2005/8/layout/cycle2"/>
    <dgm:cxn modelId="{EF6BF0D6-7AC6-4A6F-B5B8-31388CD3A820}" type="presParOf" srcId="{7C3196EE-4E30-4E9F-99B9-92E25D7D5606}" destId="{F37C079D-49E5-49FB-9018-365434046414}" srcOrd="0" destOrd="0" presId="urn:microsoft.com/office/officeart/2005/8/layout/cycle2"/>
    <dgm:cxn modelId="{DF45AC04-1082-443A-A375-F1BDF882AD7A}" type="presParOf" srcId="{C524C5B7-46D3-4E6C-86AB-FE6E41E7DF3B}" destId="{8FE20C43-71F1-4F51-B0A9-E264B8DBBD46}" srcOrd="4" destOrd="0" presId="urn:microsoft.com/office/officeart/2005/8/layout/cycle2"/>
    <dgm:cxn modelId="{977D631D-EFDD-41A5-8DC3-B15D33850473}" type="presParOf" srcId="{C524C5B7-46D3-4E6C-86AB-FE6E41E7DF3B}" destId="{92563DF5-2E1C-442C-AD98-7888EE1710FF}" srcOrd="5" destOrd="0" presId="urn:microsoft.com/office/officeart/2005/8/layout/cycle2"/>
    <dgm:cxn modelId="{657A5ABA-970C-4066-A148-CC7845C6D2E3}" type="presParOf" srcId="{92563DF5-2E1C-442C-AD98-7888EE1710FF}" destId="{6B6EC68F-7F92-40B5-8165-E237549ABB38}" srcOrd="0" destOrd="0" presId="urn:microsoft.com/office/officeart/2005/8/layout/cycle2"/>
    <dgm:cxn modelId="{2AADB25F-2A56-4CDB-8363-F5A0E879FE54}" type="presParOf" srcId="{C524C5B7-46D3-4E6C-86AB-FE6E41E7DF3B}" destId="{374F7B5E-B244-4EFB-B11C-5A7D196AF59D}" srcOrd="6" destOrd="0" presId="urn:microsoft.com/office/officeart/2005/8/layout/cycle2"/>
    <dgm:cxn modelId="{F8F658EE-1A7D-4D33-BCD1-7240782DD0E7}" type="presParOf" srcId="{C524C5B7-46D3-4E6C-86AB-FE6E41E7DF3B}" destId="{AF7432EC-6CF6-424B-8E29-8C066F24E4B4}" srcOrd="7" destOrd="0" presId="urn:microsoft.com/office/officeart/2005/8/layout/cycle2"/>
    <dgm:cxn modelId="{7FB0B1E2-B163-4AD1-AA6D-5B8A8F07D5A4}" type="presParOf" srcId="{AF7432EC-6CF6-424B-8E29-8C066F24E4B4}" destId="{4E310193-C448-4C90-BBBE-1392B7BF1BBC}" srcOrd="0" destOrd="0" presId="urn:microsoft.com/office/officeart/2005/8/layout/cycle2"/>
    <dgm:cxn modelId="{7D693DC2-1ACB-4B88-9A14-FDAA8D308EF5}" type="presParOf" srcId="{C524C5B7-46D3-4E6C-86AB-FE6E41E7DF3B}" destId="{54D26D4C-C70A-477D-BC4F-CE4F4443D67C}" srcOrd="8" destOrd="0" presId="urn:microsoft.com/office/officeart/2005/8/layout/cycle2"/>
    <dgm:cxn modelId="{CB2BF212-DB59-45FF-A421-215430D6FCD6}" type="presParOf" srcId="{C524C5B7-46D3-4E6C-86AB-FE6E41E7DF3B}" destId="{23686B0B-FF51-4BC6-81FC-AD0F50A3EE4A}" srcOrd="9" destOrd="0" presId="urn:microsoft.com/office/officeart/2005/8/layout/cycle2"/>
    <dgm:cxn modelId="{B58A5564-411B-4D57-AD87-A6612C6E0E96}" type="presParOf" srcId="{23686B0B-FF51-4BC6-81FC-AD0F50A3EE4A}" destId="{E320603A-BFBA-4ECD-AF27-0CBDEDE94DF6}"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665499-118B-435E-8ACF-18F52B915F19}"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F3904F77-8C09-42C6-96A9-EC0D884DC5C0}">
      <dgm:prSet phldrT="[Text]"/>
      <dgm:spPr/>
      <dgm:t>
        <a:bodyPr/>
        <a:lstStyle/>
        <a:p>
          <a:r>
            <a:rPr lang="lt-LT" dirty="0" smtClean="0"/>
            <a:t>Rašytinė / sakytinė forma</a:t>
          </a:r>
          <a:endParaRPr lang="en-US" dirty="0"/>
        </a:p>
      </dgm:t>
    </dgm:pt>
    <dgm:pt modelId="{0204A5D9-A4B1-4831-9D55-5CF52748B0BD}" type="parTrans" cxnId="{DC1C13F5-C647-40E3-81BC-22DCED486C0B}">
      <dgm:prSet/>
      <dgm:spPr/>
      <dgm:t>
        <a:bodyPr/>
        <a:lstStyle/>
        <a:p>
          <a:endParaRPr lang="en-US"/>
        </a:p>
      </dgm:t>
    </dgm:pt>
    <dgm:pt modelId="{F910CFC7-D6FB-45A7-B99F-BB6E69F2A98C}" type="sibTrans" cxnId="{DC1C13F5-C647-40E3-81BC-22DCED486C0B}">
      <dgm:prSet/>
      <dgm:spPr/>
      <dgm:t>
        <a:bodyPr/>
        <a:lstStyle/>
        <a:p>
          <a:endParaRPr lang="en-US"/>
        </a:p>
      </dgm:t>
    </dgm:pt>
    <dgm:pt modelId="{1D924C0F-37FA-4791-8A11-488E7F6AA5A5}">
      <dgm:prSet phldrT="[Text]"/>
      <dgm:spPr/>
      <dgm:t>
        <a:bodyPr/>
        <a:lstStyle/>
        <a:p>
          <a:r>
            <a:rPr lang="lt-LT" dirty="0" smtClean="0"/>
            <a:t>Aiškus, tikslus</a:t>
          </a:r>
          <a:endParaRPr lang="en-US" dirty="0"/>
        </a:p>
      </dgm:t>
    </dgm:pt>
    <dgm:pt modelId="{B8E90DDB-D04B-4973-B6C7-B5E6CAE79C42}" type="parTrans" cxnId="{1DB42F50-E01E-49F4-8B58-90F52122EAA4}">
      <dgm:prSet/>
      <dgm:spPr/>
      <dgm:t>
        <a:bodyPr/>
        <a:lstStyle/>
        <a:p>
          <a:endParaRPr lang="en-US"/>
        </a:p>
      </dgm:t>
    </dgm:pt>
    <dgm:pt modelId="{36802228-0F60-4B46-A9CE-60C6F4984256}" type="sibTrans" cxnId="{1DB42F50-E01E-49F4-8B58-90F52122EAA4}">
      <dgm:prSet/>
      <dgm:spPr/>
      <dgm:t>
        <a:bodyPr/>
        <a:lstStyle/>
        <a:p>
          <a:endParaRPr lang="en-US"/>
        </a:p>
      </dgm:t>
    </dgm:pt>
    <dgm:pt modelId="{46BB323A-946D-4DE6-B856-58373DB23B44}">
      <dgm:prSet phldrT="[Text]"/>
      <dgm:spPr/>
      <dgm:t>
        <a:bodyPr/>
        <a:lstStyle/>
        <a:p>
          <a:r>
            <a:rPr lang="lt-LT" dirty="0" smtClean="0"/>
            <a:t>Dalykiškas, vaizdingas</a:t>
          </a:r>
          <a:endParaRPr lang="en-US" dirty="0"/>
        </a:p>
      </dgm:t>
    </dgm:pt>
    <dgm:pt modelId="{A5F20E62-C91B-48AC-B046-609365A984A5}" type="parTrans" cxnId="{F89446ED-1948-4B3C-BBC7-183B9200F33F}">
      <dgm:prSet/>
      <dgm:spPr/>
      <dgm:t>
        <a:bodyPr/>
        <a:lstStyle/>
        <a:p>
          <a:endParaRPr lang="en-US"/>
        </a:p>
      </dgm:t>
    </dgm:pt>
    <dgm:pt modelId="{FEEB6046-051E-4DDC-BD93-3091A38D5163}" type="sibTrans" cxnId="{F89446ED-1948-4B3C-BBC7-183B9200F33F}">
      <dgm:prSet/>
      <dgm:spPr/>
      <dgm:t>
        <a:bodyPr/>
        <a:lstStyle/>
        <a:p>
          <a:endParaRPr lang="en-US"/>
        </a:p>
      </dgm:t>
    </dgm:pt>
    <dgm:pt modelId="{8F4B77A9-C955-4D99-AC0A-E61460507C87}">
      <dgm:prSet phldrT="[Text]"/>
      <dgm:spPr/>
      <dgm:t>
        <a:bodyPr/>
        <a:lstStyle/>
        <a:p>
          <a:r>
            <a:rPr lang="lt-LT" dirty="0" smtClean="0"/>
            <a:t>Emocingas</a:t>
          </a:r>
          <a:endParaRPr lang="en-US" dirty="0"/>
        </a:p>
      </dgm:t>
    </dgm:pt>
    <dgm:pt modelId="{1E1E2D8D-D52D-407E-81A5-3BA53D1F2AF3}" type="parTrans" cxnId="{08DC0B87-0280-421F-B242-BC16C4E73BFE}">
      <dgm:prSet/>
      <dgm:spPr/>
      <dgm:t>
        <a:bodyPr/>
        <a:lstStyle/>
        <a:p>
          <a:endParaRPr lang="en-US"/>
        </a:p>
      </dgm:t>
    </dgm:pt>
    <dgm:pt modelId="{F77CF08D-F760-4A2E-B66A-F92297149D7E}" type="sibTrans" cxnId="{08DC0B87-0280-421F-B242-BC16C4E73BFE}">
      <dgm:prSet/>
      <dgm:spPr/>
      <dgm:t>
        <a:bodyPr/>
        <a:lstStyle/>
        <a:p>
          <a:endParaRPr lang="en-US"/>
        </a:p>
      </dgm:t>
    </dgm:pt>
    <dgm:pt modelId="{A1A34D7D-8203-45B9-B7B4-F862C8C498AD}" type="pres">
      <dgm:prSet presAssocID="{DB665499-118B-435E-8ACF-18F52B915F19}" presName="composite" presStyleCnt="0">
        <dgm:presLayoutVars>
          <dgm:chMax val="1"/>
          <dgm:dir/>
          <dgm:resizeHandles val="exact"/>
        </dgm:presLayoutVars>
      </dgm:prSet>
      <dgm:spPr/>
      <dgm:t>
        <a:bodyPr/>
        <a:lstStyle/>
        <a:p>
          <a:endParaRPr lang="en-US"/>
        </a:p>
      </dgm:t>
    </dgm:pt>
    <dgm:pt modelId="{C04C7BF9-5E8B-4A4D-9695-6D71D14E3F89}" type="pres">
      <dgm:prSet presAssocID="{F3904F77-8C09-42C6-96A9-EC0D884DC5C0}" presName="roof" presStyleLbl="dkBgShp" presStyleIdx="0" presStyleCnt="2"/>
      <dgm:spPr/>
      <dgm:t>
        <a:bodyPr/>
        <a:lstStyle/>
        <a:p>
          <a:endParaRPr lang="en-US"/>
        </a:p>
      </dgm:t>
    </dgm:pt>
    <dgm:pt modelId="{71C3D215-F920-4028-9A8D-3925122F394D}" type="pres">
      <dgm:prSet presAssocID="{F3904F77-8C09-42C6-96A9-EC0D884DC5C0}" presName="pillars" presStyleCnt="0"/>
      <dgm:spPr/>
    </dgm:pt>
    <dgm:pt modelId="{FBBA0A24-0C1E-4031-913F-F9590D2DDB41}" type="pres">
      <dgm:prSet presAssocID="{F3904F77-8C09-42C6-96A9-EC0D884DC5C0}" presName="pillar1" presStyleLbl="node1" presStyleIdx="0" presStyleCnt="3">
        <dgm:presLayoutVars>
          <dgm:bulletEnabled val="1"/>
        </dgm:presLayoutVars>
      </dgm:prSet>
      <dgm:spPr/>
      <dgm:t>
        <a:bodyPr/>
        <a:lstStyle/>
        <a:p>
          <a:endParaRPr lang="en-US"/>
        </a:p>
      </dgm:t>
    </dgm:pt>
    <dgm:pt modelId="{E632B799-3AED-46E5-A1BF-AFF1DEB3F8DC}" type="pres">
      <dgm:prSet presAssocID="{46BB323A-946D-4DE6-B856-58373DB23B44}" presName="pillarX" presStyleLbl="node1" presStyleIdx="1" presStyleCnt="3">
        <dgm:presLayoutVars>
          <dgm:bulletEnabled val="1"/>
        </dgm:presLayoutVars>
      </dgm:prSet>
      <dgm:spPr/>
      <dgm:t>
        <a:bodyPr/>
        <a:lstStyle/>
        <a:p>
          <a:endParaRPr lang="en-US"/>
        </a:p>
      </dgm:t>
    </dgm:pt>
    <dgm:pt modelId="{812EEFF2-CF17-49F8-9E87-40B8F7B62161}" type="pres">
      <dgm:prSet presAssocID="{8F4B77A9-C955-4D99-AC0A-E61460507C87}" presName="pillarX" presStyleLbl="node1" presStyleIdx="2" presStyleCnt="3">
        <dgm:presLayoutVars>
          <dgm:bulletEnabled val="1"/>
        </dgm:presLayoutVars>
      </dgm:prSet>
      <dgm:spPr/>
      <dgm:t>
        <a:bodyPr/>
        <a:lstStyle/>
        <a:p>
          <a:endParaRPr lang="en-US"/>
        </a:p>
      </dgm:t>
    </dgm:pt>
    <dgm:pt modelId="{1F83D481-3894-4D85-BC4B-75134BD4C4A3}" type="pres">
      <dgm:prSet presAssocID="{F3904F77-8C09-42C6-96A9-EC0D884DC5C0}" presName="base" presStyleLbl="dkBgShp" presStyleIdx="1" presStyleCnt="2"/>
      <dgm:spPr/>
    </dgm:pt>
  </dgm:ptLst>
  <dgm:cxnLst>
    <dgm:cxn modelId="{1DB42F50-E01E-49F4-8B58-90F52122EAA4}" srcId="{F3904F77-8C09-42C6-96A9-EC0D884DC5C0}" destId="{1D924C0F-37FA-4791-8A11-488E7F6AA5A5}" srcOrd="0" destOrd="0" parTransId="{B8E90DDB-D04B-4973-B6C7-B5E6CAE79C42}" sibTransId="{36802228-0F60-4B46-A9CE-60C6F4984256}"/>
    <dgm:cxn modelId="{736FD9D9-1DA7-4FBB-9D74-7442086215F9}" type="presOf" srcId="{DB665499-118B-435E-8ACF-18F52B915F19}" destId="{A1A34D7D-8203-45B9-B7B4-F862C8C498AD}" srcOrd="0" destOrd="0" presId="urn:microsoft.com/office/officeart/2005/8/layout/hList3"/>
    <dgm:cxn modelId="{15B045B0-8E9D-465D-8D2F-0BAB5F367347}" type="presOf" srcId="{46BB323A-946D-4DE6-B856-58373DB23B44}" destId="{E632B799-3AED-46E5-A1BF-AFF1DEB3F8DC}" srcOrd="0" destOrd="0" presId="urn:microsoft.com/office/officeart/2005/8/layout/hList3"/>
    <dgm:cxn modelId="{DC1C13F5-C647-40E3-81BC-22DCED486C0B}" srcId="{DB665499-118B-435E-8ACF-18F52B915F19}" destId="{F3904F77-8C09-42C6-96A9-EC0D884DC5C0}" srcOrd="0" destOrd="0" parTransId="{0204A5D9-A4B1-4831-9D55-5CF52748B0BD}" sibTransId="{F910CFC7-D6FB-45A7-B99F-BB6E69F2A98C}"/>
    <dgm:cxn modelId="{96D2949D-3404-41BD-8A8D-E33FE77C88CC}" type="presOf" srcId="{8F4B77A9-C955-4D99-AC0A-E61460507C87}" destId="{812EEFF2-CF17-49F8-9E87-40B8F7B62161}" srcOrd="0" destOrd="0" presId="urn:microsoft.com/office/officeart/2005/8/layout/hList3"/>
    <dgm:cxn modelId="{F89446ED-1948-4B3C-BBC7-183B9200F33F}" srcId="{F3904F77-8C09-42C6-96A9-EC0D884DC5C0}" destId="{46BB323A-946D-4DE6-B856-58373DB23B44}" srcOrd="1" destOrd="0" parTransId="{A5F20E62-C91B-48AC-B046-609365A984A5}" sibTransId="{FEEB6046-051E-4DDC-BD93-3091A38D5163}"/>
    <dgm:cxn modelId="{08DC0B87-0280-421F-B242-BC16C4E73BFE}" srcId="{F3904F77-8C09-42C6-96A9-EC0D884DC5C0}" destId="{8F4B77A9-C955-4D99-AC0A-E61460507C87}" srcOrd="2" destOrd="0" parTransId="{1E1E2D8D-D52D-407E-81A5-3BA53D1F2AF3}" sibTransId="{F77CF08D-F760-4A2E-B66A-F92297149D7E}"/>
    <dgm:cxn modelId="{B08F97F2-722F-48F5-874F-A6807BF0C95A}" type="presOf" srcId="{1D924C0F-37FA-4791-8A11-488E7F6AA5A5}" destId="{FBBA0A24-0C1E-4031-913F-F9590D2DDB41}" srcOrd="0" destOrd="0" presId="urn:microsoft.com/office/officeart/2005/8/layout/hList3"/>
    <dgm:cxn modelId="{72B82BAB-C51C-4338-9762-D749188F319D}" type="presOf" srcId="{F3904F77-8C09-42C6-96A9-EC0D884DC5C0}" destId="{C04C7BF9-5E8B-4A4D-9695-6D71D14E3F89}" srcOrd="0" destOrd="0" presId="urn:microsoft.com/office/officeart/2005/8/layout/hList3"/>
    <dgm:cxn modelId="{0B1470F7-90F7-476E-A7F2-91F862368093}" type="presParOf" srcId="{A1A34D7D-8203-45B9-B7B4-F862C8C498AD}" destId="{C04C7BF9-5E8B-4A4D-9695-6D71D14E3F89}" srcOrd="0" destOrd="0" presId="urn:microsoft.com/office/officeart/2005/8/layout/hList3"/>
    <dgm:cxn modelId="{B4BAB1C1-BFA2-4762-BFF6-5F60A2DC5A60}" type="presParOf" srcId="{A1A34D7D-8203-45B9-B7B4-F862C8C498AD}" destId="{71C3D215-F920-4028-9A8D-3925122F394D}" srcOrd="1" destOrd="0" presId="urn:microsoft.com/office/officeart/2005/8/layout/hList3"/>
    <dgm:cxn modelId="{66E9632C-F431-4B98-896F-39A234D5AEAD}" type="presParOf" srcId="{71C3D215-F920-4028-9A8D-3925122F394D}" destId="{FBBA0A24-0C1E-4031-913F-F9590D2DDB41}" srcOrd="0" destOrd="0" presId="urn:microsoft.com/office/officeart/2005/8/layout/hList3"/>
    <dgm:cxn modelId="{664F0159-857C-4C2A-BB4B-86C94CCB04F2}" type="presParOf" srcId="{71C3D215-F920-4028-9A8D-3925122F394D}" destId="{E632B799-3AED-46E5-A1BF-AFF1DEB3F8DC}" srcOrd="1" destOrd="0" presId="urn:microsoft.com/office/officeart/2005/8/layout/hList3"/>
    <dgm:cxn modelId="{14528C30-435E-4097-95FD-5D4A5A4AEF92}" type="presParOf" srcId="{71C3D215-F920-4028-9A8D-3925122F394D}" destId="{812EEFF2-CF17-49F8-9E87-40B8F7B62161}" srcOrd="2" destOrd="0" presId="urn:microsoft.com/office/officeart/2005/8/layout/hList3"/>
    <dgm:cxn modelId="{9705F5CA-8477-456F-8065-54A8CCDD4752}" type="presParOf" srcId="{A1A34D7D-8203-45B9-B7B4-F862C8C498AD}" destId="{1F83D481-3894-4D85-BC4B-75134BD4C4A3}"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E357E2-8CCC-42D0-91CC-36CD079673F1}"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3227F477-0490-47D0-A3A6-861F60E1DB02}">
      <dgm:prSet phldrT="[Text]"/>
      <dgm:spPr/>
      <dgm:t>
        <a:bodyPr/>
        <a:lstStyle/>
        <a:p>
          <a:r>
            <a:rPr lang="lt-LT" dirty="0" smtClean="0"/>
            <a:t>Apybraiža, kronika, </a:t>
          </a:r>
          <a:r>
            <a:rPr lang="lt-LT" b="1" u="sng" dirty="0" smtClean="0"/>
            <a:t>žinutė</a:t>
          </a:r>
          <a:endParaRPr lang="en-US" b="1" u="sng" dirty="0"/>
        </a:p>
      </dgm:t>
    </dgm:pt>
    <dgm:pt modelId="{E857B3AB-4790-4869-BFED-C85E3F7E8B49}" type="parTrans" cxnId="{F901956F-3877-42A6-B47E-FD28B848E56D}">
      <dgm:prSet/>
      <dgm:spPr/>
      <dgm:t>
        <a:bodyPr/>
        <a:lstStyle/>
        <a:p>
          <a:endParaRPr lang="en-US"/>
        </a:p>
      </dgm:t>
    </dgm:pt>
    <dgm:pt modelId="{FA7E6335-3FDE-4FAB-8F9C-D5FEBBDAB1EB}" type="sibTrans" cxnId="{F901956F-3877-42A6-B47E-FD28B848E56D}">
      <dgm:prSet/>
      <dgm:spPr/>
      <dgm:t>
        <a:bodyPr/>
        <a:lstStyle/>
        <a:p>
          <a:endParaRPr lang="en-US"/>
        </a:p>
      </dgm:t>
    </dgm:pt>
    <dgm:pt modelId="{CE442FDF-4D1E-4DED-80A9-6AE232011775}">
      <dgm:prSet phldrT="[Text]"/>
      <dgm:spPr/>
      <dgm:t>
        <a:bodyPr/>
        <a:lstStyle/>
        <a:p>
          <a:r>
            <a:rPr lang="lt-LT" dirty="0" smtClean="0"/>
            <a:t>Reportažas</a:t>
          </a:r>
          <a:endParaRPr lang="en-US" dirty="0"/>
        </a:p>
      </dgm:t>
    </dgm:pt>
    <dgm:pt modelId="{927CE749-7E05-476B-9D56-8116C4DEA121}" type="parTrans" cxnId="{8FC6782F-09D9-4203-A084-A9B139472898}">
      <dgm:prSet/>
      <dgm:spPr/>
      <dgm:t>
        <a:bodyPr/>
        <a:lstStyle/>
        <a:p>
          <a:endParaRPr lang="en-US"/>
        </a:p>
      </dgm:t>
    </dgm:pt>
    <dgm:pt modelId="{2B027987-32F5-4894-967D-29316912A040}" type="sibTrans" cxnId="{8FC6782F-09D9-4203-A084-A9B139472898}">
      <dgm:prSet/>
      <dgm:spPr/>
      <dgm:t>
        <a:bodyPr/>
        <a:lstStyle/>
        <a:p>
          <a:endParaRPr lang="en-US"/>
        </a:p>
      </dgm:t>
    </dgm:pt>
    <dgm:pt modelId="{451BFCA2-2A9C-4111-BFF7-10C9A2A44931}">
      <dgm:prSet phldrT="[Text]"/>
      <dgm:spPr/>
      <dgm:t>
        <a:bodyPr/>
        <a:lstStyle/>
        <a:p>
          <a:r>
            <a:rPr lang="lt-LT" dirty="0" smtClean="0"/>
            <a:t>Recenzija</a:t>
          </a:r>
          <a:endParaRPr lang="en-US" dirty="0"/>
        </a:p>
      </dgm:t>
    </dgm:pt>
    <dgm:pt modelId="{23E93825-84C3-405F-BE55-80806515FC20}" type="parTrans" cxnId="{AE74846A-B837-4D17-A386-DE2EB2D3E94E}">
      <dgm:prSet/>
      <dgm:spPr/>
      <dgm:t>
        <a:bodyPr/>
        <a:lstStyle/>
        <a:p>
          <a:endParaRPr lang="en-US"/>
        </a:p>
      </dgm:t>
    </dgm:pt>
    <dgm:pt modelId="{DB782C8B-FC40-4EF8-BE95-E47535F31A26}" type="sibTrans" cxnId="{AE74846A-B837-4D17-A386-DE2EB2D3E94E}">
      <dgm:prSet/>
      <dgm:spPr/>
      <dgm:t>
        <a:bodyPr/>
        <a:lstStyle/>
        <a:p>
          <a:endParaRPr lang="en-US"/>
        </a:p>
      </dgm:t>
    </dgm:pt>
    <dgm:pt modelId="{66F83AE3-FF91-4C0D-A386-EBD3639B1982}">
      <dgm:prSet phldrT="[Text]"/>
      <dgm:spPr/>
      <dgm:t>
        <a:bodyPr/>
        <a:lstStyle/>
        <a:p>
          <a:r>
            <a:rPr lang="lt-LT" b="1" u="sng" dirty="0" smtClean="0"/>
            <a:t>Viešas laiškas</a:t>
          </a:r>
          <a:endParaRPr lang="en-US" b="1" u="sng" dirty="0"/>
        </a:p>
      </dgm:t>
    </dgm:pt>
    <dgm:pt modelId="{AB479E58-1158-4179-AB7F-395E71EBB3C8}" type="parTrans" cxnId="{A9813F07-D8A9-4AEF-A436-FD28A796A70C}">
      <dgm:prSet/>
      <dgm:spPr/>
      <dgm:t>
        <a:bodyPr/>
        <a:lstStyle/>
        <a:p>
          <a:endParaRPr lang="en-US"/>
        </a:p>
      </dgm:t>
    </dgm:pt>
    <dgm:pt modelId="{7B2BCDDD-EB31-45B2-ABC0-89C66BCAD1B0}" type="sibTrans" cxnId="{A9813F07-D8A9-4AEF-A436-FD28A796A70C}">
      <dgm:prSet/>
      <dgm:spPr/>
      <dgm:t>
        <a:bodyPr/>
        <a:lstStyle/>
        <a:p>
          <a:endParaRPr lang="en-US"/>
        </a:p>
      </dgm:t>
    </dgm:pt>
    <dgm:pt modelId="{A1A93800-C9D3-451C-99FB-09FFAB3389E5}">
      <dgm:prSet phldrT="[Text]" custT="1"/>
      <dgm:spPr/>
      <dgm:t>
        <a:bodyPr/>
        <a:lstStyle/>
        <a:p>
          <a:r>
            <a:rPr lang="lt-LT" sz="2300" dirty="0" smtClean="0"/>
            <a:t>Feljetonas</a:t>
          </a:r>
        </a:p>
        <a:p>
          <a:r>
            <a:rPr lang="lt-LT" sz="1400" b="0" i="0" dirty="0" smtClean="0"/>
            <a:t>(išjuokiantis trūkumus)</a:t>
          </a:r>
          <a:endParaRPr lang="en-US" sz="1400" dirty="0"/>
        </a:p>
      </dgm:t>
    </dgm:pt>
    <dgm:pt modelId="{E5BA3D16-E4B6-40AF-9A42-CB05A3DEB005}" type="parTrans" cxnId="{78257605-A480-47E4-8CF4-520567CD8C2D}">
      <dgm:prSet/>
      <dgm:spPr/>
      <dgm:t>
        <a:bodyPr/>
        <a:lstStyle/>
        <a:p>
          <a:endParaRPr lang="en-US"/>
        </a:p>
      </dgm:t>
    </dgm:pt>
    <dgm:pt modelId="{D892B48F-E9B5-4D81-A127-EB62C98B49A6}" type="sibTrans" cxnId="{78257605-A480-47E4-8CF4-520567CD8C2D}">
      <dgm:prSet/>
      <dgm:spPr/>
      <dgm:t>
        <a:bodyPr/>
        <a:lstStyle/>
        <a:p>
          <a:endParaRPr lang="en-US"/>
        </a:p>
      </dgm:t>
    </dgm:pt>
    <dgm:pt modelId="{1C66E818-991E-413C-A8C8-092A8D42F8CA}">
      <dgm:prSet phldrT="[Text]" custT="1"/>
      <dgm:spPr/>
      <dgm:t>
        <a:bodyPr/>
        <a:lstStyle/>
        <a:p>
          <a:r>
            <a:rPr lang="lt-LT" sz="2400" dirty="0" smtClean="0"/>
            <a:t>Komentaras</a:t>
          </a:r>
          <a:endParaRPr lang="en-US" sz="2400" dirty="0"/>
        </a:p>
      </dgm:t>
    </dgm:pt>
    <dgm:pt modelId="{E98252C1-B6C4-484E-B8E0-2CC4EEA5DFB8}" type="parTrans" cxnId="{95ED3922-DB10-44DF-9238-F7A6BB4D44D5}">
      <dgm:prSet/>
      <dgm:spPr/>
      <dgm:t>
        <a:bodyPr/>
        <a:lstStyle/>
        <a:p>
          <a:endParaRPr lang="en-US"/>
        </a:p>
      </dgm:t>
    </dgm:pt>
    <dgm:pt modelId="{4CF5C1BC-4054-4546-B940-56A3BFE3E8F0}" type="sibTrans" cxnId="{95ED3922-DB10-44DF-9238-F7A6BB4D44D5}">
      <dgm:prSet/>
      <dgm:spPr/>
      <dgm:t>
        <a:bodyPr/>
        <a:lstStyle/>
        <a:p>
          <a:endParaRPr lang="en-US"/>
        </a:p>
      </dgm:t>
    </dgm:pt>
    <dgm:pt modelId="{0E68F22D-C7EA-47B7-A375-063D703E6FCF}">
      <dgm:prSet phldrT="[Text]" custT="1"/>
      <dgm:spPr/>
      <dgm:t>
        <a:bodyPr/>
        <a:lstStyle/>
        <a:p>
          <a:r>
            <a:rPr lang="lt-LT" sz="2800" b="1" u="sng" dirty="0" smtClean="0"/>
            <a:t>Straipsnis</a:t>
          </a:r>
          <a:endParaRPr lang="en-US" sz="2800" b="1" u="sng" dirty="0"/>
        </a:p>
      </dgm:t>
    </dgm:pt>
    <dgm:pt modelId="{74CF5A89-A7FC-456C-BC0A-024B55FCBC0F}" type="parTrans" cxnId="{F70B2BF2-55F1-42A3-9110-31977317DD47}">
      <dgm:prSet/>
      <dgm:spPr/>
      <dgm:t>
        <a:bodyPr/>
        <a:lstStyle/>
        <a:p>
          <a:endParaRPr lang="en-US"/>
        </a:p>
      </dgm:t>
    </dgm:pt>
    <dgm:pt modelId="{C6AF2A95-FCF6-4F5E-8B99-BB07491ABF5D}" type="sibTrans" cxnId="{F70B2BF2-55F1-42A3-9110-31977317DD47}">
      <dgm:prSet/>
      <dgm:spPr/>
      <dgm:t>
        <a:bodyPr/>
        <a:lstStyle/>
        <a:p>
          <a:endParaRPr lang="en-US"/>
        </a:p>
      </dgm:t>
    </dgm:pt>
    <dgm:pt modelId="{C0A8A23F-C1E2-485B-9E02-BED02261B85C}">
      <dgm:prSet phldrT="[Text]"/>
      <dgm:spPr/>
      <dgm:t>
        <a:bodyPr/>
        <a:lstStyle/>
        <a:p>
          <a:r>
            <a:rPr lang="lt-LT" b="1" u="sng" dirty="0" smtClean="0"/>
            <a:t>Interviu</a:t>
          </a:r>
          <a:endParaRPr lang="en-US" b="1" u="sng" dirty="0"/>
        </a:p>
      </dgm:t>
    </dgm:pt>
    <dgm:pt modelId="{C6AF0FAC-01CD-42D3-B88C-25A45B5968D3}" type="parTrans" cxnId="{CBAB3A2A-FC57-4A2C-AE96-9EC04316B6F8}">
      <dgm:prSet/>
      <dgm:spPr/>
      <dgm:t>
        <a:bodyPr/>
        <a:lstStyle/>
        <a:p>
          <a:endParaRPr lang="en-US"/>
        </a:p>
      </dgm:t>
    </dgm:pt>
    <dgm:pt modelId="{FFF70AAC-428D-43C4-B0C8-4EFA93A9C8E0}" type="sibTrans" cxnId="{CBAB3A2A-FC57-4A2C-AE96-9EC04316B6F8}">
      <dgm:prSet/>
      <dgm:spPr/>
      <dgm:t>
        <a:bodyPr/>
        <a:lstStyle/>
        <a:p>
          <a:endParaRPr lang="en-US"/>
        </a:p>
      </dgm:t>
    </dgm:pt>
    <dgm:pt modelId="{75C9C8B7-4AC3-4F9F-9EBD-87C70A4FCB13}">
      <dgm:prSet phldrT="[Text]"/>
      <dgm:spPr/>
      <dgm:t>
        <a:bodyPr/>
        <a:lstStyle/>
        <a:p>
          <a:r>
            <a:rPr lang="lt-LT" dirty="0" smtClean="0"/>
            <a:t>Vaizdelis</a:t>
          </a:r>
          <a:endParaRPr lang="en-US" dirty="0"/>
        </a:p>
      </dgm:t>
    </dgm:pt>
    <dgm:pt modelId="{ED87CC1F-E3DF-4FAD-905E-58158ECD9912}" type="parTrans" cxnId="{D486188E-63EF-4FD1-A082-A9A57DF7F8C2}">
      <dgm:prSet/>
      <dgm:spPr/>
      <dgm:t>
        <a:bodyPr/>
        <a:lstStyle/>
        <a:p>
          <a:endParaRPr lang="en-US"/>
        </a:p>
      </dgm:t>
    </dgm:pt>
    <dgm:pt modelId="{CCE832BA-0A03-45D5-8D8C-08CF63D550D9}" type="sibTrans" cxnId="{D486188E-63EF-4FD1-A082-A9A57DF7F8C2}">
      <dgm:prSet/>
      <dgm:spPr/>
      <dgm:t>
        <a:bodyPr/>
        <a:lstStyle/>
        <a:p>
          <a:endParaRPr lang="en-US"/>
        </a:p>
      </dgm:t>
    </dgm:pt>
    <dgm:pt modelId="{28BB2D8F-8991-49BA-BBDA-EEE8D9AB14FC}" type="pres">
      <dgm:prSet presAssocID="{C2E357E2-8CCC-42D0-91CC-36CD079673F1}" presName="Name0" presStyleCnt="0">
        <dgm:presLayoutVars>
          <dgm:dir/>
          <dgm:resizeHandles/>
        </dgm:presLayoutVars>
      </dgm:prSet>
      <dgm:spPr/>
      <dgm:t>
        <a:bodyPr/>
        <a:lstStyle/>
        <a:p>
          <a:endParaRPr lang="en-US"/>
        </a:p>
      </dgm:t>
    </dgm:pt>
    <dgm:pt modelId="{30E1FD42-DE1F-48A5-93D8-57A4D4DA3534}" type="pres">
      <dgm:prSet presAssocID="{3227F477-0490-47D0-A3A6-861F60E1DB02}" presName="compNode" presStyleCnt="0"/>
      <dgm:spPr/>
    </dgm:pt>
    <dgm:pt modelId="{C02C16F1-F695-4A84-9B4D-0723A2AF9759}" type="pres">
      <dgm:prSet presAssocID="{3227F477-0490-47D0-A3A6-861F60E1DB02}" presName="dummyConnPt" presStyleCnt="0"/>
      <dgm:spPr/>
    </dgm:pt>
    <dgm:pt modelId="{459EC22C-1806-4C05-A2A6-5C6A05E42108}" type="pres">
      <dgm:prSet presAssocID="{3227F477-0490-47D0-A3A6-861F60E1DB02}" presName="node" presStyleLbl="node1" presStyleIdx="0" presStyleCnt="9">
        <dgm:presLayoutVars>
          <dgm:bulletEnabled val="1"/>
        </dgm:presLayoutVars>
      </dgm:prSet>
      <dgm:spPr/>
      <dgm:t>
        <a:bodyPr/>
        <a:lstStyle/>
        <a:p>
          <a:endParaRPr lang="en-US"/>
        </a:p>
      </dgm:t>
    </dgm:pt>
    <dgm:pt modelId="{BED244DB-0233-49CB-839B-3032695CB466}" type="pres">
      <dgm:prSet presAssocID="{FA7E6335-3FDE-4FAB-8F9C-D5FEBBDAB1EB}" presName="sibTrans" presStyleLbl="bgSibTrans2D1" presStyleIdx="0" presStyleCnt="8"/>
      <dgm:spPr/>
      <dgm:t>
        <a:bodyPr/>
        <a:lstStyle/>
        <a:p>
          <a:endParaRPr lang="en-US"/>
        </a:p>
      </dgm:t>
    </dgm:pt>
    <dgm:pt modelId="{60CBB79F-E974-4F73-98EC-F25F173B708A}" type="pres">
      <dgm:prSet presAssocID="{CE442FDF-4D1E-4DED-80A9-6AE232011775}" presName="compNode" presStyleCnt="0"/>
      <dgm:spPr/>
    </dgm:pt>
    <dgm:pt modelId="{6C9280A2-A28B-4B0F-8F9C-89C9E09E28FA}" type="pres">
      <dgm:prSet presAssocID="{CE442FDF-4D1E-4DED-80A9-6AE232011775}" presName="dummyConnPt" presStyleCnt="0"/>
      <dgm:spPr/>
    </dgm:pt>
    <dgm:pt modelId="{CA52B5A3-5727-4D3B-8EFD-3B615A303225}" type="pres">
      <dgm:prSet presAssocID="{CE442FDF-4D1E-4DED-80A9-6AE232011775}" presName="node" presStyleLbl="node1" presStyleIdx="1" presStyleCnt="9">
        <dgm:presLayoutVars>
          <dgm:bulletEnabled val="1"/>
        </dgm:presLayoutVars>
      </dgm:prSet>
      <dgm:spPr/>
      <dgm:t>
        <a:bodyPr/>
        <a:lstStyle/>
        <a:p>
          <a:endParaRPr lang="en-US"/>
        </a:p>
      </dgm:t>
    </dgm:pt>
    <dgm:pt modelId="{C51C70C1-C045-445A-AA12-5E6FE6BEDD40}" type="pres">
      <dgm:prSet presAssocID="{2B027987-32F5-4894-967D-29316912A040}" presName="sibTrans" presStyleLbl="bgSibTrans2D1" presStyleIdx="1" presStyleCnt="8"/>
      <dgm:spPr/>
      <dgm:t>
        <a:bodyPr/>
        <a:lstStyle/>
        <a:p>
          <a:endParaRPr lang="en-US"/>
        </a:p>
      </dgm:t>
    </dgm:pt>
    <dgm:pt modelId="{7018A761-1689-43DE-BEF4-A120F0D7AC0D}" type="pres">
      <dgm:prSet presAssocID="{451BFCA2-2A9C-4111-BFF7-10C9A2A44931}" presName="compNode" presStyleCnt="0"/>
      <dgm:spPr/>
    </dgm:pt>
    <dgm:pt modelId="{52906666-F6F1-41E5-A1F3-94E059EB228F}" type="pres">
      <dgm:prSet presAssocID="{451BFCA2-2A9C-4111-BFF7-10C9A2A44931}" presName="dummyConnPt" presStyleCnt="0"/>
      <dgm:spPr/>
    </dgm:pt>
    <dgm:pt modelId="{17BA3ECC-D670-4971-B403-5621711299F2}" type="pres">
      <dgm:prSet presAssocID="{451BFCA2-2A9C-4111-BFF7-10C9A2A44931}" presName="node" presStyleLbl="node1" presStyleIdx="2" presStyleCnt="9">
        <dgm:presLayoutVars>
          <dgm:bulletEnabled val="1"/>
        </dgm:presLayoutVars>
      </dgm:prSet>
      <dgm:spPr/>
      <dgm:t>
        <a:bodyPr/>
        <a:lstStyle/>
        <a:p>
          <a:endParaRPr lang="en-US"/>
        </a:p>
      </dgm:t>
    </dgm:pt>
    <dgm:pt modelId="{00E9C6FD-0E0E-4AC9-99DC-DE38D015FEB2}" type="pres">
      <dgm:prSet presAssocID="{DB782C8B-FC40-4EF8-BE95-E47535F31A26}" presName="sibTrans" presStyleLbl="bgSibTrans2D1" presStyleIdx="2" presStyleCnt="8"/>
      <dgm:spPr/>
      <dgm:t>
        <a:bodyPr/>
        <a:lstStyle/>
        <a:p>
          <a:endParaRPr lang="en-US"/>
        </a:p>
      </dgm:t>
    </dgm:pt>
    <dgm:pt modelId="{569129EC-848C-4EE9-886A-BEF43627C5E9}" type="pres">
      <dgm:prSet presAssocID="{66F83AE3-FF91-4C0D-A386-EBD3639B1982}" presName="compNode" presStyleCnt="0"/>
      <dgm:spPr/>
    </dgm:pt>
    <dgm:pt modelId="{C726B56A-7DC2-4285-958F-E2B7C7402AAF}" type="pres">
      <dgm:prSet presAssocID="{66F83AE3-FF91-4C0D-A386-EBD3639B1982}" presName="dummyConnPt" presStyleCnt="0"/>
      <dgm:spPr/>
    </dgm:pt>
    <dgm:pt modelId="{83B0D564-A582-45BF-A0D8-CFDDD7E38618}" type="pres">
      <dgm:prSet presAssocID="{66F83AE3-FF91-4C0D-A386-EBD3639B1982}" presName="node" presStyleLbl="node1" presStyleIdx="3" presStyleCnt="9">
        <dgm:presLayoutVars>
          <dgm:bulletEnabled val="1"/>
        </dgm:presLayoutVars>
      </dgm:prSet>
      <dgm:spPr/>
      <dgm:t>
        <a:bodyPr/>
        <a:lstStyle/>
        <a:p>
          <a:endParaRPr lang="en-US"/>
        </a:p>
      </dgm:t>
    </dgm:pt>
    <dgm:pt modelId="{9EF8C777-1955-4F5F-A9CC-06EF8F27D173}" type="pres">
      <dgm:prSet presAssocID="{7B2BCDDD-EB31-45B2-ABC0-89C66BCAD1B0}" presName="sibTrans" presStyleLbl="bgSibTrans2D1" presStyleIdx="3" presStyleCnt="8"/>
      <dgm:spPr/>
      <dgm:t>
        <a:bodyPr/>
        <a:lstStyle/>
        <a:p>
          <a:endParaRPr lang="en-US"/>
        </a:p>
      </dgm:t>
    </dgm:pt>
    <dgm:pt modelId="{AC00833A-8A0B-434E-A818-2CFFF18B922F}" type="pres">
      <dgm:prSet presAssocID="{A1A93800-C9D3-451C-99FB-09FFAB3389E5}" presName="compNode" presStyleCnt="0"/>
      <dgm:spPr/>
    </dgm:pt>
    <dgm:pt modelId="{E395C6A4-6AA2-44DA-8764-7B76E6FD241B}" type="pres">
      <dgm:prSet presAssocID="{A1A93800-C9D3-451C-99FB-09FFAB3389E5}" presName="dummyConnPt" presStyleCnt="0"/>
      <dgm:spPr/>
    </dgm:pt>
    <dgm:pt modelId="{75A397A9-E3E8-4493-AA29-81F8551D5F60}" type="pres">
      <dgm:prSet presAssocID="{A1A93800-C9D3-451C-99FB-09FFAB3389E5}" presName="node" presStyleLbl="node1" presStyleIdx="4" presStyleCnt="9">
        <dgm:presLayoutVars>
          <dgm:bulletEnabled val="1"/>
        </dgm:presLayoutVars>
      </dgm:prSet>
      <dgm:spPr/>
      <dgm:t>
        <a:bodyPr/>
        <a:lstStyle/>
        <a:p>
          <a:endParaRPr lang="en-US"/>
        </a:p>
      </dgm:t>
    </dgm:pt>
    <dgm:pt modelId="{28F13255-D1AF-4F19-BFA5-B8FB6890BCEE}" type="pres">
      <dgm:prSet presAssocID="{D892B48F-E9B5-4D81-A127-EB62C98B49A6}" presName="sibTrans" presStyleLbl="bgSibTrans2D1" presStyleIdx="4" presStyleCnt="8"/>
      <dgm:spPr/>
      <dgm:t>
        <a:bodyPr/>
        <a:lstStyle/>
        <a:p>
          <a:endParaRPr lang="en-US"/>
        </a:p>
      </dgm:t>
    </dgm:pt>
    <dgm:pt modelId="{07CC6489-D6DE-4AEC-94A3-2F1EA14400B0}" type="pres">
      <dgm:prSet presAssocID="{1C66E818-991E-413C-A8C8-092A8D42F8CA}" presName="compNode" presStyleCnt="0"/>
      <dgm:spPr/>
    </dgm:pt>
    <dgm:pt modelId="{0ACC8CD6-9445-44EF-9CB4-DFDCBADA3ACB}" type="pres">
      <dgm:prSet presAssocID="{1C66E818-991E-413C-A8C8-092A8D42F8CA}" presName="dummyConnPt" presStyleCnt="0"/>
      <dgm:spPr/>
    </dgm:pt>
    <dgm:pt modelId="{66201AFB-4A58-4071-95B4-85B79C2385EC}" type="pres">
      <dgm:prSet presAssocID="{1C66E818-991E-413C-A8C8-092A8D42F8CA}" presName="node" presStyleLbl="node1" presStyleIdx="5" presStyleCnt="9">
        <dgm:presLayoutVars>
          <dgm:bulletEnabled val="1"/>
        </dgm:presLayoutVars>
      </dgm:prSet>
      <dgm:spPr/>
      <dgm:t>
        <a:bodyPr/>
        <a:lstStyle/>
        <a:p>
          <a:endParaRPr lang="en-US"/>
        </a:p>
      </dgm:t>
    </dgm:pt>
    <dgm:pt modelId="{75E19EC2-F4CE-43AE-B129-893AFCF61CE9}" type="pres">
      <dgm:prSet presAssocID="{4CF5C1BC-4054-4546-B940-56A3BFE3E8F0}" presName="sibTrans" presStyleLbl="bgSibTrans2D1" presStyleIdx="5" presStyleCnt="8"/>
      <dgm:spPr/>
      <dgm:t>
        <a:bodyPr/>
        <a:lstStyle/>
        <a:p>
          <a:endParaRPr lang="en-US"/>
        </a:p>
      </dgm:t>
    </dgm:pt>
    <dgm:pt modelId="{6327F6A6-745D-4BF2-A199-7BF285CA0BCC}" type="pres">
      <dgm:prSet presAssocID="{0E68F22D-C7EA-47B7-A375-063D703E6FCF}" presName="compNode" presStyleCnt="0"/>
      <dgm:spPr/>
    </dgm:pt>
    <dgm:pt modelId="{E15ED5C3-3068-4050-89E9-4BFF9F4954DB}" type="pres">
      <dgm:prSet presAssocID="{0E68F22D-C7EA-47B7-A375-063D703E6FCF}" presName="dummyConnPt" presStyleCnt="0"/>
      <dgm:spPr/>
    </dgm:pt>
    <dgm:pt modelId="{FCBC7508-9ED9-4B8A-A4F7-D2FB98878677}" type="pres">
      <dgm:prSet presAssocID="{0E68F22D-C7EA-47B7-A375-063D703E6FCF}" presName="node" presStyleLbl="node1" presStyleIdx="6" presStyleCnt="9">
        <dgm:presLayoutVars>
          <dgm:bulletEnabled val="1"/>
        </dgm:presLayoutVars>
      </dgm:prSet>
      <dgm:spPr/>
      <dgm:t>
        <a:bodyPr/>
        <a:lstStyle/>
        <a:p>
          <a:endParaRPr lang="en-US"/>
        </a:p>
      </dgm:t>
    </dgm:pt>
    <dgm:pt modelId="{9AE2C2AE-EFE9-49DC-83E6-A463E986D562}" type="pres">
      <dgm:prSet presAssocID="{C6AF2A95-FCF6-4F5E-8B99-BB07491ABF5D}" presName="sibTrans" presStyleLbl="bgSibTrans2D1" presStyleIdx="6" presStyleCnt="8"/>
      <dgm:spPr/>
      <dgm:t>
        <a:bodyPr/>
        <a:lstStyle/>
        <a:p>
          <a:endParaRPr lang="en-US"/>
        </a:p>
      </dgm:t>
    </dgm:pt>
    <dgm:pt modelId="{F6C01A0B-D315-4A27-9F06-BB81D6162C0B}" type="pres">
      <dgm:prSet presAssocID="{C0A8A23F-C1E2-485B-9E02-BED02261B85C}" presName="compNode" presStyleCnt="0"/>
      <dgm:spPr/>
    </dgm:pt>
    <dgm:pt modelId="{0AFE64A8-63D4-4EF2-8C3D-C41FA606D51E}" type="pres">
      <dgm:prSet presAssocID="{C0A8A23F-C1E2-485B-9E02-BED02261B85C}" presName="dummyConnPt" presStyleCnt="0"/>
      <dgm:spPr/>
    </dgm:pt>
    <dgm:pt modelId="{AE780E5D-E4C8-4794-B51F-465B8BD041BC}" type="pres">
      <dgm:prSet presAssocID="{C0A8A23F-C1E2-485B-9E02-BED02261B85C}" presName="node" presStyleLbl="node1" presStyleIdx="7" presStyleCnt="9">
        <dgm:presLayoutVars>
          <dgm:bulletEnabled val="1"/>
        </dgm:presLayoutVars>
      </dgm:prSet>
      <dgm:spPr/>
      <dgm:t>
        <a:bodyPr/>
        <a:lstStyle/>
        <a:p>
          <a:endParaRPr lang="en-US"/>
        </a:p>
      </dgm:t>
    </dgm:pt>
    <dgm:pt modelId="{9E50FA44-0F59-4ACD-BCBE-97BFA9124067}" type="pres">
      <dgm:prSet presAssocID="{FFF70AAC-428D-43C4-B0C8-4EFA93A9C8E0}" presName="sibTrans" presStyleLbl="bgSibTrans2D1" presStyleIdx="7" presStyleCnt="8"/>
      <dgm:spPr/>
      <dgm:t>
        <a:bodyPr/>
        <a:lstStyle/>
        <a:p>
          <a:endParaRPr lang="en-US"/>
        </a:p>
      </dgm:t>
    </dgm:pt>
    <dgm:pt modelId="{81D3CC33-997F-4612-B066-3FE9A93A9B4C}" type="pres">
      <dgm:prSet presAssocID="{75C9C8B7-4AC3-4F9F-9EBD-87C70A4FCB13}" presName="compNode" presStyleCnt="0"/>
      <dgm:spPr/>
    </dgm:pt>
    <dgm:pt modelId="{D9F5FB66-925F-4124-812A-4D366E4C6FA7}" type="pres">
      <dgm:prSet presAssocID="{75C9C8B7-4AC3-4F9F-9EBD-87C70A4FCB13}" presName="dummyConnPt" presStyleCnt="0"/>
      <dgm:spPr/>
    </dgm:pt>
    <dgm:pt modelId="{7594EE8D-8F3E-4808-A5D7-6EEB92F05F2E}" type="pres">
      <dgm:prSet presAssocID="{75C9C8B7-4AC3-4F9F-9EBD-87C70A4FCB13}" presName="node" presStyleLbl="node1" presStyleIdx="8" presStyleCnt="9">
        <dgm:presLayoutVars>
          <dgm:bulletEnabled val="1"/>
        </dgm:presLayoutVars>
      </dgm:prSet>
      <dgm:spPr/>
      <dgm:t>
        <a:bodyPr/>
        <a:lstStyle/>
        <a:p>
          <a:endParaRPr lang="en-US"/>
        </a:p>
      </dgm:t>
    </dgm:pt>
  </dgm:ptLst>
  <dgm:cxnLst>
    <dgm:cxn modelId="{3633E612-0A9E-4834-9124-56E434A5FF60}" type="presOf" srcId="{DB782C8B-FC40-4EF8-BE95-E47535F31A26}" destId="{00E9C6FD-0E0E-4AC9-99DC-DE38D015FEB2}" srcOrd="0" destOrd="0" presId="urn:microsoft.com/office/officeart/2005/8/layout/bProcess4"/>
    <dgm:cxn modelId="{95ED3922-DB10-44DF-9238-F7A6BB4D44D5}" srcId="{C2E357E2-8CCC-42D0-91CC-36CD079673F1}" destId="{1C66E818-991E-413C-A8C8-092A8D42F8CA}" srcOrd="5" destOrd="0" parTransId="{E98252C1-B6C4-484E-B8E0-2CC4EEA5DFB8}" sibTransId="{4CF5C1BC-4054-4546-B940-56A3BFE3E8F0}"/>
    <dgm:cxn modelId="{D01BD007-1FA7-4D06-9076-B37E485E014A}" type="presOf" srcId="{C2E357E2-8CCC-42D0-91CC-36CD079673F1}" destId="{28BB2D8F-8991-49BA-BBDA-EEE8D9AB14FC}" srcOrd="0" destOrd="0" presId="urn:microsoft.com/office/officeart/2005/8/layout/bProcess4"/>
    <dgm:cxn modelId="{512C5871-6EE0-435B-868A-55A29E4F2D64}" type="presOf" srcId="{A1A93800-C9D3-451C-99FB-09FFAB3389E5}" destId="{75A397A9-E3E8-4493-AA29-81F8551D5F60}" srcOrd="0" destOrd="0" presId="urn:microsoft.com/office/officeart/2005/8/layout/bProcess4"/>
    <dgm:cxn modelId="{CBAB3A2A-FC57-4A2C-AE96-9EC04316B6F8}" srcId="{C2E357E2-8CCC-42D0-91CC-36CD079673F1}" destId="{C0A8A23F-C1E2-485B-9E02-BED02261B85C}" srcOrd="7" destOrd="0" parTransId="{C6AF0FAC-01CD-42D3-B88C-25A45B5968D3}" sibTransId="{FFF70AAC-428D-43C4-B0C8-4EFA93A9C8E0}"/>
    <dgm:cxn modelId="{78257605-A480-47E4-8CF4-520567CD8C2D}" srcId="{C2E357E2-8CCC-42D0-91CC-36CD079673F1}" destId="{A1A93800-C9D3-451C-99FB-09FFAB3389E5}" srcOrd="4" destOrd="0" parTransId="{E5BA3D16-E4B6-40AF-9A42-CB05A3DEB005}" sibTransId="{D892B48F-E9B5-4D81-A127-EB62C98B49A6}"/>
    <dgm:cxn modelId="{13D30177-F19F-409E-964D-AD62B974E537}" type="presOf" srcId="{FA7E6335-3FDE-4FAB-8F9C-D5FEBBDAB1EB}" destId="{BED244DB-0233-49CB-839B-3032695CB466}" srcOrd="0" destOrd="0" presId="urn:microsoft.com/office/officeart/2005/8/layout/bProcess4"/>
    <dgm:cxn modelId="{AE74846A-B837-4D17-A386-DE2EB2D3E94E}" srcId="{C2E357E2-8CCC-42D0-91CC-36CD079673F1}" destId="{451BFCA2-2A9C-4111-BFF7-10C9A2A44931}" srcOrd="2" destOrd="0" parTransId="{23E93825-84C3-405F-BE55-80806515FC20}" sibTransId="{DB782C8B-FC40-4EF8-BE95-E47535F31A26}"/>
    <dgm:cxn modelId="{F3B256F7-BAC4-4D4C-A420-FA045491D201}" type="presOf" srcId="{1C66E818-991E-413C-A8C8-092A8D42F8CA}" destId="{66201AFB-4A58-4071-95B4-85B79C2385EC}" srcOrd="0" destOrd="0" presId="urn:microsoft.com/office/officeart/2005/8/layout/bProcess4"/>
    <dgm:cxn modelId="{A9813F07-D8A9-4AEF-A436-FD28A796A70C}" srcId="{C2E357E2-8CCC-42D0-91CC-36CD079673F1}" destId="{66F83AE3-FF91-4C0D-A386-EBD3639B1982}" srcOrd="3" destOrd="0" parTransId="{AB479E58-1158-4179-AB7F-395E71EBB3C8}" sibTransId="{7B2BCDDD-EB31-45B2-ABC0-89C66BCAD1B0}"/>
    <dgm:cxn modelId="{0FEC1810-5497-4032-A25A-3044B887CBA4}" type="presOf" srcId="{451BFCA2-2A9C-4111-BFF7-10C9A2A44931}" destId="{17BA3ECC-D670-4971-B403-5621711299F2}" srcOrd="0" destOrd="0" presId="urn:microsoft.com/office/officeart/2005/8/layout/bProcess4"/>
    <dgm:cxn modelId="{E8AFDA1F-7B65-433F-90D4-43CACFDDA95D}" type="presOf" srcId="{66F83AE3-FF91-4C0D-A386-EBD3639B1982}" destId="{83B0D564-A582-45BF-A0D8-CFDDD7E38618}" srcOrd="0" destOrd="0" presId="urn:microsoft.com/office/officeart/2005/8/layout/bProcess4"/>
    <dgm:cxn modelId="{C4AA0063-1DFD-4AD6-806E-FC01DCB4589E}" type="presOf" srcId="{0E68F22D-C7EA-47B7-A375-063D703E6FCF}" destId="{FCBC7508-9ED9-4B8A-A4F7-D2FB98878677}" srcOrd="0" destOrd="0" presId="urn:microsoft.com/office/officeart/2005/8/layout/bProcess4"/>
    <dgm:cxn modelId="{86E3DAB9-1517-4A47-9E5C-E061F38E6075}" type="presOf" srcId="{C0A8A23F-C1E2-485B-9E02-BED02261B85C}" destId="{AE780E5D-E4C8-4794-B51F-465B8BD041BC}" srcOrd="0" destOrd="0" presId="urn:microsoft.com/office/officeart/2005/8/layout/bProcess4"/>
    <dgm:cxn modelId="{9AB644BE-81E6-40FE-A64E-397A694F34E0}" type="presOf" srcId="{2B027987-32F5-4894-967D-29316912A040}" destId="{C51C70C1-C045-445A-AA12-5E6FE6BEDD40}" srcOrd="0" destOrd="0" presId="urn:microsoft.com/office/officeart/2005/8/layout/bProcess4"/>
    <dgm:cxn modelId="{ECCFD501-A935-4A5F-AB1A-338758449CED}" type="presOf" srcId="{C6AF2A95-FCF6-4F5E-8B99-BB07491ABF5D}" destId="{9AE2C2AE-EFE9-49DC-83E6-A463E986D562}" srcOrd="0" destOrd="0" presId="urn:microsoft.com/office/officeart/2005/8/layout/bProcess4"/>
    <dgm:cxn modelId="{9ABC1DE4-0D58-4F82-BF8C-9C2FD5A42706}" type="presOf" srcId="{3227F477-0490-47D0-A3A6-861F60E1DB02}" destId="{459EC22C-1806-4C05-A2A6-5C6A05E42108}" srcOrd="0" destOrd="0" presId="urn:microsoft.com/office/officeart/2005/8/layout/bProcess4"/>
    <dgm:cxn modelId="{8FC6782F-09D9-4203-A084-A9B139472898}" srcId="{C2E357E2-8CCC-42D0-91CC-36CD079673F1}" destId="{CE442FDF-4D1E-4DED-80A9-6AE232011775}" srcOrd="1" destOrd="0" parTransId="{927CE749-7E05-476B-9D56-8116C4DEA121}" sibTransId="{2B027987-32F5-4894-967D-29316912A040}"/>
    <dgm:cxn modelId="{542C5B9F-1859-4761-BEC6-59BC1FAFC502}" type="presOf" srcId="{CE442FDF-4D1E-4DED-80A9-6AE232011775}" destId="{CA52B5A3-5727-4D3B-8EFD-3B615A303225}" srcOrd="0" destOrd="0" presId="urn:microsoft.com/office/officeart/2005/8/layout/bProcess4"/>
    <dgm:cxn modelId="{FDBE3CB9-8ECE-487C-B4CD-BD0B4CEFC273}" type="presOf" srcId="{75C9C8B7-4AC3-4F9F-9EBD-87C70A4FCB13}" destId="{7594EE8D-8F3E-4808-A5D7-6EEB92F05F2E}" srcOrd="0" destOrd="0" presId="urn:microsoft.com/office/officeart/2005/8/layout/bProcess4"/>
    <dgm:cxn modelId="{96B54BFA-8270-4C6D-8C90-7CBA1A10D430}" type="presOf" srcId="{7B2BCDDD-EB31-45B2-ABC0-89C66BCAD1B0}" destId="{9EF8C777-1955-4F5F-A9CC-06EF8F27D173}" srcOrd="0" destOrd="0" presId="urn:microsoft.com/office/officeart/2005/8/layout/bProcess4"/>
    <dgm:cxn modelId="{D486188E-63EF-4FD1-A082-A9A57DF7F8C2}" srcId="{C2E357E2-8CCC-42D0-91CC-36CD079673F1}" destId="{75C9C8B7-4AC3-4F9F-9EBD-87C70A4FCB13}" srcOrd="8" destOrd="0" parTransId="{ED87CC1F-E3DF-4FAD-905E-58158ECD9912}" sibTransId="{CCE832BA-0A03-45D5-8D8C-08CF63D550D9}"/>
    <dgm:cxn modelId="{F70B2BF2-55F1-42A3-9110-31977317DD47}" srcId="{C2E357E2-8CCC-42D0-91CC-36CD079673F1}" destId="{0E68F22D-C7EA-47B7-A375-063D703E6FCF}" srcOrd="6" destOrd="0" parTransId="{74CF5A89-A7FC-456C-BC0A-024B55FCBC0F}" sibTransId="{C6AF2A95-FCF6-4F5E-8B99-BB07491ABF5D}"/>
    <dgm:cxn modelId="{F901956F-3877-42A6-B47E-FD28B848E56D}" srcId="{C2E357E2-8CCC-42D0-91CC-36CD079673F1}" destId="{3227F477-0490-47D0-A3A6-861F60E1DB02}" srcOrd="0" destOrd="0" parTransId="{E857B3AB-4790-4869-BFED-C85E3F7E8B49}" sibTransId="{FA7E6335-3FDE-4FAB-8F9C-D5FEBBDAB1EB}"/>
    <dgm:cxn modelId="{40C64D57-2157-419C-A7C8-AB18056CE2A6}" type="presOf" srcId="{FFF70AAC-428D-43C4-B0C8-4EFA93A9C8E0}" destId="{9E50FA44-0F59-4ACD-BCBE-97BFA9124067}" srcOrd="0" destOrd="0" presId="urn:microsoft.com/office/officeart/2005/8/layout/bProcess4"/>
    <dgm:cxn modelId="{8F07AC16-6AC8-40D0-A027-F04B68591FC7}" type="presOf" srcId="{4CF5C1BC-4054-4546-B940-56A3BFE3E8F0}" destId="{75E19EC2-F4CE-43AE-B129-893AFCF61CE9}" srcOrd="0" destOrd="0" presId="urn:microsoft.com/office/officeart/2005/8/layout/bProcess4"/>
    <dgm:cxn modelId="{6EF8717A-D7F5-4B1A-9D7D-2EC925793AEF}" type="presOf" srcId="{D892B48F-E9B5-4D81-A127-EB62C98B49A6}" destId="{28F13255-D1AF-4F19-BFA5-B8FB6890BCEE}" srcOrd="0" destOrd="0" presId="urn:microsoft.com/office/officeart/2005/8/layout/bProcess4"/>
    <dgm:cxn modelId="{97EE35D1-447D-44DF-B1CB-538BCC304748}" type="presParOf" srcId="{28BB2D8F-8991-49BA-BBDA-EEE8D9AB14FC}" destId="{30E1FD42-DE1F-48A5-93D8-57A4D4DA3534}" srcOrd="0" destOrd="0" presId="urn:microsoft.com/office/officeart/2005/8/layout/bProcess4"/>
    <dgm:cxn modelId="{94D9BDE9-86CA-4022-AB99-C61CF64E298A}" type="presParOf" srcId="{30E1FD42-DE1F-48A5-93D8-57A4D4DA3534}" destId="{C02C16F1-F695-4A84-9B4D-0723A2AF9759}" srcOrd="0" destOrd="0" presId="urn:microsoft.com/office/officeart/2005/8/layout/bProcess4"/>
    <dgm:cxn modelId="{D9CDDA49-0EFC-41A0-95AA-DD2B1D6E6831}" type="presParOf" srcId="{30E1FD42-DE1F-48A5-93D8-57A4D4DA3534}" destId="{459EC22C-1806-4C05-A2A6-5C6A05E42108}" srcOrd="1" destOrd="0" presId="urn:microsoft.com/office/officeart/2005/8/layout/bProcess4"/>
    <dgm:cxn modelId="{8FA4AD16-2B2E-4FFB-A8F6-8B8F2622FB23}" type="presParOf" srcId="{28BB2D8F-8991-49BA-BBDA-EEE8D9AB14FC}" destId="{BED244DB-0233-49CB-839B-3032695CB466}" srcOrd="1" destOrd="0" presId="urn:microsoft.com/office/officeart/2005/8/layout/bProcess4"/>
    <dgm:cxn modelId="{6E4B62DD-292C-49B8-BFC9-172D324CB27C}" type="presParOf" srcId="{28BB2D8F-8991-49BA-BBDA-EEE8D9AB14FC}" destId="{60CBB79F-E974-4F73-98EC-F25F173B708A}" srcOrd="2" destOrd="0" presId="urn:microsoft.com/office/officeart/2005/8/layout/bProcess4"/>
    <dgm:cxn modelId="{F51A9ADC-7128-42E5-BF32-3A6A0E63033F}" type="presParOf" srcId="{60CBB79F-E974-4F73-98EC-F25F173B708A}" destId="{6C9280A2-A28B-4B0F-8F9C-89C9E09E28FA}" srcOrd="0" destOrd="0" presId="urn:microsoft.com/office/officeart/2005/8/layout/bProcess4"/>
    <dgm:cxn modelId="{30553BEE-5141-442C-B128-E10934AB06BF}" type="presParOf" srcId="{60CBB79F-E974-4F73-98EC-F25F173B708A}" destId="{CA52B5A3-5727-4D3B-8EFD-3B615A303225}" srcOrd="1" destOrd="0" presId="urn:microsoft.com/office/officeart/2005/8/layout/bProcess4"/>
    <dgm:cxn modelId="{864ECE8D-A103-4761-805B-5924353BE7F3}" type="presParOf" srcId="{28BB2D8F-8991-49BA-BBDA-EEE8D9AB14FC}" destId="{C51C70C1-C045-445A-AA12-5E6FE6BEDD40}" srcOrd="3" destOrd="0" presId="urn:microsoft.com/office/officeart/2005/8/layout/bProcess4"/>
    <dgm:cxn modelId="{359FE24B-EFC3-488D-B0ED-3C0BA4FE33D0}" type="presParOf" srcId="{28BB2D8F-8991-49BA-BBDA-EEE8D9AB14FC}" destId="{7018A761-1689-43DE-BEF4-A120F0D7AC0D}" srcOrd="4" destOrd="0" presId="urn:microsoft.com/office/officeart/2005/8/layout/bProcess4"/>
    <dgm:cxn modelId="{3C5B619F-E437-44DE-AECE-56C9D9B3B49F}" type="presParOf" srcId="{7018A761-1689-43DE-BEF4-A120F0D7AC0D}" destId="{52906666-F6F1-41E5-A1F3-94E059EB228F}" srcOrd="0" destOrd="0" presId="urn:microsoft.com/office/officeart/2005/8/layout/bProcess4"/>
    <dgm:cxn modelId="{242082DB-CDA3-439B-861C-88B8C6818E81}" type="presParOf" srcId="{7018A761-1689-43DE-BEF4-A120F0D7AC0D}" destId="{17BA3ECC-D670-4971-B403-5621711299F2}" srcOrd="1" destOrd="0" presId="urn:microsoft.com/office/officeart/2005/8/layout/bProcess4"/>
    <dgm:cxn modelId="{1F78A0C6-5E44-40D7-BEA2-AD926419E63D}" type="presParOf" srcId="{28BB2D8F-8991-49BA-BBDA-EEE8D9AB14FC}" destId="{00E9C6FD-0E0E-4AC9-99DC-DE38D015FEB2}" srcOrd="5" destOrd="0" presId="urn:microsoft.com/office/officeart/2005/8/layout/bProcess4"/>
    <dgm:cxn modelId="{9018A241-12B2-46A0-A7D2-0C077941642D}" type="presParOf" srcId="{28BB2D8F-8991-49BA-BBDA-EEE8D9AB14FC}" destId="{569129EC-848C-4EE9-886A-BEF43627C5E9}" srcOrd="6" destOrd="0" presId="urn:microsoft.com/office/officeart/2005/8/layout/bProcess4"/>
    <dgm:cxn modelId="{9D7338CD-D679-408F-97D8-6863E97BAF37}" type="presParOf" srcId="{569129EC-848C-4EE9-886A-BEF43627C5E9}" destId="{C726B56A-7DC2-4285-958F-E2B7C7402AAF}" srcOrd="0" destOrd="0" presId="urn:microsoft.com/office/officeart/2005/8/layout/bProcess4"/>
    <dgm:cxn modelId="{2E108649-2098-4CF9-AFA3-04F153A3D0CF}" type="presParOf" srcId="{569129EC-848C-4EE9-886A-BEF43627C5E9}" destId="{83B0D564-A582-45BF-A0D8-CFDDD7E38618}" srcOrd="1" destOrd="0" presId="urn:microsoft.com/office/officeart/2005/8/layout/bProcess4"/>
    <dgm:cxn modelId="{75B3BBF8-B48F-4191-A166-2B4265523786}" type="presParOf" srcId="{28BB2D8F-8991-49BA-BBDA-EEE8D9AB14FC}" destId="{9EF8C777-1955-4F5F-A9CC-06EF8F27D173}" srcOrd="7" destOrd="0" presId="urn:microsoft.com/office/officeart/2005/8/layout/bProcess4"/>
    <dgm:cxn modelId="{57B4B822-0994-4386-B8C4-5D86BACAE1B1}" type="presParOf" srcId="{28BB2D8F-8991-49BA-BBDA-EEE8D9AB14FC}" destId="{AC00833A-8A0B-434E-A818-2CFFF18B922F}" srcOrd="8" destOrd="0" presId="urn:microsoft.com/office/officeart/2005/8/layout/bProcess4"/>
    <dgm:cxn modelId="{07162428-198C-459C-9B15-4F66B1EB75EF}" type="presParOf" srcId="{AC00833A-8A0B-434E-A818-2CFFF18B922F}" destId="{E395C6A4-6AA2-44DA-8764-7B76E6FD241B}" srcOrd="0" destOrd="0" presId="urn:microsoft.com/office/officeart/2005/8/layout/bProcess4"/>
    <dgm:cxn modelId="{18539D67-9CB5-4D70-849D-ED683AFC106B}" type="presParOf" srcId="{AC00833A-8A0B-434E-A818-2CFFF18B922F}" destId="{75A397A9-E3E8-4493-AA29-81F8551D5F60}" srcOrd="1" destOrd="0" presId="urn:microsoft.com/office/officeart/2005/8/layout/bProcess4"/>
    <dgm:cxn modelId="{2F171633-86A7-4C8C-96B1-31A1B771D640}" type="presParOf" srcId="{28BB2D8F-8991-49BA-BBDA-EEE8D9AB14FC}" destId="{28F13255-D1AF-4F19-BFA5-B8FB6890BCEE}" srcOrd="9" destOrd="0" presId="urn:microsoft.com/office/officeart/2005/8/layout/bProcess4"/>
    <dgm:cxn modelId="{F7440F87-8E86-4A32-A77D-D48A8F8BD8C1}" type="presParOf" srcId="{28BB2D8F-8991-49BA-BBDA-EEE8D9AB14FC}" destId="{07CC6489-D6DE-4AEC-94A3-2F1EA14400B0}" srcOrd="10" destOrd="0" presId="urn:microsoft.com/office/officeart/2005/8/layout/bProcess4"/>
    <dgm:cxn modelId="{5C3F6507-5498-4CF8-8F74-6CD4B09F8770}" type="presParOf" srcId="{07CC6489-D6DE-4AEC-94A3-2F1EA14400B0}" destId="{0ACC8CD6-9445-44EF-9CB4-DFDCBADA3ACB}" srcOrd="0" destOrd="0" presId="urn:microsoft.com/office/officeart/2005/8/layout/bProcess4"/>
    <dgm:cxn modelId="{FCEDE6AB-3897-49D9-A9B1-073FB3284D0B}" type="presParOf" srcId="{07CC6489-D6DE-4AEC-94A3-2F1EA14400B0}" destId="{66201AFB-4A58-4071-95B4-85B79C2385EC}" srcOrd="1" destOrd="0" presId="urn:microsoft.com/office/officeart/2005/8/layout/bProcess4"/>
    <dgm:cxn modelId="{EC440705-BE32-4060-91AE-866822AA0C2D}" type="presParOf" srcId="{28BB2D8F-8991-49BA-BBDA-EEE8D9AB14FC}" destId="{75E19EC2-F4CE-43AE-B129-893AFCF61CE9}" srcOrd="11" destOrd="0" presId="urn:microsoft.com/office/officeart/2005/8/layout/bProcess4"/>
    <dgm:cxn modelId="{76FC1B66-0B16-44E1-B5B8-C7F8B598E8A4}" type="presParOf" srcId="{28BB2D8F-8991-49BA-BBDA-EEE8D9AB14FC}" destId="{6327F6A6-745D-4BF2-A199-7BF285CA0BCC}" srcOrd="12" destOrd="0" presId="urn:microsoft.com/office/officeart/2005/8/layout/bProcess4"/>
    <dgm:cxn modelId="{45EAF590-42B9-409F-83F7-CDB5586AE562}" type="presParOf" srcId="{6327F6A6-745D-4BF2-A199-7BF285CA0BCC}" destId="{E15ED5C3-3068-4050-89E9-4BFF9F4954DB}" srcOrd="0" destOrd="0" presId="urn:microsoft.com/office/officeart/2005/8/layout/bProcess4"/>
    <dgm:cxn modelId="{D3CD31F3-27BA-4403-A4EC-B9AC3CE6981D}" type="presParOf" srcId="{6327F6A6-745D-4BF2-A199-7BF285CA0BCC}" destId="{FCBC7508-9ED9-4B8A-A4F7-D2FB98878677}" srcOrd="1" destOrd="0" presId="urn:microsoft.com/office/officeart/2005/8/layout/bProcess4"/>
    <dgm:cxn modelId="{74260F38-67C4-4713-8286-A454CD16D385}" type="presParOf" srcId="{28BB2D8F-8991-49BA-BBDA-EEE8D9AB14FC}" destId="{9AE2C2AE-EFE9-49DC-83E6-A463E986D562}" srcOrd="13" destOrd="0" presId="urn:microsoft.com/office/officeart/2005/8/layout/bProcess4"/>
    <dgm:cxn modelId="{3DE408E2-6785-4AA2-8FBF-EE4BA7D00A93}" type="presParOf" srcId="{28BB2D8F-8991-49BA-BBDA-EEE8D9AB14FC}" destId="{F6C01A0B-D315-4A27-9F06-BB81D6162C0B}" srcOrd="14" destOrd="0" presId="urn:microsoft.com/office/officeart/2005/8/layout/bProcess4"/>
    <dgm:cxn modelId="{98EE4EA0-2E38-4D49-95EE-1996A7848924}" type="presParOf" srcId="{F6C01A0B-D315-4A27-9F06-BB81D6162C0B}" destId="{0AFE64A8-63D4-4EF2-8C3D-C41FA606D51E}" srcOrd="0" destOrd="0" presId="urn:microsoft.com/office/officeart/2005/8/layout/bProcess4"/>
    <dgm:cxn modelId="{FFB05C70-2F2E-411C-B0AB-255C9EA2CB8E}" type="presParOf" srcId="{F6C01A0B-D315-4A27-9F06-BB81D6162C0B}" destId="{AE780E5D-E4C8-4794-B51F-465B8BD041BC}" srcOrd="1" destOrd="0" presId="urn:microsoft.com/office/officeart/2005/8/layout/bProcess4"/>
    <dgm:cxn modelId="{442F977C-A360-47EC-B53E-0F860D587FE8}" type="presParOf" srcId="{28BB2D8F-8991-49BA-BBDA-EEE8D9AB14FC}" destId="{9E50FA44-0F59-4ACD-BCBE-97BFA9124067}" srcOrd="15" destOrd="0" presId="urn:microsoft.com/office/officeart/2005/8/layout/bProcess4"/>
    <dgm:cxn modelId="{6C91C029-AC92-4059-8DC4-0129071436CD}" type="presParOf" srcId="{28BB2D8F-8991-49BA-BBDA-EEE8D9AB14FC}" destId="{81D3CC33-997F-4612-B066-3FE9A93A9B4C}" srcOrd="16" destOrd="0" presId="urn:microsoft.com/office/officeart/2005/8/layout/bProcess4"/>
    <dgm:cxn modelId="{1551E120-2298-4A4F-B3CC-F27DF4555A5C}" type="presParOf" srcId="{81D3CC33-997F-4612-B066-3FE9A93A9B4C}" destId="{D9F5FB66-925F-4124-812A-4D366E4C6FA7}" srcOrd="0" destOrd="0" presId="urn:microsoft.com/office/officeart/2005/8/layout/bProcess4"/>
    <dgm:cxn modelId="{D41EEE96-95BD-4A5C-818E-9672B618BD44}" type="presParOf" srcId="{81D3CC33-997F-4612-B066-3FE9A93A9B4C}" destId="{7594EE8D-8F3E-4808-A5D7-6EEB92F05F2E}" srcOrd="1" destOrd="0" presId="urn:microsoft.com/office/officeart/2005/8/layout/b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785309E-8B49-4313-A065-BFD2E455FA4E}"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44C8B0EE-524C-4017-9B8B-96953672B58F}">
      <dgm:prSet phldrT="[Text]"/>
      <dgm:spPr/>
      <dgm:t>
        <a:bodyPr/>
        <a:lstStyle/>
        <a:p>
          <a:r>
            <a:rPr lang="lt-LT" dirty="0" smtClean="0"/>
            <a:t>Vartojimo sritis</a:t>
          </a:r>
          <a:endParaRPr lang="en-US" dirty="0"/>
        </a:p>
      </dgm:t>
    </dgm:pt>
    <dgm:pt modelId="{16DDC150-77F8-4344-A1F5-CC994BDDC92A}" type="parTrans" cxnId="{46AB2581-4586-4A60-B108-55A4A52B50F3}">
      <dgm:prSet/>
      <dgm:spPr/>
      <dgm:t>
        <a:bodyPr/>
        <a:lstStyle/>
        <a:p>
          <a:endParaRPr lang="en-US"/>
        </a:p>
      </dgm:t>
    </dgm:pt>
    <dgm:pt modelId="{8991F99D-B6AD-4371-B803-6F49FA16266E}" type="sibTrans" cxnId="{46AB2581-4586-4A60-B108-55A4A52B50F3}">
      <dgm:prSet/>
      <dgm:spPr/>
      <dgm:t>
        <a:bodyPr/>
        <a:lstStyle/>
        <a:p>
          <a:endParaRPr lang="en-US"/>
        </a:p>
      </dgm:t>
    </dgm:pt>
    <dgm:pt modelId="{D307F798-AE75-4B69-BCD1-C175F69DE123}">
      <dgm:prSet phldrT="[Text]"/>
      <dgm:spPr/>
      <dgm:t>
        <a:bodyPr/>
        <a:lstStyle/>
        <a:p>
          <a:r>
            <a:rPr lang="lt-LT" dirty="0" smtClean="0"/>
            <a:t>Periodinė spauda,RTV, žiniasklaida</a:t>
          </a:r>
          <a:endParaRPr lang="en-US" dirty="0"/>
        </a:p>
      </dgm:t>
    </dgm:pt>
    <dgm:pt modelId="{8728CD94-E84E-411A-B012-3B3128BA4631}" type="parTrans" cxnId="{72D464B4-5979-4B6D-8BB4-D40B4F65ED1C}">
      <dgm:prSet/>
      <dgm:spPr/>
      <dgm:t>
        <a:bodyPr/>
        <a:lstStyle/>
        <a:p>
          <a:endParaRPr lang="en-US"/>
        </a:p>
      </dgm:t>
    </dgm:pt>
    <dgm:pt modelId="{55B9E0E7-2C14-4DAC-91E4-4AB0460103E7}" type="sibTrans" cxnId="{72D464B4-5979-4B6D-8BB4-D40B4F65ED1C}">
      <dgm:prSet/>
      <dgm:spPr/>
      <dgm:t>
        <a:bodyPr/>
        <a:lstStyle/>
        <a:p>
          <a:endParaRPr lang="en-US"/>
        </a:p>
      </dgm:t>
    </dgm:pt>
    <dgm:pt modelId="{C12AF7F5-A270-4260-B800-525BC764F5C9}">
      <dgm:prSet phldrT="[Text]"/>
      <dgm:spPr/>
      <dgm:t>
        <a:bodyPr/>
        <a:lstStyle/>
        <a:p>
          <a:r>
            <a:rPr lang="lt-LT" dirty="0" smtClean="0"/>
            <a:t>Informacinės technologijos</a:t>
          </a:r>
          <a:endParaRPr lang="en-US" dirty="0"/>
        </a:p>
      </dgm:t>
    </dgm:pt>
    <dgm:pt modelId="{DD4CCF25-533B-42EB-AC64-777CE51C5608}" type="parTrans" cxnId="{2F110E93-AF54-4700-90B3-F1D9FF8FEFC2}">
      <dgm:prSet/>
      <dgm:spPr/>
      <dgm:t>
        <a:bodyPr/>
        <a:lstStyle/>
        <a:p>
          <a:endParaRPr lang="en-US"/>
        </a:p>
      </dgm:t>
    </dgm:pt>
    <dgm:pt modelId="{4785E2F4-172B-4AEB-9AAC-F342B44732A6}" type="sibTrans" cxnId="{2F110E93-AF54-4700-90B3-F1D9FF8FEFC2}">
      <dgm:prSet/>
      <dgm:spPr/>
      <dgm:t>
        <a:bodyPr/>
        <a:lstStyle/>
        <a:p>
          <a:endParaRPr lang="en-US"/>
        </a:p>
      </dgm:t>
    </dgm:pt>
    <dgm:pt modelId="{3E6E402B-6EE5-4B39-9D84-89BB3875B709}">
      <dgm:prSet phldrT="[Text]"/>
      <dgm:spPr/>
      <dgm:t>
        <a:bodyPr/>
        <a:lstStyle/>
        <a:p>
          <a:r>
            <a:rPr lang="lt-LT" dirty="0" smtClean="0"/>
            <a:t>Turinys</a:t>
          </a:r>
          <a:endParaRPr lang="en-US" dirty="0"/>
        </a:p>
      </dgm:t>
    </dgm:pt>
    <dgm:pt modelId="{8DEC91A3-6681-4559-8418-89AC0E26DDF3}" type="parTrans" cxnId="{0489B316-D5CF-4513-B2B9-C232514E2E57}">
      <dgm:prSet/>
      <dgm:spPr/>
      <dgm:t>
        <a:bodyPr/>
        <a:lstStyle/>
        <a:p>
          <a:endParaRPr lang="en-US"/>
        </a:p>
      </dgm:t>
    </dgm:pt>
    <dgm:pt modelId="{ADA40D2B-C4BE-4DAE-B2B3-20E7B61D8F70}" type="sibTrans" cxnId="{0489B316-D5CF-4513-B2B9-C232514E2E57}">
      <dgm:prSet/>
      <dgm:spPr/>
      <dgm:t>
        <a:bodyPr/>
        <a:lstStyle/>
        <a:p>
          <a:endParaRPr lang="en-US"/>
        </a:p>
      </dgm:t>
    </dgm:pt>
    <dgm:pt modelId="{827FD969-1E72-4B83-B6E9-55C6718B78D8}">
      <dgm:prSet phldrT="[Text]"/>
      <dgm:spPr/>
      <dgm:t>
        <a:bodyPr/>
        <a:lstStyle/>
        <a:p>
          <a:r>
            <a:rPr lang="lt-LT" b="1" u="sng" dirty="0" smtClean="0"/>
            <a:t>Visuomenei aktualios temos</a:t>
          </a:r>
          <a:endParaRPr lang="en-US" b="1" u="sng" dirty="0"/>
        </a:p>
      </dgm:t>
    </dgm:pt>
    <dgm:pt modelId="{68C778F7-7E2F-40FC-AB3B-F75E3B5FD26D}" type="parTrans" cxnId="{AC13B045-FBAE-4F8C-9380-8F49D538EAFC}">
      <dgm:prSet/>
      <dgm:spPr/>
      <dgm:t>
        <a:bodyPr/>
        <a:lstStyle/>
        <a:p>
          <a:endParaRPr lang="en-US"/>
        </a:p>
      </dgm:t>
    </dgm:pt>
    <dgm:pt modelId="{99CB784F-A343-4CF0-AC63-9B6C6AA35FEB}" type="sibTrans" cxnId="{AC13B045-FBAE-4F8C-9380-8F49D538EAFC}">
      <dgm:prSet/>
      <dgm:spPr/>
      <dgm:t>
        <a:bodyPr/>
        <a:lstStyle/>
        <a:p>
          <a:endParaRPr lang="en-US"/>
        </a:p>
      </dgm:t>
    </dgm:pt>
    <dgm:pt modelId="{DACA0FC4-6C19-4EB4-A025-DFE985A28FDA}">
      <dgm:prSet phldrT="[Text]"/>
      <dgm:spPr/>
      <dgm:t>
        <a:bodyPr/>
        <a:lstStyle/>
        <a:p>
          <a:r>
            <a:rPr lang="lt-LT" dirty="0" smtClean="0"/>
            <a:t>Faktais paremti, autoriaus požiūrį nusakantys kūriniai</a:t>
          </a:r>
          <a:endParaRPr lang="en-US" dirty="0"/>
        </a:p>
      </dgm:t>
    </dgm:pt>
    <dgm:pt modelId="{9D1A9C1A-D936-4FD3-8876-851F4A0F04E5}" type="parTrans" cxnId="{279F461D-C158-4708-9FDC-9E03188F35E1}">
      <dgm:prSet/>
      <dgm:spPr/>
      <dgm:t>
        <a:bodyPr/>
        <a:lstStyle/>
        <a:p>
          <a:endParaRPr lang="en-US"/>
        </a:p>
      </dgm:t>
    </dgm:pt>
    <dgm:pt modelId="{A1FF5533-CC13-4DA4-AFF5-9C0E78175422}" type="sibTrans" cxnId="{279F461D-C158-4708-9FDC-9E03188F35E1}">
      <dgm:prSet/>
      <dgm:spPr/>
      <dgm:t>
        <a:bodyPr/>
        <a:lstStyle/>
        <a:p>
          <a:endParaRPr lang="en-US"/>
        </a:p>
      </dgm:t>
    </dgm:pt>
    <dgm:pt modelId="{1000C08F-44BA-43F2-9FF4-FEBD86AB4A34}">
      <dgm:prSet phldrT="[Text]"/>
      <dgm:spPr/>
      <dgm:t>
        <a:bodyPr/>
        <a:lstStyle/>
        <a:p>
          <a:r>
            <a:rPr lang="lt-LT" dirty="0" smtClean="0"/>
            <a:t>Funkcijos</a:t>
          </a:r>
          <a:endParaRPr lang="en-US" dirty="0"/>
        </a:p>
      </dgm:t>
    </dgm:pt>
    <dgm:pt modelId="{FF7952EC-DAF6-4AD4-82AF-A6BD4684B138}" type="parTrans" cxnId="{1C347989-69AD-4BDD-8F60-D4EFA4298515}">
      <dgm:prSet/>
      <dgm:spPr/>
      <dgm:t>
        <a:bodyPr/>
        <a:lstStyle/>
        <a:p>
          <a:endParaRPr lang="en-US"/>
        </a:p>
      </dgm:t>
    </dgm:pt>
    <dgm:pt modelId="{0CFB3DDC-B56C-41FB-BFE5-96016D44F9DC}" type="sibTrans" cxnId="{1C347989-69AD-4BDD-8F60-D4EFA4298515}">
      <dgm:prSet/>
      <dgm:spPr/>
      <dgm:t>
        <a:bodyPr/>
        <a:lstStyle/>
        <a:p>
          <a:endParaRPr lang="en-US"/>
        </a:p>
      </dgm:t>
    </dgm:pt>
    <dgm:pt modelId="{1D51CCE8-D7B0-4432-8314-561674CDC949}">
      <dgm:prSet phldrT="[Text]"/>
      <dgm:spPr/>
      <dgm:t>
        <a:bodyPr/>
        <a:lstStyle/>
        <a:p>
          <a:r>
            <a:rPr lang="lt-LT" b="1" u="sng" dirty="0" smtClean="0"/>
            <a:t>Pranešimas  ir poveikis</a:t>
          </a:r>
          <a:endParaRPr lang="en-US" b="1" u="sng" dirty="0"/>
        </a:p>
      </dgm:t>
    </dgm:pt>
    <dgm:pt modelId="{5B2D3D13-3FC9-4E8D-90A2-9D724E455DAB}" type="parTrans" cxnId="{0E90E45E-F577-4C78-862D-314D1ACC26DB}">
      <dgm:prSet/>
      <dgm:spPr/>
      <dgm:t>
        <a:bodyPr/>
        <a:lstStyle/>
        <a:p>
          <a:endParaRPr lang="en-US"/>
        </a:p>
      </dgm:t>
    </dgm:pt>
    <dgm:pt modelId="{1682411F-41EB-441A-A5AA-29E134C8609B}" type="sibTrans" cxnId="{0E90E45E-F577-4C78-862D-314D1ACC26DB}">
      <dgm:prSet/>
      <dgm:spPr/>
      <dgm:t>
        <a:bodyPr/>
        <a:lstStyle/>
        <a:p>
          <a:endParaRPr lang="en-US"/>
        </a:p>
      </dgm:t>
    </dgm:pt>
    <dgm:pt modelId="{7FBF58B4-7ADE-44BC-BFE6-FC17847A4A20}">
      <dgm:prSet phldrT="[Text]"/>
      <dgm:spPr/>
      <dgm:t>
        <a:bodyPr/>
        <a:lstStyle/>
        <a:p>
          <a:r>
            <a:rPr lang="lt-LT" dirty="0" smtClean="0"/>
            <a:t>Skubiai informuoti, pateikti faktus, </a:t>
          </a:r>
          <a:r>
            <a:rPr lang="lt-LT" b="1" u="sng" dirty="0" smtClean="0"/>
            <a:t>propaguoti savo idėjas</a:t>
          </a:r>
          <a:r>
            <a:rPr lang="lt-LT" dirty="0" smtClean="0"/>
            <a:t>, daryti įtaką, veikti.</a:t>
          </a:r>
          <a:endParaRPr lang="en-US" dirty="0"/>
        </a:p>
      </dgm:t>
    </dgm:pt>
    <dgm:pt modelId="{50D309B2-48E6-4145-B574-42D75761D362}" type="parTrans" cxnId="{EF86D0A2-0822-443B-B98B-FD7AFA26C3D1}">
      <dgm:prSet/>
      <dgm:spPr/>
      <dgm:t>
        <a:bodyPr/>
        <a:lstStyle/>
        <a:p>
          <a:endParaRPr lang="en-US"/>
        </a:p>
      </dgm:t>
    </dgm:pt>
    <dgm:pt modelId="{1176A7BC-B738-4A7F-AC92-49706FE52A8E}" type="sibTrans" cxnId="{EF86D0A2-0822-443B-B98B-FD7AFA26C3D1}">
      <dgm:prSet/>
      <dgm:spPr/>
      <dgm:t>
        <a:bodyPr/>
        <a:lstStyle/>
        <a:p>
          <a:endParaRPr lang="en-US"/>
        </a:p>
      </dgm:t>
    </dgm:pt>
    <dgm:pt modelId="{4223A500-F77B-4AD1-8538-DED87AB8F6F7}" type="pres">
      <dgm:prSet presAssocID="{6785309E-8B49-4313-A065-BFD2E455FA4E}" presName="linearFlow" presStyleCnt="0">
        <dgm:presLayoutVars>
          <dgm:dir/>
          <dgm:animLvl val="lvl"/>
          <dgm:resizeHandles val="exact"/>
        </dgm:presLayoutVars>
      </dgm:prSet>
      <dgm:spPr/>
      <dgm:t>
        <a:bodyPr/>
        <a:lstStyle/>
        <a:p>
          <a:endParaRPr lang="en-US"/>
        </a:p>
      </dgm:t>
    </dgm:pt>
    <dgm:pt modelId="{390F7DCB-1339-4533-9B47-FE847792A80D}" type="pres">
      <dgm:prSet presAssocID="{44C8B0EE-524C-4017-9B8B-96953672B58F}" presName="composite" presStyleCnt="0"/>
      <dgm:spPr/>
    </dgm:pt>
    <dgm:pt modelId="{69185280-411A-4FE0-B878-B1980E64893B}" type="pres">
      <dgm:prSet presAssocID="{44C8B0EE-524C-4017-9B8B-96953672B58F}" presName="parentText" presStyleLbl="alignNode1" presStyleIdx="0" presStyleCnt="3">
        <dgm:presLayoutVars>
          <dgm:chMax val="1"/>
          <dgm:bulletEnabled val="1"/>
        </dgm:presLayoutVars>
      </dgm:prSet>
      <dgm:spPr/>
      <dgm:t>
        <a:bodyPr/>
        <a:lstStyle/>
        <a:p>
          <a:endParaRPr lang="en-US"/>
        </a:p>
      </dgm:t>
    </dgm:pt>
    <dgm:pt modelId="{0FDF8B11-EA55-4721-B739-D03A01CE6572}" type="pres">
      <dgm:prSet presAssocID="{44C8B0EE-524C-4017-9B8B-96953672B58F}" presName="descendantText" presStyleLbl="alignAcc1" presStyleIdx="0" presStyleCnt="3">
        <dgm:presLayoutVars>
          <dgm:bulletEnabled val="1"/>
        </dgm:presLayoutVars>
      </dgm:prSet>
      <dgm:spPr/>
      <dgm:t>
        <a:bodyPr/>
        <a:lstStyle/>
        <a:p>
          <a:endParaRPr lang="en-US"/>
        </a:p>
      </dgm:t>
    </dgm:pt>
    <dgm:pt modelId="{B7925373-826A-4AC1-B902-C1D342790D23}" type="pres">
      <dgm:prSet presAssocID="{8991F99D-B6AD-4371-B803-6F49FA16266E}" presName="sp" presStyleCnt="0"/>
      <dgm:spPr/>
    </dgm:pt>
    <dgm:pt modelId="{F14AE91B-3502-4DA9-9933-EE98D473D61C}" type="pres">
      <dgm:prSet presAssocID="{3E6E402B-6EE5-4B39-9D84-89BB3875B709}" presName="composite" presStyleCnt="0"/>
      <dgm:spPr/>
    </dgm:pt>
    <dgm:pt modelId="{64812191-BE3A-4D86-8596-57EB269BAE37}" type="pres">
      <dgm:prSet presAssocID="{3E6E402B-6EE5-4B39-9D84-89BB3875B709}" presName="parentText" presStyleLbl="alignNode1" presStyleIdx="1" presStyleCnt="3">
        <dgm:presLayoutVars>
          <dgm:chMax val="1"/>
          <dgm:bulletEnabled val="1"/>
        </dgm:presLayoutVars>
      </dgm:prSet>
      <dgm:spPr/>
      <dgm:t>
        <a:bodyPr/>
        <a:lstStyle/>
        <a:p>
          <a:endParaRPr lang="en-US"/>
        </a:p>
      </dgm:t>
    </dgm:pt>
    <dgm:pt modelId="{29E9DFB5-2649-4532-895F-460B6DB88E38}" type="pres">
      <dgm:prSet presAssocID="{3E6E402B-6EE5-4B39-9D84-89BB3875B709}" presName="descendantText" presStyleLbl="alignAcc1" presStyleIdx="1" presStyleCnt="3">
        <dgm:presLayoutVars>
          <dgm:bulletEnabled val="1"/>
        </dgm:presLayoutVars>
      </dgm:prSet>
      <dgm:spPr/>
      <dgm:t>
        <a:bodyPr/>
        <a:lstStyle/>
        <a:p>
          <a:endParaRPr lang="en-US"/>
        </a:p>
      </dgm:t>
    </dgm:pt>
    <dgm:pt modelId="{F888B6BA-402B-4664-A531-85C8281AE9CF}" type="pres">
      <dgm:prSet presAssocID="{ADA40D2B-C4BE-4DAE-B2B3-20E7B61D8F70}" presName="sp" presStyleCnt="0"/>
      <dgm:spPr/>
    </dgm:pt>
    <dgm:pt modelId="{D275DB36-9037-41E2-B3BD-233CDCC896D5}" type="pres">
      <dgm:prSet presAssocID="{1000C08F-44BA-43F2-9FF4-FEBD86AB4A34}" presName="composite" presStyleCnt="0"/>
      <dgm:spPr/>
    </dgm:pt>
    <dgm:pt modelId="{0F196357-EF9B-49F0-B23C-D20CFF70087B}" type="pres">
      <dgm:prSet presAssocID="{1000C08F-44BA-43F2-9FF4-FEBD86AB4A34}" presName="parentText" presStyleLbl="alignNode1" presStyleIdx="2" presStyleCnt="3">
        <dgm:presLayoutVars>
          <dgm:chMax val="1"/>
          <dgm:bulletEnabled val="1"/>
        </dgm:presLayoutVars>
      </dgm:prSet>
      <dgm:spPr/>
      <dgm:t>
        <a:bodyPr/>
        <a:lstStyle/>
        <a:p>
          <a:endParaRPr lang="en-US"/>
        </a:p>
      </dgm:t>
    </dgm:pt>
    <dgm:pt modelId="{0834F8A2-862E-452C-A2D8-040EDD2AE11D}" type="pres">
      <dgm:prSet presAssocID="{1000C08F-44BA-43F2-9FF4-FEBD86AB4A34}" presName="descendantText" presStyleLbl="alignAcc1" presStyleIdx="2" presStyleCnt="3">
        <dgm:presLayoutVars>
          <dgm:bulletEnabled val="1"/>
        </dgm:presLayoutVars>
      </dgm:prSet>
      <dgm:spPr/>
      <dgm:t>
        <a:bodyPr/>
        <a:lstStyle/>
        <a:p>
          <a:endParaRPr lang="en-US"/>
        </a:p>
      </dgm:t>
    </dgm:pt>
  </dgm:ptLst>
  <dgm:cxnLst>
    <dgm:cxn modelId="{AC13B045-FBAE-4F8C-9380-8F49D538EAFC}" srcId="{3E6E402B-6EE5-4B39-9D84-89BB3875B709}" destId="{827FD969-1E72-4B83-B6E9-55C6718B78D8}" srcOrd="0" destOrd="0" parTransId="{68C778F7-7E2F-40FC-AB3B-F75E3B5FD26D}" sibTransId="{99CB784F-A343-4CF0-AC63-9B6C6AA35FEB}"/>
    <dgm:cxn modelId="{352C753F-E175-4743-9FE3-FED94E9B88F3}" type="presOf" srcId="{827FD969-1E72-4B83-B6E9-55C6718B78D8}" destId="{29E9DFB5-2649-4532-895F-460B6DB88E38}" srcOrd="0" destOrd="0" presId="urn:microsoft.com/office/officeart/2005/8/layout/chevron2"/>
    <dgm:cxn modelId="{D34DFFC6-8A91-432B-91C4-378C5E7BEF5B}" type="presOf" srcId="{DACA0FC4-6C19-4EB4-A025-DFE985A28FDA}" destId="{29E9DFB5-2649-4532-895F-460B6DB88E38}" srcOrd="0" destOrd="1" presId="urn:microsoft.com/office/officeart/2005/8/layout/chevron2"/>
    <dgm:cxn modelId="{72D464B4-5979-4B6D-8BB4-D40B4F65ED1C}" srcId="{44C8B0EE-524C-4017-9B8B-96953672B58F}" destId="{D307F798-AE75-4B69-BCD1-C175F69DE123}" srcOrd="0" destOrd="0" parTransId="{8728CD94-E84E-411A-B012-3B3128BA4631}" sibTransId="{55B9E0E7-2C14-4DAC-91E4-4AB0460103E7}"/>
    <dgm:cxn modelId="{E1A20AA3-8874-4F8D-A8D4-762F310F896F}" type="presOf" srcId="{C12AF7F5-A270-4260-B800-525BC764F5C9}" destId="{0FDF8B11-EA55-4721-B739-D03A01CE6572}" srcOrd="0" destOrd="1" presId="urn:microsoft.com/office/officeart/2005/8/layout/chevron2"/>
    <dgm:cxn modelId="{FA779227-7261-4DCA-ABB1-D3D046880C3F}" type="presOf" srcId="{44C8B0EE-524C-4017-9B8B-96953672B58F}" destId="{69185280-411A-4FE0-B878-B1980E64893B}" srcOrd="0" destOrd="0" presId="urn:microsoft.com/office/officeart/2005/8/layout/chevron2"/>
    <dgm:cxn modelId="{3F93A6F2-4DDE-4E89-9CC7-9C49F99B99E6}" type="presOf" srcId="{6785309E-8B49-4313-A065-BFD2E455FA4E}" destId="{4223A500-F77B-4AD1-8538-DED87AB8F6F7}" srcOrd="0" destOrd="0" presId="urn:microsoft.com/office/officeart/2005/8/layout/chevron2"/>
    <dgm:cxn modelId="{F4B9D395-FF67-4A85-846E-5C3EBEE65255}" type="presOf" srcId="{D307F798-AE75-4B69-BCD1-C175F69DE123}" destId="{0FDF8B11-EA55-4721-B739-D03A01CE6572}" srcOrd="0" destOrd="0" presId="urn:microsoft.com/office/officeart/2005/8/layout/chevron2"/>
    <dgm:cxn modelId="{46AB2581-4586-4A60-B108-55A4A52B50F3}" srcId="{6785309E-8B49-4313-A065-BFD2E455FA4E}" destId="{44C8B0EE-524C-4017-9B8B-96953672B58F}" srcOrd="0" destOrd="0" parTransId="{16DDC150-77F8-4344-A1F5-CC994BDDC92A}" sibTransId="{8991F99D-B6AD-4371-B803-6F49FA16266E}"/>
    <dgm:cxn modelId="{0E90E45E-F577-4C78-862D-314D1ACC26DB}" srcId="{1000C08F-44BA-43F2-9FF4-FEBD86AB4A34}" destId="{1D51CCE8-D7B0-4432-8314-561674CDC949}" srcOrd="0" destOrd="0" parTransId="{5B2D3D13-3FC9-4E8D-90A2-9D724E455DAB}" sibTransId="{1682411F-41EB-441A-A5AA-29E134C8609B}"/>
    <dgm:cxn modelId="{1C347989-69AD-4BDD-8F60-D4EFA4298515}" srcId="{6785309E-8B49-4313-A065-BFD2E455FA4E}" destId="{1000C08F-44BA-43F2-9FF4-FEBD86AB4A34}" srcOrd="2" destOrd="0" parTransId="{FF7952EC-DAF6-4AD4-82AF-A6BD4684B138}" sibTransId="{0CFB3DDC-B56C-41FB-BFE5-96016D44F9DC}"/>
    <dgm:cxn modelId="{EBEF3793-D009-476E-B5BD-6880874ACB70}" type="presOf" srcId="{1000C08F-44BA-43F2-9FF4-FEBD86AB4A34}" destId="{0F196357-EF9B-49F0-B23C-D20CFF70087B}" srcOrd="0" destOrd="0" presId="urn:microsoft.com/office/officeart/2005/8/layout/chevron2"/>
    <dgm:cxn modelId="{87E638DC-535E-413A-BD37-7FA5E2B577EE}" type="presOf" srcId="{7FBF58B4-7ADE-44BC-BFE6-FC17847A4A20}" destId="{0834F8A2-862E-452C-A2D8-040EDD2AE11D}" srcOrd="0" destOrd="1" presId="urn:microsoft.com/office/officeart/2005/8/layout/chevron2"/>
    <dgm:cxn modelId="{EF86D0A2-0822-443B-B98B-FD7AFA26C3D1}" srcId="{1000C08F-44BA-43F2-9FF4-FEBD86AB4A34}" destId="{7FBF58B4-7ADE-44BC-BFE6-FC17847A4A20}" srcOrd="1" destOrd="0" parTransId="{50D309B2-48E6-4145-B574-42D75761D362}" sibTransId="{1176A7BC-B738-4A7F-AC92-49706FE52A8E}"/>
    <dgm:cxn modelId="{2F110E93-AF54-4700-90B3-F1D9FF8FEFC2}" srcId="{44C8B0EE-524C-4017-9B8B-96953672B58F}" destId="{C12AF7F5-A270-4260-B800-525BC764F5C9}" srcOrd="1" destOrd="0" parTransId="{DD4CCF25-533B-42EB-AC64-777CE51C5608}" sibTransId="{4785E2F4-172B-4AEB-9AAC-F342B44732A6}"/>
    <dgm:cxn modelId="{279F461D-C158-4708-9FDC-9E03188F35E1}" srcId="{3E6E402B-6EE5-4B39-9D84-89BB3875B709}" destId="{DACA0FC4-6C19-4EB4-A025-DFE985A28FDA}" srcOrd="1" destOrd="0" parTransId="{9D1A9C1A-D936-4FD3-8876-851F4A0F04E5}" sibTransId="{A1FF5533-CC13-4DA4-AFF5-9C0E78175422}"/>
    <dgm:cxn modelId="{9ECDFF79-C450-498B-A26C-04F0BF3B204F}" type="presOf" srcId="{1D51CCE8-D7B0-4432-8314-561674CDC949}" destId="{0834F8A2-862E-452C-A2D8-040EDD2AE11D}" srcOrd="0" destOrd="0" presId="urn:microsoft.com/office/officeart/2005/8/layout/chevron2"/>
    <dgm:cxn modelId="{A0EE6C6A-799C-4E55-BD07-2A1E93C5E73C}" type="presOf" srcId="{3E6E402B-6EE5-4B39-9D84-89BB3875B709}" destId="{64812191-BE3A-4D86-8596-57EB269BAE37}" srcOrd="0" destOrd="0" presId="urn:microsoft.com/office/officeart/2005/8/layout/chevron2"/>
    <dgm:cxn modelId="{0489B316-D5CF-4513-B2B9-C232514E2E57}" srcId="{6785309E-8B49-4313-A065-BFD2E455FA4E}" destId="{3E6E402B-6EE5-4B39-9D84-89BB3875B709}" srcOrd="1" destOrd="0" parTransId="{8DEC91A3-6681-4559-8418-89AC0E26DDF3}" sibTransId="{ADA40D2B-C4BE-4DAE-B2B3-20E7B61D8F70}"/>
    <dgm:cxn modelId="{FE26EA5E-2B70-4F7C-AE53-A6CA268A3792}" type="presParOf" srcId="{4223A500-F77B-4AD1-8538-DED87AB8F6F7}" destId="{390F7DCB-1339-4533-9B47-FE847792A80D}" srcOrd="0" destOrd="0" presId="urn:microsoft.com/office/officeart/2005/8/layout/chevron2"/>
    <dgm:cxn modelId="{0AFA7949-C2A5-4BF7-BFEE-84871C2FECE2}" type="presParOf" srcId="{390F7DCB-1339-4533-9B47-FE847792A80D}" destId="{69185280-411A-4FE0-B878-B1980E64893B}" srcOrd="0" destOrd="0" presId="urn:microsoft.com/office/officeart/2005/8/layout/chevron2"/>
    <dgm:cxn modelId="{B9A0C023-4199-47B6-ACC4-7F91FFA80387}" type="presParOf" srcId="{390F7DCB-1339-4533-9B47-FE847792A80D}" destId="{0FDF8B11-EA55-4721-B739-D03A01CE6572}" srcOrd="1" destOrd="0" presId="urn:microsoft.com/office/officeart/2005/8/layout/chevron2"/>
    <dgm:cxn modelId="{38C1C549-C769-4EBD-95E0-1E6BF523EB52}" type="presParOf" srcId="{4223A500-F77B-4AD1-8538-DED87AB8F6F7}" destId="{B7925373-826A-4AC1-B902-C1D342790D23}" srcOrd="1" destOrd="0" presId="urn:microsoft.com/office/officeart/2005/8/layout/chevron2"/>
    <dgm:cxn modelId="{ACDC1812-8DC9-4D4F-8038-DA357214FA1D}" type="presParOf" srcId="{4223A500-F77B-4AD1-8538-DED87AB8F6F7}" destId="{F14AE91B-3502-4DA9-9933-EE98D473D61C}" srcOrd="2" destOrd="0" presId="urn:microsoft.com/office/officeart/2005/8/layout/chevron2"/>
    <dgm:cxn modelId="{7B9CE1A0-3CA1-440F-9380-90AD0E9FB44C}" type="presParOf" srcId="{F14AE91B-3502-4DA9-9933-EE98D473D61C}" destId="{64812191-BE3A-4D86-8596-57EB269BAE37}" srcOrd="0" destOrd="0" presId="urn:microsoft.com/office/officeart/2005/8/layout/chevron2"/>
    <dgm:cxn modelId="{EFC6F340-5E65-4E42-AE5B-22906BF82A8C}" type="presParOf" srcId="{F14AE91B-3502-4DA9-9933-EE98D473D61C}" destId="{29E9DFB5-2649-4532-895F-460B6DB88E38}" srcOrd="1" destOrd="0" presId="urn:microsoft.com/office/officeart/2005/8/layout/chevron2"/>
    <dgm:cxn modelId="{CD7AAE49-1C3B-459C-99FC-3BB5858402C6}" type="presParOf" srcId="{4223A500-F77B-4AD1-8538-DED87AB8F6F7}" destId="{F888B6BA-402B-4664-A531-85C8281AE9CF}" srcOrd="3" destOrd="0" presId="urn:microsoft.com/office/officeart/2005/8/layout/chevron2"/>
    <dgm:cxn modelId="{1FE25F4A-9924-4646-9976-E8E27D5DE481}" type="presParOf" srcId="{4223A500-F77B-4AD1-8538-DED87AB8F6F7}" destId="{D275DB36-9037-41E2-B3BD-233CDCC896D5}" srcOrd="4" destOrd="0" presId="urn:microsoft.com/office/officeart/2005/8/layout/chevron2"/>
    <dgm:cxn modelId="{44C10A4A-187E-4AE9-9165-7E64339E9C12}" type="presParOf" srcId="{D275DB36-9037-41E2-B3BD-233CDCC896D5}" destId="{0F196357-EF9B-49F0-B23C-D20CFF70087B}" srcOrd="0" destOrd="0" presId="urn:microsoft.com/office/officeart/2005/8/layout/chevron2"/>
    <dgm:cxn modelId="{44122CFF-A2A9-4627-9714-376A04312F75}" type="presParOf" srcId="{D275DB36-9037-41E2-B3BD-233CDCC896D5}" destId="{0834F8A2-862E-452C-A2D8-040EDD2AE11D}"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63E96B3-AE53-471D-949B-609C55CFDF5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34404AC-9C84-4D72-BB8F-E324618B0050}">
      <dgm:prSet phldrT="[Text]"/>
      <dgm:spPr/>
      <dgm:t>
        <a:bodyPr/>
        <a:lstStyle/>
        <a:p>
          <a:r>
            <a:rPr lang="lt-LT" dirty="0" smtClean="0"/>
            <a:t>Dalykiškumas</a:t>
          </a:r>
          <a:endParaRPr lang="en-US" dirty="0"/>
        </a:p>
      </dgm:t>
    </dgm:pt>
    <dgm:pt modelId="{9154E84F-EA75-4553-BF55-476F3DBEE8BF}" type="parTrans" cxnId="{9D2445E1-B1E2-4B7F-9551-1171E323A9E3}">
      <dgm:prSet/>
      <dgm:spPr/>
      <dgm:t>
        <a:bodyPr/>
        <a:lstStyle/>
        <a:p>
          <a:endParaRPr lang="en-US"/>
        </a:p>
      </dgm:t>
    </dgm:pt>
    <dgm:pt modelId="{9C14A743-1726-49CE-B5C9-C760D3535A56}" type="sibTrans" cxnId="{9D2445E1-B1E2-4B7F-9551-1171E323A9E3}">
      <dgm:prSet/>
      <dgm:spPr/>
      <dgm:t>
        <a:bodyPr/>
        <a:lstStyle/>
        <a:p>
          <a:endParaRPr lang="en-US"/>
        </a:p>
      </dgm:t>
    </dgm:pt>
    <dgm:pt modelId="{E71C54F2-3193-4B34-9014-8FDF5E174A12}">
      <dgm:prSet phldrT="[Text]"/>
      <dgm:spPr/>
      <dgm:t>
        <a:bodyPr/>
        <a:lstStyle/>
        <a:p>
          <a:r>
            <a:rPr lang="lt-LT" dirty="0" smtClean="0"/>
            <a:t>Tikslumas, glaustumas</a:t>
          </a:r>
          <a:endParaRPr lang="en-US" dirty="0"/>
        </a:p>
      </dgm:t>
    </dgm:pt>
    <dgm:pt modelId="{87D0353A-DA88-4391-B5F7-6EA0DCA53026}" type="parTrans" cxnId="{23E2682F-A8B9-4659-8384-DD2355B89869}">
      <dgm:prSet/>
      <dgm:spPr/>
      <dgm:t>
        <a:bodyPr/>
        <a:lstStyle/>
        <a:p>
          <a:endParaRPr lang="en-US"/>
        </a:p>
      </dgm:t>
    </dgm:pt>
    <dgm:pt modelId="{434B0D7C-4B2A-4335-84D5-78EF56FE4060}" type="sibTrans" cxnId="{23E2682F-A8B9-4659-8384-DD2355B89869}">
      <dgm:prSet/>
      <dgm:spPr/>
      <dgm:t>
        <a:bodyPr/>
        <a:lstStyle/>
        <a:p>
          <a:endParaRPr lang="en-US"/>
        </a:p>
      </dgm:t>
    </dgm:pt>
    <dgm:pt modelId="{59BB382B-5DAB-4B29-810C-C39812A2D65B}">
      <dgm:prSet phldrT="[Text]"/>
      <dgm:spPr/>
      <dgm:t>
        <a:bodyPr/>
        <a:lstStyle/>
        <a:p>
          <a:r>
            <a:rPr lang="lt-LT" dirty="0" smtClean="0"/>
            <a:t>Dera su EMOCINGUMU</a:t>
          </a:r>
          <a:endParaRPr lang="en-US" dirty="0"/>
        </a:p>
      </dgm:t>
    </dgm:pt>
    <dgm:pt modelId="{6C4CC029-4B5A-4CF8-A0B1-7441773728D4}" type="parTrans" cxnId="{7081C4A7-F499-4981-B725-BE2FF0E5B06A}">
      <dgm:prSet/>
      <dgm:spPr/>
      <dgm:t>
        <a:bodyPr/>
        <a:lstStyle/>
        <a:p>
          <a:endParaRPr lang="en-US"/>
        </a:p>
      </dgm:t>
    </dgm:pt>
    <dgm:pt modelId="{405BD62A-F330-4D55-9EE2-8A36E7E5842E}" type="sibTrans" cxnId="{7081C4A7-F499-4981-B725-BE2FF0E5B06A}">
      <dgm:prSet/>
      <dgm:spPr/>
      <dgm:t>
        <a:bodyPr/>
        <a:lstStyle/>
        <a:p>
          <a:endParaRPr lang="en-US"/>
        </a:p>
      </dgm:t>
    </dgm:pt>
    <dgm:pt modelId="{6AB7D216-C843-4E11-BE24-B75647C44434}" type="pres">
      <dgm:prSet presAssocID="{163E96B3-AE53-471D-949B-609C55CFDF57}" presName="linear" presStyleCnt="0">
        <dgm:presLayoutVars>
          <dgm:dir/>
          <dgm:animLvl val="lvl"/>
          <dgm:resizeHandles val="exact"/>
        </dgm:presLayoutVars>
      </dgm:prSet>
      <dgm:spPr/>
      <dgm:t>
        <a:bodyPr/>
        <a:lstStyle/>
        <a:p>
          <a:endParaRPr lang="en-US"/>
        </a:p>
      </dgm:t>
    </dgm:pt>
    <dgm:pt modelId="{980B3DF2-DE10-459A-9EE9-064C80F105CA}" type="pres">
      <dgm:prSet presAssocID="{D34404AC-9C84-4D72-BB8F-E324618B0050}" presName="parentLin" presStyleCnt="0"/>
      <dgm:spPr/>
    </dgm:pt>
    <dgm:pt modelId="{73A67957-9331-496F-8F02-8CDD67601383}" type="pres">
      <dgm:prSet presAssocID="{D34404AC-9C84-4D72-BB8F-E324618B0050}" presName="parentLeftMargin" presStyleLbl="node1" presStyleIdx="0" presStyleCnt="3"/>
      <dgm:spPr/>
      <dgm:t>
        <a:bodyPr/>
        <a:lstStyle/>
        <a:p>
          <a:endParaRPr lang="en-US"/>
        </a:p>
      </dgm:t>
    </dgm:pt>
    <dgm:pt modelId="{0332D6FA-EA17-40B1-B213-06164BB9BE4E}" type="pres">
      <dgm:prSet presAssocID="{D34404AC-9C84-4D72-BB8F-E324618B0050}" presName="parentText" presStyleLbl="node1" presStyleIdx="0" presStyleCnt="3">
        <dgm:presLayoutVars>
          <dgm:chMax val="0"/>
          <dgm:bulletEnabled val="1"/>
        </dgm:presLayoutVars>
      </dgm:prSet>
      <dgm:spPr/>
      <dgm:t>
        <a:bodyPr/>
        <a:lstStyle/>
        <a:p>
          <a:endParaRPr lang="en-US"/>
        </a:p>
      </dgm:t>
    </dgm:pt>
    <dgm:pt modelId="{4AA3756A-C3E2-4A8C-A8DF-709BF14C997E}" type="pres">
      <dgm:prSet presAssocID="{D34404AC-9C84-4D72-BB8F-E324618B0050}" presName="negativeSpace" presStyleCnt="0"/>
      <dgm:spPr/>
    </dgm:pt>
    <dgm:pt modelId="{86894EF9-9F11-442A-9313-0D03CD351A6F}" type="pres">
      <dgm:prSet presAssocID="{D34404AC-9C84-4D72-BB8F-E324618B0050}" presName="childText" presStyleLbl="conFgAcc1" presStyleIdx="0" presStyleCnt="3">
        <dgm:presLayoutVars>
          <dgm:bulletEnabled val="1"/>
        </dgm:presLayoutVars>
      </dgm:prSet>
      <dgm:spPr/>
    </dgm:pt>
    <dgm:pt modelId="{1DE5683A-C246-420A-967E-FA665D8A3082}" type="pres">
      <dgm:prSet presAssocID="{9C14A743-1726-49CE-B5C9-C760D3535A56}" presName="spaceBetweenRectangles" presStyleCnt="0"/>
      <dgm:spPr/>
    </dgm:pt>
    <dgm:pt modelId="{E87CE88F-F7A9-4FFD-8232-CF308C62B076}" type="pres">
      <dgm:prSet presAssocID="{E71C54F2-3193-4B34-9014-8FDF5E174A12}" presName="parentLin" presStyleCnt="0"/>
      <dgm:spPr/>
    </dgm:pt>
    <dgm:pt modelId="{545B6AFB-5E3D-411D-A47B-38F24051B312}" type="pres">
      <dgm:prSet presAssocID="{E71C54F2-3193-4B34-9014-8FDF5E174A12}" presName="parentLeftMargin" presStyleLbl="node1" presStyleIdx="0" presStyleCnt="3"/>
      <dgm:spPr/>
      <dgm:t>
        <a:bodyPr/>
        <a:lstStyle/>
        <a:p>
          <a:endParaRPr lang="en-US"/>
        </a:p>
      </dgm:t>
    </dgm:pt>
    <dgm:pt modelId="{44569330-FC74-425E-8063-26FAE755A63C}" type="pres">
      <dgm:prSet presAssocID="{E71C54F2-3193-4B34-9014-8FDF5E174A12}" presName="parentText" presStyleLbl="node1" presStyleIdx="1" presStyleCnt="3">
        <dgm:presLayoutVars>
          <dgm:chMax val="0"/>
          <dgm:bulletEnabled val="1"/>
        </dgm:presLayoutVars>
      </dgm:prSet>
      <dgm:spPr/>
      <dgm:t>
        <a:bodyPr/>
        <a:lstStyle/>
        <a:p>
          <a:endParaRPr lang="en-US"/>
        </a:p>
      </dgm:t>
    </dgm:pt>
    <dgm:pt modelId="{7FC9EFE3-50A6-4DBA-AFFC-9C656A7DF32D}" type="pres">
      <dgm:prSet presAssocID="{E71C54F2-3193-4B34-9014-8FDF5E174A12}" presName="negativeSpace" presStyleCnt="0"/>
      <dgm:spPr/>
    </dgm:pt>
    <dgm:pt modelId="{77BFBB6C-0107-4398-82DD-1E54A5EBCC27}" type="pres">
      <dgm:prSet presAssocID="{E71C54F2-3193-4B34-9014-8FDF5E174A12}" presName="childText" presStyleLbl="conFgAcc1" presStyleIdx="1" presStyleCnt="3">
        <dgm:presLayoutVars>
          <dgm:bulletEnabled val="1"/>
        </dgm:presLayoutVars>
      </dgm:prSet>
      <dgm:spPr/>
    </dgm:pt>
    <dgm:pt modelId="{BBF7A563-9D92-436F-8268-17D6AC87A7A3}" type="pres">
      <dgm:prSet presAssocID="{434B0D7C-4B2A-4335-84D5-78EF56FE4060}" presName="spaceBetweenRectangles" presStyleCnt="0"/>
      <dgm:spPr/>
    </dgm:pt>
    <dgm:pt modelId="{3416D233-CE98-451E-AD5D-96E1CC752393}" type="pres">
      <dgm:prSet presAssocID="{59BB382B-5DAB-4B29-810C-C39812A2D65B}" presName="parentLin" presStyleCnt="0"/>
      <dgm:spPr/>
    </dgm:pt>
    <dgm:pt modelId="{34FCFD02-F751-462A-ACE9-C06907B8DAD2}" type="pres">
      <dgm:prSet presAssocID="{59BB382B-5DAB-4B29-810C-C39812A2D65B}" presName="parentLeftMargin" presStyleLbl="node1" presStyleIdx="1" presStyleCnt="3"/>
      <dgm:spPr/>
      <dgm:t>
        <a:bodyPr/>
        <a:lstStyle/>
        <a:p>
          <a:endParaRPr lang="en-US"/>
        </a:p>
      </dgm:t>
    </dgm:pt>
    <dgm:pt modelId="{BAB8FDF5-1B56-4282-AB9D-0B70F1B4A3EB}" type="pres">
      <dgm:prSet presAssocID="{59BB382B-5DAB-4B29-810C-C39812A2D65B}" presName="parentText" presStyleLbl="node1" presStyleIdx="2" presStyleCnt="3">
        <dgm:presLayoutVars>
          <dgm:chMax val="0"/>
          <dgm:bulletEnabled val="1"/>
        </dgm:presLayoutVars>
      </dgm:prSet>
      <dgm:spPr/>
      <dgm:t>
        <a:bodyPr/>
        <a:lstStyle/>
        <a:p>
          <a:endParaRPr lang="en-US"/>
        </a:p>
      </dgm:t>
    </dgm:pt>
    <dgm:pt modelId="{9233D837-9201-4F78-8FBF-7ACF7BFCC8EB}" type="pres">
      <dgm:prSet presAssocID="{59BB382B-5DAB-4B29-810C-C39812A2D65B}" presName="negativeSpace" presStyleCnt="0"/>
      <dgm:spPr/>
    </dgm:pt>
    <dgm:pt modelId="{7CB65672-6817-4936-A258-CEC315F91160}" type="pres">
      <dgm:prSet presAssocID="{59BB382B-5DAB-4B29-810C-C39812A2D65B}" presName="childText" presStyleLbl="conFgAcc1" presStyleIdx="2" presStyleCnt="3">
        <dgm:presLayoutVars>
          <dgm:bulletEnabled val="1"/>
        </dgm:presLayoutVars>
      </dgm:prSet>
      <dgm:spPr/>
    </dgm:pt>
  </dgm:ptLst>
  <dgm:cxnLst>
    <dgm:cxn modelId="{7081C4A7-F499-4981-B725-BE2FF0E5B06A}" srcId="{163E96B3-AE53-471D-949B-609C55CFDF57}" destId="{59BB382B-5DAB-4B29-810C-C39812A2D65B}" srcOrd="2" destOrd="0" parTransId="{6C4CC029-4B5A-4CF8-A0B1-7441773728D4}" sibTransId="{405BD62A-F330-4D55-9EE2-8A36E7E5842E}"/>
    <dgm:cxn modelId="{23E2682F-A8B9-4659-8384-DD2355B89869}" srcId="{163E96B3-AE53-471D-949B-609C55CFDF57}" destId="{E71C54F2-3193-4B34-9014-8FDF5E174A12}" srcOrd="1" destOrd="0" parTransId="{87D0353A-DA88-4391-B5F7-6EA0DCA53026}" sibTransId="{434B0D7C-4B2A-4335-84D5-78EF56FE4060}"/>
    <dgm:cxn modelId="{9D2445E1-B1E2-4B7F-9551-1171E323A9E3}" srcId="{163E96B3-AE53-471D-949B-609C55CFDF57}" destId="{D34404AC-9C84-4D72-BB8F-E324618B0050}" srcOrd="0" destOrd="0" parTransId="{9154E84F-EA75-4553-BF55-476F3DBEE8BF}" sibTransId="{9C14A743-1726-49CE-B5C9-C760D3535A56}"/>
    <dgm:cxn modelId="{ECC3F57C-977E-4EBD-A706-1B979F8F922B}" type="presOf" srcId="{163E96B3-AE53-471D-949B-609C55CFDF57}" destId="{6AB7D216-C843-4E11-BE24-B75647C44434}" srcOrd="0" destOrd="0" presId="urn:microsoft.com/office/officeart/2005/8/layout/list1"/>
    <dgm:cxn modelId="{02D0B897-8F33-4510-AC28-14536E296B2A}" type="presOf" srcId="{E71C54F2-3193-4B34-9014-8FDF5E174A12}" destId="{545B6AFB-5E3D-411D-A47B-38F24051B312}" srcOrd="0" destOrd="0" presId="urn:microsoft.com/office/officeart/2005/8/layout/list1"/>
    <dgm:cxn modelId="{35B78C16-5A40-405E-BCCF-7681A268BD95}" type="presOf" srcId="{59BB382B-5DAB-4B29-810C-C39812A2D65B}" destId="{34FCFD02-F751-462A-ACE9-C06907B8DAD2}" srcOrd="0" destOrd="0" presId="urn:microsoft.com/office/officeart/2005/8/layout/list1"/>
    <dgm:cxn modelId="{3D887759-B093-43B2-9B90-C393FFCF80EF}" type="presOf" srcId="{E71C54F2-3193-4B34-9014-8FDF5E174A12}" destId="{44569330-FC74-425E-8063-26FAE755A63C}" srcOrd="1" destOrd="0" presId="urn:microsoft.com/office/officeart/2005/8/layout/list1"/>
    <dgm:cxn modelId="{83B8AB0A-99D9-41DF-9EBE-B08311D62427}" type="presOf" srcId="{59BB382B-5DAB-4B29-810C-C39812A2D65B}" destId="{BAB8FDF5-1B56-4282-AB9D-0B70F1B4A3EB}" srcOrd="1" destOrd="0" presId="urn:microsoft.com/office/officeart/2005/8/layout/list1"/>
    <dgm:cxn modelId="{9CC06556-A330-4E2A-83F1-A6D361FFA8C0}" type="presOf" srcId="{D34404AC-9C84-4D72-BB8F-E324618B0050}" destId="{73A67957-9331-496F-8F02-8CDD67601383}" srcOrd="0" destOrd="0" presId="urn:microsoft.com/office/officeart/2005/8/layout/list1"/>
    <dgm:cxn modelId="{DCF823C0-D103-4FCF-86F9-9F255B60186C}" type="presOf" srcId="{D34404AC-9C84-4D72-BB8F-E324618B0050}" destId="{0332D6FA-EA17-40B1-B213-06164BB9BE4E}" srcOrd="1" destOrd="0" presId="urn:microsoft.com/office/officeart/2005/8/layout/list1"/>
    <dgm:cxn modelId="{E8F1F4AD-9A63-4839-B651-7E79BB82391F}" type="presParOf" srcId="{6AB7D216-C843-4E11-BE24-B75647C44434}" destId="{980B3DF2-DE10-459A-9EE9-064C80F105CA}" srcOrd="0" destOrd="0" presId="urn:microsoft.com/office/officeart/2005/8/layout/list1"/>
    <dgm:cxn modelId="{6E8CA54D-1DCB-4E4A-91F6-3745A3F2CEF7}" type="presParOf" srcId="{980B3DF2-DE10-459A-9EE9-064C80F105CA}" destId="{73A67957-9331-496F-8F02-8CDD67601383}" srcOrd="0" destOrd="0" presId="urn:microsoft.com/office/officeart/2005/8/layout/list1"/>
    <dgm:cxn modelId="{E2DA2EB2-70A6-4470-9BFF-EB1BF738A3C0}" type="presParOf" srcId="{980B3DF2-DE10-459A-9EE9-064C80F105CA}" destId="{0332D6FA-EA17-40B1-B213-06164BB9BE4E}" srcOrd="1" destOrd="0" presId="urn:microsoft.com/office/officeart/2005/8/layout/list1"/>
    <dgm:cxn modelId="{49395409-E1A9-430C-9631-8E250325D50D}" type="presParOf" srcId="{6AB7D216-C843-4E11-BE24-B75647C44434}" destId="{4AA3756A-C3E2-4A8C-A8DF-709BF14C997E}" srcOrd="1" destOrd="0" presId="urn:microsoft.com/office/officeart/2005/8/layout/list1"/>
    <dgm:cxn modelId="{8B185929-2C0E-4699-8379-B973BD88026A}" type="presParOf" srcId="{6AB7D216-C843-4E11-BE24-B75647C44434}" destId="{86894EF9-9F11-442A-9313-0D03CD351A6F}" srcOrd="2" destOrd="0" presId="urn:microsoft.com/office/officeart/2005/8/layout/list1"/>
    <dgm:cxn modelId="{3B0609C0-787A-4B1A-A0CE-2A87D4788E31}" type="presParOf" srcId="{6AB7D216-C843-4E11-BE24-B75647C44434}" destId="{1DE5683A-C246-420A-967E-FA665D8A3082}" srcOrd="3" destOrd="0" presId="urn:microsoft.com/office/officeart/2005/8/layout/list1"/>
    <dgm:cxn modelId="{CD103360-F2CA-4DF3-929C-66B1BD281F38}" type="presParOf" srcId="{6AB7D216-C843-4E11-BE24-B75647C44434}" destId="{E87CE88F-F7A9-4FFD-8232-CF308C62B076}" srcOrd="4" destOrd="0" presId="urn:microsoft.com/office/officeart/2005/8/layout/list1"/>
    <dgm:cxn modelId="{9FD1DA86-F948-41CF-A403-623492C61AC5}" type="presParOf" srcId="{E87CE88F-F7A9-4FFD-8232-CF308C62B076}" destId="{545B6AFB-5E3D-411D-A47B-38F24051B312}" srcOrd="0" destOrd="0" presId="urn:microsoft.com/office/officeart/2005/8/layout/list1"/>
    <dgm:cxn modelId="{E3D95329-7A0F-46F0-A1C6-1EFDDE804E20}" type="presParOf" srcId="{E87CE88F-F7A9-4FFD-8232-CF308C62B076}" destId="{44569330-FC74-425E-8063-26FAE755A63C}" srcOrd="1" destOrd="0" presId="urn:microsoft.com/office/officeart/2005/8/layout/list1"/>
    <dgm:cxn modelId="{588FBEDE-E967-4B09-98F5-BE3D8FC174AE}" type="presParOf" srcId="{6AB7D216-C843-4E11-BE24-B75647C44434}" destId="{7FC9EFE3-50A6-4DBA-AFFC-9C656A7DF32D}" srcOrd="5" destOrd="0" presId="urn:microsoft.com/office/officeart/2005/8/layout/list1"/>
    <dgm:cxn modelId="{4B6A42BF-9A26-4731-A256-37DA55965CB7}" type="presParOf" srcId="{6AB7D216-C843-4E11-BE24-B75647C44434}" destId="{77BFBB6C-0107-4398-82DD-1E54A5EBCC27}" srcOrd="6" destOrd="0" presId="urn:microsoft.com/office/officeart/2005/8/layout/list1"/>
    <dgm:cxn modelId="{971201DD-9976-43D8-BF51-91C9C4B97957}" type="presParOf" srcId="{6AB7D216-C843-4E11-BE24-B75647C44434}" destId="{BBF7A563-9D92-436F-8268-17D6AC87A7A3}" srcOrd="7" destOrd="0" presId="urn:microsoft.com/office/officeart/2005/8/layout/list1"/>
    <dgm:cxn modelId="{CBB1A05C-02B5-4D17-8146-78AB19859DA4}" type="presParOf" srcId="{6AB7D216-C843-4E11-BE24-B75647C44434}" destId="{3416D233-CE98-451E-AD5D-96E1CC752393}" srcOrd="8" destOrd="0" presId="urn:microsoft.com/office/officeart/2005/8/layout/list1"/>
    <dgm:cxn modelId="{03F3CAC5-F8DA-4698-9352-EB6AC3D174E2}" type="presParOf" srcId="{3416D233-CE98-451E-AD5D-96E1CC752393}" destId="{34FCFD02-F751-462A-ACE9-C06907B8DAD2}" srcOrd="0" destOrd="0" presId="urn:microsoft.com/office/officeart/2005/8/layout/list1"/>
    <dgm:cxn modelId="{6D9CA310-6361-474F-9FD5-0675AC5BAA88}" type="presParOf" srcId="{3416D233-CE98-451E-AD5D-96E1CC752393}" destId="{BAB8FDF5-1B56-4282-AB9D-0B70F1B4A3EB}" srcOrd="1" destOrd="0" presId="urn:microsoft.com/office/officeart/2005/8/layout/list1"/>
    <dgm:cxn modelId="{3152CBC7-4111-436D-94E2-E02BB4801C7F}" type="presParOf" srcId="{6AB7D216-C843-4E11-BE24-B75647C44434}" destId="{9233D837-9201-4F78-8FBF-7ACF7BFCC8EB}" srcOrd="9" destOrd="0" presId="urn:microsoft.com/office/officeart/2005/8/layout/list1"/>
    <dgm:cxn modelId="{E4CC49A7-6E3A-4647-9FDB-DA6C33BAD4C8}" type="presParOf" srcId="{6AB7D216-C843-4E11-BE24-B75647C44434}" destId="{7CB65672-6817-4936-A258-CEC315F91160}"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2E357E2-8CCC-42D0-91CC-36CD079673F1}"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3227F477-0490-47D0-A3A6-861F60E1DB02}">
      <dgm:prSet phldrT="[Text]"/>
      <dgm:spPr/>
      <dgm:t>
        <a:bodyPr/>
        <a:lstStyle/>
        <a:p>
          <a:r>
            <a:rPr lang="lt-LT" dirty="0" smtClean="0"/>
            <a:t>Apybraiža, kronika, </a:t>
          </a:r>
          <a:r>
            <a:rPr lang="lt-LT" b="1" u="sng" dirty="0" smtClean="0"/>
            <a:t>žinutė</a:t>
          </a:r>
          <a:endParaRPr lang="en-US" b="1" u="sng" dirty="0"/>
        </a:p>
      </dgm:t>
    </dgm:pt>
    <dgm:pt modelId="{E857B3AB-4790-4869-BFED-C85E3F7E8B49}" type="parTrans" cxnId="{F901956F-3877-42A6-B47E-FD28B848E56D}">
      <dgm:prSet/>
      <dgm:spPr/>
      <dgm:t>
        <a:bodyPr/>
        <a:lstStyle/>
        <a:p>
          <a:endParaRPr lang="en-US"/>
        </a:p>
      </dgm:t>
    </dgm:pt>
    <dgm:pt modelId="{FA7E6335-3FDE-4FAB-8F9C-D5FEBBDAB1EB}" type="sibTrans" cxnId="{F901956F-3877-42A6-B47E-FD28B848E56D}">
      <dgm:prSet/>
      <dgm:spPr/>
      <dgm:t>
        <a:bodyPr/>
        <a:lstStyle/>
        <a:p>
          <a:endParaRPr lang="en-US"/>
        </a:p>
      </dgm:t>
    </dgm:pt>
    <dgm:pt modelId="{CE442FDF-4D1E-4DED-80A9-6AE232011775}">
      <dgm:prSet phldrT="[Text]"/>
      <dgm:spPr/>
      <dgm:t>
        <a:bodyPr/>
        <a:lstStyle/>
        <a:p>
          <a:r>
            <a:rPr lang="lt-LT" dirty="0" smtClean="0"/>
            <a:t>Reportažas</a:t>
          </a:r>
          <a:endParaRPr lang="en-US" dirty="0"/>
        </a:p>
      </dgm:t>
    </dgm:pt>
    <dgm:pt modelId="{927CE749-7E05-476B-9D56-8116C4DEA121}" type="parTrans" cxnId="{8FC6782F-09D9-4203-A084-A9B139472898}">
      <dgm:prSet/>
      <dgm:spPr/>
      <dgm:t>
        <a:bodyPr/>
        <a:lstStyle/>
        <a:p>
          <a:endParaRPr lang="en-US"/>
        </a:p>
      </dgm:t>
    </dgm:pt>
    <dgm:pt modelId="{2B027987-32F5-4894-967D-29316912A040}" type="sibTrans" cxnId="{8FC6782F-09D9-4203-A084-A9B139472898}">
      <dgm:prSet/>
      <dgm:spPr/>
      <dgm:t>
        <a:bodyPr/>
        <a:lstStyle/>
        <a:p>
          <a:endParaRPr lang="en-US"/>
        </a:p>
      </dgm:t>
    </dgm:pt>
    <dgm:pt modelId="{451BFCA2-2A9C-4111-BFF7-10C9A2A44931}">
      <dgm:prSet phldrT="[Text]"/>
      <dgm:spPr/>
      <dgm:t>
        <a:bodyPr/>
        <a:lstStyle/>
        <a:p>
          <a:r>
            <a:rPr lang="lt-LT" dirty="0" smtClean="0"/>
            <a:t>Recenzija</a:t>
          </a:r>
          <a:endParaRPr lang="en-US" dirty="0"/>
        </a:p>
      </dgm:t>
    </dgm:pt>
    <dgm:pt modelId="{23E93825-84C3-405F-BE55-80806515FC20}" type="parTrans" cxnId="{AE74846A-B837-4D17-A386-DE2EB2D3E94E}">
      <dgm:prSet/>
      <dgm:spPr/>
      <dgm:t>
        <a:bodyPr/>
        <a:lstStyle/>
        <a:p>
          <a:endParaRPr lang="en-US"/>
        </a:p>
      </dgm:t>
    </dgm:pt>
    <dgm:pt modelId="{DB782C8B-FC40-4EF8-BE95-E47535F31A26}" type="sibTrans" cxnId="{AE74846A-B837-4D17-A386-DE2EB2D3E94E}">
      <dgm:prSet/>
      <dgm:spPr/>
      <dgm:t>
        <a:bodyPr/>
        <a:lstStyle/>
        <a:p>
          <a:endParaRPr lang="en-US"/>
        </a:p>
      </dgm:t>
    </dgm:pt>
    <dgm:pt modelId="{66F83AE3-FF91-4C0D-A386-EBD3639B1982}">
      <dgm:prSet phldrT="[Text]"/>
      <dgm:spPr/>
      <dgm:t>
        <a:bodyPr/>
        <a:lstStyle/>
        <a:p>
          <a:r>
            <a:rPr lang="lt-LT" b="1" u="sng" dirty="0" smtClean="0"/>
            <a:t>Viešas laiškas</a:t>
          </a:r>
          <a:endParaRPr lang="en-US" b="1" u="sng" dirty="0"/>
        </a:p>
      </dgm:t>
    </dgm:pt>
    <dgm:pt modelId="{AB479E58-1158-4179-AB7F-395E71EBB3C8}" type="parTrans" cxnId="{A9813F07-D8A9-4AEF-A436-FD28A796A70C}">
      <dgm:prSet/>
      <dgm:spPr/>
      <dgm:t>
        <a:bodyPr/>
        <a:lstStyle/>
        <a:p>
          <a:endParaRPr lang="en-US"/>
        </a:p>
      </dgm:t>
    </dgm:pt>
    <dgm:pt modelId="{7B2BCDDD-EB31-45B2-ABC0-89C66BCAD1B0}" type="sibTrans" cxnId="{A9813F07-D8A9-4AEF-A436-FD28A796A70C}">
      <dgm:prSet/>
      <dgm:spPr/>
      <dgm:t>
        <a:bodyPr/>
        <a:lstStyle/>
        <a:p>
          <a:endParaRPr lang="en-US"/>
        </a:p>
      </dgm:t>
    </dgm:pt>
    <dgm:pt modelId="{A1A93800-C9D3-451C-99FB-09FFAB3389E5}">
      <dgm:prSet phldrT="[Text]" custT="1"/>
      <dgm:spPr/>
      <dgm:t>
        <a:bodyPr/>
        <a:lstStyle/>
        <a:p>
          <a:r>
            <a:rPr lang="lt-LT" sz="2300" dirty="0" smtClean="0"/>
            <a:t>Feljetonas</a:t>
          </a:r>
        </a:p>
        <a:p>
          <a:r>
            <a:rPr lang="lt-LT" sz="1400" b="0" i="0" dirty="0" smtClean="0"/>
            <a:t>(išjuokiantis trūkumus)</a:t>
          </a:r>
          <a:endParaRPr lang="en-US" sz="1400" dirty="0"/>
        </a:p>
      </dgm:t>
    </dgm:pt>
    <dgm:pt modelId="{E5BA3D16-E4B6-40AF-9A42-CB05A3DEB005}" type="parTrans" cxnId="{78257605-A480-47E4-8CF4-520567CD8C2D}">
      <dgm:prSet/>
      <dgm:spPr/>
      <dgm:t>
        <a:bodyPr/>
        <a:lstStyle/>
        <a:p>
          <a:endParaRPr lang="en-US"/>
        </a:p>
      </dgm:t>
    </dgm:pt>
    <dgm:pt modelId="{D892B48F-E9B5-4D81-A127-EB62C98B49A6}" type="sibTrans" cxnId="{78257605-A480-47E4-8CF4-520567CD8C2D}">
      <dgm:prSet/>
      <dgm:spPr/>
      <dgm:t>
        <a:bodyPr/>
        <a:lstStyle/>
        <a:p>
          <a:endParaRPr lang="en-US"/>
        </a:p>
      </dgm:t>
    </dgm:pt>
    <dgm:pt modelId="{1C66E818-991E-413C-A8C8-092A8D42F8CA}">
      <dgm:prSet phldrT="[Text]" custT="1"/>
      <dgm:spPr/>
      <dgm:t>
        <a:bodyPr/>
        <a:lstStyle/>
        <a:p>
          <a:r>
            <a:rPr lang="lt-LT" sz="2400" dirty="0" smtClean="0"/>
            <a:t>Komentaras</a:t>
          </a:r>
          <a:endParaRPr lang="en-US" sz="2400" dirty="0"/>
        </a:p>
      </dgm:t>
    </dgm:pt>
    <dgm:pt modelId="{E98252C1-B6C4-484E-B8E0-2CC4EEA5DFB8}" type="parTrans" cxnId="{95ED3922-DB10-44DF-9238-F7A6BB4D44D5}">
      <dgm:prSet/>
      <dgm:spPr/>
      <dgm:t>
        <a:bodyPr/>
        <a:lstStyle/>
        <a:p>
          <a:endParaRPr lang="en-US"/>
        </a:p>
      </dgm:t>
    </dgm:pt>
    <dgm:pt modelId="{4CF5C1BC-4054-4546-B940-56A3BFE3E8F0}" type="sibTrans" cxnId="{95ED3922-DB10-44DF-9238-F7A6BB4D44D5}">
      <dgm:prSet/>
      <dgm:spPr/>
      <dgm:t>
        <a:bodyPr/>
        <a:lstStyle/>
        <a:p>
          <a:endParaRPr lang="en-US"/>
        </a:p>
      </dgm:t>
    </dgm:pt>
    <dgm:pt modelId="{0E68F22D-C7EA-47B7-A375-063D703E6FCF}">
      <dgm:prSet phldrT="[Text]" custT="1"/>
      <dgm:spPr/>
      <dgm:t>
        <a:bodyPr/>
        <a:lstStyle/>
        <a:p>
          <a:r>
            <a:rPr lang="lt-LT" sz="2800" b="1" u="sng" dirty="0" smtClean="0"/>
            <a:t>Straipsnis</a:t>
          </a:r>
          <a:endParaRPr lang="en-US" sz="2800" b="1" u="sng" dirty="0"/>
        </a:p>
      </dgm:t>
    </dgm:pt>
    <dgm:pt modelId="{74CF5A89-A7FC-456C-BC0A-024B55FCBC0F}" type="parTrans" cxnId="{F70B2BF2-55F1-42A3-9110-31977317DD47}">
      <dgm:prSet/>
      <dgm:spPr/>
      <dgm:t>
        <a:bodyPr/>
        <a:lstStyle/>
        <a:p>
          <a:endParaRPr lang="en-US"/>
        </a:p>
      </dgm:t>
    </dgm:pt>
    <dgm:pt modelId="{C6AF2A95-FCF6-4F5E-8B99-BB07491ABF5D}" type="sibTrans" cxnId="{F70B2BF2-55F1-42A3-9110-31977317DD47}">
      <dgm:prSet/>
      <dgm:spPr/>
      <dgm:t>
        <a:bodyPr/>
        <a:lstStyle/>
        <a:p>
          <a:endParaRPr lang="en-US"/>
        </a:p>
      </dgm:t>
    </dgm:pt>
    <dgm:pt modelId="{C0A8A23F-C1E2-485B-9E02-BED02261B85C}">
      <dgm:prSet phldrT="[Text]"/>
      <dgm:spPr/>
      <dgm:t>
        <a:bodyPr/>
        <a:lstStyle/>
        <a:p>
          <a:r>
            <a:rPr lang="lt-LT" b="1" u="sng" dirty="0" smtClean="0"/>
            <a:t>Interviu</a:t>
          </a:r>
          <a:endParaRPr lang="en-US" b="1" u="sng" dirty="0"/>
        </a:p>
      </dgm:t>
    </dgm:pt>
    <dgm:pt modelId="{C6AF0FAC-01CD-42D3-B88C-25A45B5968D3}" type="parTrans" cxnId="{CBAB3A2A-FC57-4A2C-AE96-9EC04316B6F8}">
      <dgm:prSet/>
      <dgm:spPr/>
      <dgm:t>
        <a:bodyPr/>
        <a:lstStyle/>
        <a:p>
          <a:endParaRPr lang="en-US"/>
        </a:p>
      </dgm:t>
    </dgm:pt>
    <dgm:pt modelId="{FFF70AAC-428D-43C4-B0C8-4EFA93A9C8E0}" type="sibTrans" cxnId="{CBAB3A2A-FC57-4A2C-AE96-9EC04316B6F8}">
      <dgm:prSet/>
      <dgm:spPr/>
      <dgm:t>
        <a:bodyPr/>
        <a:lstStyle/>
        <a:p>
          <a:endParaRPr lang="en-US"/>
        </a:p>
      </dgm:t>
    </dgm:pt>
    <dgm:pt modelId="{75C9C8B7-4AC3-4F9F-9EBD-87C70A4FCB13}">
      <dgm:prSet phldrT="[Text]"/>
      <dgm:spPr/>
      <dgm:t>
        <a:bodyPr/>
        <a:lstStyle/>
        <a:p>
          <a:r>
            <a:rPr lang="lt-LT" dirty="0" smtClean="0"/>
            <a:t>Vaizdelis</a:t>
          </a:r>
          <a:endParaRPr lang="en-US" dirty="0"/>
        </a:p>
      </dgm:t>
    </dgm:pt>
    <dgm:pt modelId="{ED87CC1F-E3DF-4FAD-905E-58158ECD9912}" type="parTrans" cxnId="{D486188E-63EF-4FD1-A082-A9A57DF7F8C2}">
      <dgm:prSet/>
      <dgm:spPr/>
      <dgm:t>
        <a:bodyPr/>
        <a:lstStyle/>
        <a:p>
          <a:endParaRPr lang="en-US"/>
        </a:p>
      </dgm:t>
    </dgm:pt>
    <dgm:pt modelId="{CCE832BA-0A03-45D5-8D8C-08CF63D550D9}" type="sibTrans" cxnId="{D486188E-63EF-4FD1-A082-A9A57DF7F8C2}">
      <dgm:prSet/>
      <dgm:spPr/>
      <dgm:t>
        <a:bodyPr/>
        <a:lstStyle/>
        <a:p>
          <a:endParaRPr lang="en-US"/>
        </a:p>
      </dgm:t>
    </dgm:pt>
    <dgm:pt modelId="{28BB2D8F-8991-49BA-BBDA-EEE8D9AB14FC}" type="pres">
      <dgm:prSet presAssocID="{C2E357E2-8CCC-42D0-91CC-36CD079673F1}" presName="Name0" presStyleCnt="0">
        <dgm:presLayoutVars>
          <dgm:dir/>
          <dgm:resizeHandles/>
        </dgm:presLayoutVars>
      </dgm:prSet>
      <dgm:spPr/>
      <dgm:t>
        <a:bodyPr/>
        <a:lstStyle/>
        <a:p>
          <a:endParaRPr lang="en-US"/>
        </a:p>
      </dgm:t>
    </dgm:pt>
    <dgm:pt modelId="{30E1FD42-DE1F-48A5-93D8-57A4D4DA3534}" type="pres">
      <dgm:prSet presAssocID="{3227F477-0490-47D0-A3A6-861F60E1DB02}" presName="compNode" presStyleCnt="0"/>
      <dgm:spPr/>
    </dgm:pt>
    <dgm:pt modelId="{C02C16F1-F695-4A84-9B4D-0723A2AF9759}" type="pres">
      <dgm:prSet presAssocID="{3227F477-0490-47D0-A3A6-861F60E1DB02}" presName="dummyConnPt" presStyleCnt="0"/>
      <dgm:spPr/>
    </dgm:pt>
    <dgm:pt modelId="{459EC22C-1806-4C05-A2A6-5C6A05E42108}" type="pres">
      <dgm:prSet presAssocID="{3227F477-0490-47D0-A3A6-861F60E1DB02}" presName="node" presStyleLbl="node1" presStyleIdx="0" presStyleCnt="9">
        <dgm:presLayoutVars>
          <dgm:bulletEnabled val="1"/>
        </dgm:presLayoutVars>
      </dgm:prSet>
      <dgm:spPr/>
      <dgm:t>
        <a:bodyPr/>
        <a:lstStyle/>
        <a:p>
          <a:endParaRPr lang="en-US"/>
        </a:p>
      </dgm:t>
    </dgm:pt>
    <dgm:pt modelId="{BED244DB-0233-49CB-839B-3032695CB466}" type="pres">
      <dgm:prSet presAssocID="{FA7E6335-3FDE-4FAB-8F9C-D5FEBBDAB1EB}" presName="sibTrans" presStyleLbl="bgSibTrans2D1" presStyleIdx="0" presStyleCnt="8"/>
      <dgm:spPr/>
      <dgm:t>
        <a:bodyPr/>
        <a:lstStyle/>
        <a:p>
          <a:endParaRPr lang="en-US"/>
        </a:p>
      </dgm:t>
    </dgm:pt>
    <dgm:pt modelId="{60CBB79F-E974-4F73-98EC-F25F173B708A}" type="pres">
      <dgm:prSet presAssocID="{CE442FDF-4D1E-4DED-80A9-6AE232011775}" presName="compNode" presStyleCnt="0"/>
      <dgm:spPr/>
    </dgm:pt>
    <dgm:pt modelId="{6C9280A2-A28B-4B0F-8F9C-89C9E09E28FA}" type="pres">
      <dgm:prSet presAssocID="{CE442FDF-4D1E-4DED-80A9-6AE232011775}" presName="dummyConnPt" presStyleCnt="0"/>
      <dgm:spPr/>
    </dgm:pt>
    <dgm:pt modelId="{CA52B5A3-5727-4D3B-8EFD-3B615A303225}" type="pres">
      <dgm:prSet presAssocID="{CE442FDF-4D1E-4DED-80A9-6AE232011775}" presName="node" presStyleLbl="node1" presStyleIdx="1" presStyleCnt="9">
        <dgm:presLayoutVars>
          <dgm:bulletEnabled val="1"/>
        </dgm:presLayoutVars>
      </dgm:prSet>
      <dgm:spPr/>
      <dgm:t>
        <a:bodyPr/>
        <a:lstStyle/>
        <a:p>
          <a:endParaRPr lang="en-US"/>
        </a:p>
      </dgm:t>
    </dgm:pt>
    <dgm:pt modelId="{C51C70C1-C045-445A-AA12-5E6FE6BEDD40}" type="pres">
      <dgm:prSet presAssocID="{2B027987-32F5-4894-967D-29316912A040}" presName="sibTrans" presStyleLbl="bgSibTrans2D1" presStyleIdx="1" presStyleCnt="8"/>
      <dgm:spPr/>
      <dgm:t>
        <a:bodyPr/>
        <a:lstStyle/>
        <a:p>
          <a:endParaRPr lang="en-US"/>
        </a:p>
      </dgm:t>
    </dgm:pt>
    <dgm:pt modelId="{7018A761-1689-43DE-BEF4-A120F0D7AC0D}" type="pres">
      <dgm:prSet presAssocID="{451BFCA2-2A9C-4111-BFF7-10C9A2A44931}" presName="compNode" presStyleCnt="0"/>
      <dgm:spPr/>
    </dgm:pt>
    <dgm:pt modelId="{52906666-F6F1-41E5-A1F3-94E059EB228F}" type="pres">
      <dgm:prSet presAssocID="{451BFCA2-2A9C-4111-BFF7-10C9A2A44931}" presName="dummyConnPt" presStyleCnt="0"/>
      <dgm:spPr/>
    </dgm:pt>
    <dgm:pt modelId="{17BA3ECC-D670-4971-B403-5621711299F2}" type="pres">
      <dgm:prSet presAssocID="{451BFCA2-2A9C-4111-BFF7-10C9A2A44931}" presName="node" presStyleLbl="node1" presStyleIdx="2" presStyleCnt="9">
        <dgm:presLayoutVars>
          <dgm:bulletEnabled val="1"/>
        </dgm:presLayoutVars>
      </dgm:prSet>
      <dgm:spPr/>
      <dgm:t>
        <a:bodyPr/>
        <a:lstStyle/>
        <a:p>
          <a:endParaRPr lang="en-US"/>
        </a:p>
      </dgm:t>
    </dgm:pt>
    <dgm:pt modelId="{00E9C6FD-0E0E-4AC9-99DC-DE38D015FEB2}" type="pres">
      <dgm:prSet presAssocID="{DB782C8B-FC40-4EF8-BE95-E47535F31A26}" presName="sibTrans" presStyleLbl="bgSibTrans2D1" presStyleIdx="2" presStyleCnt="8"/>
      <dgm:spPr/>
      <dgm:t>
        <a:bodyPr/>
        <a:lstStyle/>
        <a:p>
          <a:endParaRPr lang="en-US"/>
        </a:p>
      </dgm:t>
    </dgm:pt>
    <dgm:pt modelId="{569129EC-848C-4EE9-886A-BEF43627C5E9}" type="pres">
      <dgm:prSet presAssocID="{66F83AE3-FF91-4C0D-A386-EBD3639B1982}" presName="compNode" presStyleCnt="0"/>
      <dgm:spPr/>
    </dgm:pt>
    <dgm:pt modelId="{C726B56A-7DC2-4285-958F-E2B7C7402AAF}" type="pres">
      <dgm:prSet presAssocID="{66F83AE3-FF91-4C0D-A386-EBD3639B1982}" presName="dummyConnPt" presStyleCnt="0"/>
      <dgm:spPr/>
    </dgm:pt>
    <dgm:pt modelId="{83B0D564-A582-45BF-A0D8-CFDDD7E38618}" type="pres">
      <dgm:prSet presAssocID="{66F83AE3-FF91-4C0D-A386-EBD3639B1982}" presName="node" presStyleLbl="node1" presStyleIdx="3" presStyleCnt="9">
        <dgm:presLayoutVars>
          <dgm:bulletEnabled val="1"/>
        </dgm:presLayoutVars>
      </dgm:prSet>
      <dgm:spPr/>
      <dgm:t>
        <a:bodyPr/>
        <a:lstStyle/>
        <a:p>
          <a:endParaRPr lang="en-US"/>
        </a:p>
      </dgm:t>
    </dgm:pt>
    <dgm:pt modelId="{9EF8C777-1955-4F5F-A9CC-06EF8F27D173}" type="pres">
      <dgm:prSet presAssocID="{7B2BCDDD-EB31-45B2-ABC0-89C66BCAD1B0}" presName="sibTrans" presStyleLbl="bgSibTrans2D1" presStyleIdx="3" presStyleCnt="8"/>
      <dgm:spPr/>
      <dgm:t>
        <a:bodyPr/>
        <a:lstStyle/>
        <a:p>
          <a:endParaRPr lang="en-US"/>
        </a:p>
      </dgm:t>
    </dgm:pt>
    <dgm:pt modelId="{AC00833A-8A0B-434E-A818-2CFFF18B922F}" type="pres">
      <dgm:prSet presAssocID="{A1A93800-C9D3-451C-99FB-09FFAB3389E5}" presName="compNode" presStyleCnt="0"/>
      <dgm:spPr/>
    </dgm:pt>
    <dgm:pt modelId="{E395C6A4-6AA2-44DA-8764-7B76E6FD241B}" type="pres">
      <dgm:prSet presAssocID="{A1A93800-C9D3-451C-99FB-09FFAB3389E5}" presName="dummyConnPt" presStyleCnt="0"/>
      <dgm:spPr/>
    </dgm:pt>
    <dgm:pt modelId="{75A397A9-E3E8-4493-AA29-81F8551D5F60}" type="pres">
      <dgm:prSet presAssocID="{A1A93800-C9D3-451C-99FB-09FFAB3389E5}" presName="node" presStyleLbl="node1" presStyleIdx="4" presStyleCnt="9">
        <dgm:presLayoutVars>
          <dgm:bulletEnabled val="1"/>
        </dgm:presLayoutVars>
      </dgm:prSet>
      <dgm:spPr/>
      <dgm:t>
        <a:bodyPr/>
        <a:lstStyle/>
        <a:p>
          <a:endParaRPr lang="en-US"/>
        </a:p>
      </dgm:t>
    </dgm:pt>
    <dgm:pt modelId="{28F13255-D1AF-4F19-BFA5-B8FB6890BCEE}" type="pres">
      <dgm:prSet presAssocID="{D892B48F-E9B5-4D81-A127-EB62C98B49A6}" presName="sibTrans" presStyleLbl="bgSibTrans2D1" presStyleIdx="4" presStyleCnt="8"/>
      <dgm:spPr/>
      <dgm:t>
        <a:bodyPr/>
        <a:lstStyle/>
        <a:p>
          <a:endParaRPr lang="en-US"/>
        </a:p>
      </dgm:t>
    </dgm:pt>
    <dgm:pt modelId="{07CC6489-D6DE-4AEC-94A3-2F1EA14400B0}" type="pres">
      <dgm:prSet presAssocID="{1C66E818-991E-413C-A8C8-092A8D42F8CA}" presName="compNode" presStyleCnt="0"/>
      <dgm:spPr/>
    </dgm:pt>
    <dgm:pt modelId="{0ACC8CD6-9445-44EF-9CB4-DFDCBADA3ACB}" type="pres">
      <dgm:prSet presAssocID="{1C66E818-991E-413C-A8C8-092A8D42F8CA}" presName="dummyConnPt" presStyleCnt="0"/>
      <dgm:spPr/>
    </dgm:pt>
    <dgm:pt modelId="{66201AFB-4A58-4071-95B4-85B79C2385EC}" type="pres">
      <dgm:prSet presAssocID="{1C66E818-991E-413C-A8C8-092A8D42F8CA}" presName="node" presStyleLbl="node1" presStyleIdx="5" presStyleCnt="9">
        <dgm:presLayoutVars>
          <dgm:bulletEnabled val="1"/>
        </dgm:presLayoutVars>
      </dgm:prSet>
      <dgm:spPr/>
      <dgm:t>
        <a:bodyPr/>
        <a:lstStyle/>
        <a:p>
          <a:endParaRPr lang="en-US"/>
        </a:p>
      </dgm:t>
    </dgm:pt>
    <dgm:pt modelId="{75E19EC2-F4CE-43AE-B129-893AFCF61CE9}" type="pres">
      <dgm:prSet presAssocID="{4CF5C1BC-4054-4546-B940-56A3BFE3E8F0}" presName="sibTrans" presStyleLbl="bgSibTrans2D1" presStyleIdx="5" presStyleCnt="8"/>
      <dgm:spPr/>
      <dgm:t>
        <a:bodyPr/>
        <a:lstStyle/>
        <a:p>
          <a:endParaRPr lang="en-US"/>
        </a:p>
      </dgm:t>
    </dgm:pt>
    <dgm:pt modelId="{6327F6A6-745D-4BF2-A199-7BF285CA0BCC}" type="pres">
      <dgm:prSet presAssocID="{0E68F22D-C7EA-47B7-A375-063D703E6FCF}" presName="compNode" presStyleCnt="0"/>
      <dgm:spPr/>
    </dgm:pt>
    <dgm:pt modelId="{E15ED5C3-3068-4050-89E9-4BFF9F4954DB}" type="pres">
      <dgm:prSet presAssocID="{0E68F22D-C7EA-47B7-A375-063D703E6FCF}" presName="dummyConnPt" presStyleCnt="0"/>
      <dgm:spPr/>
    </dgm:pt>
    <dgm:pt modelId="{FCBC7508-9ED9-4B8A-A4F7-D2FB98878677}" type="pres">
      <dgm:prSet presAssocID="{0E68F22D-C7EA-47B7-A375-063D703E6FCF}" presName="node" presStyleLbl="node1" presStyleIdx="6" presStyleCnt="9">
        <dgm:presLayoutVars>
          <dgm:bulletEnabled val="1"/>
        </dgm:presLayoutVars>
      </dgm:prSet>
      <dgm:spPr/>
      <dgm:t>
        <a:bodyPr/>
        <a:lstStyle/>
        <a:p>
          <a:endParaRPr lang="en-US"/>
        </a:p>
      </dgm:t>
    </dgm:pt>
    <dgm:pt modelId="{9AE2C2AE-EFE9-49DC-83E6-A463E986D562}" type="pres">
      <dgm:prSet presAssocID="{C6AF2A95-FCF6-4F5E-8B99-BB07491ABF5D}" presName="sibTrans" presStyleLbl="bgSibTrans2D1" presStyleIdx="6" presStyleCnt="8"/>
      <dgm:spPr/>
      <dgm:t>
        <a:bodyPr/>
        <a:lstStyle/>
        <a:p>
          <a:endParaRPr lang="en-US"/>
        </a:p>
      </dgm:t>
    </dgm:pt>
    <dgm:pt modelId="{F6C01A0B-D315-4A27-9F06-BB81D6162C0B}" type="pres">
      <dgm:prSet presAssocID="{C0A8A23F-C1E2-485B-9E02-BED02261B85C}" presName="compNode" presStyleCnt="0"/>
      <dgm:spPr/>
    </dgm:pt>
    <dgm:pt modelId="{0AFE64A8-63D4-4EF2-8C3D-C41FA606D51E}" type="pres">
      <dgm:prSet presAssocID="{C0A8A23F-C1E2-485B-9E02-BED02261B85C}" presName="dummyConnPt" presStyleCnt="0"/>
      <dgm:spPr/>
    </dgm:pt>
    <dgm:pt modelId="{AE780E5D-E4C8-4794-B51F-465B8BD041BC}" type="pres">
      <dgm:prSet presAssocID="{C0A8A23F-C1E2-485B-9E02-BED02261B85C}" presName="node" presStyleLbl="node1" presStyleIdx="7" presStyleCnt="9">
        <dgm:presLayoutVars>
          <dgm:bulletEnabled val="1"/>
        </dgm:presLayoutVars>
      </dgm:prSet>
      <dgm:spPr/>
      <dgm:t>
        <a:bodyPr/>
        <a:lstStyle/>
        <a:p>
          <a:endParaRPr lang="en-US"/>
        </a:p>
      </dgm:t>
    </dgm:pt>
    <dgm:pt modelId="{9E50FA44-0F59-4ACD-BCBE-97BFA9124067}" type="pres">
      <dgm:prSet presAssocID="{FFF70AAC-428D-43C4-B0C8-4EFA93A9C8E0}" presName="sibTrans" presStyleLbl="bgSibTrans2D1" presStyleIdx="7" presStyleCnt="8"/>
      <dgm:spPr/>
      <dgm:t>
        <a:bodyPr/>
        <a:lstStyle/>
        <a:p>
          <a:endParaRPr lang="en-US"/>
        </a:p>
      </dgm:t>
    </dgm:pt>
    <dgm:pt modelId="{81D3CC33-997F-4612-B066-3FE9A93A9B4C}" type="pres">
      <dgm:prSet presAssocID="{75C9C8B7-4AC3-4F9F-9EBD-87C70A4FCB13}" presName="compNode" presStyleCnt="0"/>
      <dgm:spPr/>
    </dgm:pt>
    <dgm:pt modelId="{D9F5FB66-925F-4124-812A-4D366E4C6FA7}" type="pres">
      <dgm:prSet presAssocID="{75C9C8B7-4AC3-4F9F-9EBD-87C70A4FCB13}" presName="dummyConnPt" presStyleCnt="0"/>
      <dgm:spPr/>
    </dgm:pt>
    <dgm:pt modelId="{7594EE8D-8F3E-4808-A5D7-6EEB92F05F2E}" type="pres">
      <dgm:prSet presAssocID="{75C9C8B7-4AC3-4F9F-9EBD-87C70A4FCB13}" presName="node" presStyleLbl="node1" presStyleIdx="8" presStyleCnt="9">
        <dgm:presLayoutVars>
          <dgm:bulletEnabled val="1"/>
        </dgm:presLayoutVars>
      </dgm:prSet>
      <dgm:spPr/>
      <dgm:t>
        <a:bodyPr/>
        <a:lstStyle/>
        <a:p>
          <a:endParaRPr lang="en-US"/>
        </a:p>
      </dgm:t>
    </dgm:pt>
  </dgm:ptLst>
  <dgm:cxnLst>
    <dgm:cxn modelId="{95ED3922-DB10-44DF-9238-F7A6BB4D44D5}" srcId="{C2E357E2-8CCC-42D0-91CC-36CD079673F1}" destId="{1C66E818-991E-413C-A8C8-092A8D42F8CA}" srcOrd="5" destOrd="0" parTransId="{E98252C1-B6C4-484E-B8E0-2CC4EEA5DFB8}" sibTransId="{4CF5C1BC-4054-4546-B940-56A3BFE3E8F0}"/>
    <dgm:cxn modelId="{38EB31B3-39BB-4F63-9CBA-A3E94F42FB70}" type="presOf" srcId="{D892B48F-E9B5-4D81-A127-EB62C98B49A6}" destId="{28F13255-D1AF-4F19-BFA5-B8FB6890BCEE}" srcOrd="0" destOrd="0" presId="urn:microsoft.com/office/officeart/2005/8/layout/bProcess4"/>
    <dgm:cxn modelId="{78257605-A480-47E4-8CF4-520567CD8C2D}" srcId="{C2E357E2-8CCC-42D0-91CC-36CD079673F1}" destId="{A1A93800-C9D3-451C-99FB-09FFAB3389E5}" srcOrd="4" destOrd="0" parTransId="{E5BA3D16-E4B6-40AF-9A42-CB05A3DEB005}" sibTransId="{D892B48F-E9B5-4D81-A127-EB62C98B49A6}"/>
    <dgm:cxn modelId="{CBAB3A2A-FC57-4A2C-AE96-9EC04316B6F8}" srcId="{C2E357E2-8CCC-42D0-91CC-36CD079673F1}" destId="{C0A8A23F-C1E2-485B-9E02-BED02261B85C}" srcOrd="7" destOrd="0" parTransId="{C6AF0FAC-01CD-42D3-B88C-25A45B5968D3}" sibTransId="{FFF70AAC-428D-43C4-B0C8-4EFA93A9C8E0}"/>
    <dgm:cxn modelId="{AE74846A-B837-4D17-A386-DE2EB2D3E94E}" srcId="{C2E357E2-8CCC-42D0-91CC-36CD079673F1}" destId="{451BFCA2-2A9C-4111-BFF7-10C9A2A44931}" srcOrd="2" destOrd="0" parTransId="{23E93825-84C3-405F-BE55-80806515FC20}" sibTransId="{DB782C8B-FC40-4EF8-BE95-E47535F31A26}"/>
    <dgm:cxn modelId="{AE6FDAD1-11DA-4F47-92D8-CFCF6D0B672B}" type="presOf" srcId="{4CF5C1BC-4054-4546-B940-56A3BFE3E8F0}" destId="{75E19EC2-F4CE-43AE-B129-893AFCF61CE9}" srcOrd="0" destOrd="0" presId="urn:microsoft.com/office/officeart/2005/8/layout/bProcess4"/>
    <dgm:cxn modelId="{A9813F07-D8A9-4AEF-A436-FD28A796A70C}" srcId="{C2E357E2-8CCC-42D0-91CC-36CD079673F1}" destId="{66F83AE3-FF91-4C0D-A386-EBD3639B1982}" srcOrd="3" destOrd="0" parTransId="{AB479E58-1158-4179-AB7F-395E71EBB3C8}" sibTransId="{7B2BCDDD-EB31-45B2-ABC0-89C66BCAD1B0}"/>
    <dgm:cxn modelId="{B993AAC5-7DA1-477B-AE03-ECABB0E25D6C}" type="presOf" srcId="{451BFCA2-2A9C-4111-BFF7-10C9A2A44931}" destId="{17BA3ECC-D670-4971-B403-5621711299F2}" srcOrd="0" destOrd="0" presId="urn:microsoft.com/office/officeart/2005/8/layout/bProcess4"/>
    <dgm:cxn modelId="{0FB343F8-3477-4C94-B7D1-C1339F1FC19E}" type="presOf" srcId="{1C66E818-991E-413C-A8C8-092A8D42F8CA}" destId="{66201AFB-4A58-4071-95B4-85B79C2385EC}" srcOrd="0" destOrd="0" presId="urn:microsoft.com/office/officeart/2005/8/layout/bProcess4"/>
    <dgm:cxn modelId="{EC8BAF66-3FC7-4ECC-86E3-C6119C176CA7}" type="presOf" srcId="{FA7E6335-3FDE-4FAB-8F9C-D5FEBBDAB1EB}" destId="{BED244DB-0233-49CB-839B-3032695CB466}" srcOrd="0" destOrd="0" presId="urn:microsoft.com/office/officeart/2005/8/layout/bProcess4"/>
    <dgm:cxn modelId="{CF366513-E9A8-430B-87C9-ADE53D33F9DD}" type="presOf" srcId="{CE442FDF-4D1E-4DED-80A9-6AE232011775}" destId="{CA52B5A3-5727-4D3B-8EFD-3B615A303225}" srcOrd="0" destOrd="0" presId="urn:microsoft.com/office/officeart/2005/8/layout/bProcess4"/>
    <dgm:cxn modelId="{1D41B970-ECE7-45CD-9621-257CE8D2ECC1}" type="presOf" srcId="{3227F477-0490-47D0-A3A6-861F60E1DB02}" destId="{459EC22C-1806-4C05-A2A6-5C6A05E42108}" srcOrd="0" destOrd="0" presId="urn:microsoft.com/office/officeart/2005/8/layout/bProcess4"/>
    <dgm:cxn modelId="{45858692-AEE1-46D8-8058-BD272276895D}" type="presOf" srcId="{75C9C8B7-4AC3-4F9F-9EBD-87C70A4FCB13}" destId="{7594EE8D-8F3E-4808-A5D7-6EEB92F05F2E}" srcOrd="0" destOrd="0" presId="urn:microsoft.com/office/officeart/2005/8/layout/bProcess4"/>
    <dgm:cxn modelId="{69D65386-C05B-4E79-A60F-43C183ADB80C}" type="presOf" srcId="{C0A8A23F-C1E2-485B-9E02-BED02261B85C}" destId="{AE780E5D-E4C8-4794-B51F-465B8BD041BC}" srcOrd="0" destOrd="0" presId="urn:microsoft.com/office/officeart/2005/8/layout/bProcess4"/>
    <dgm:cxn modelId="{39986575-90B6-4CE6-91A3-37B3B7DEE74F}" type="presOf" srcId="{66F83AE3-FF91-4C0D-A386-EBD3639B1982}" destId="{83B0D564-A582-45BF-A0D8-CFDDD7E38618}" srcOrd="0" destOrd="0" presId="urn:microsoft.com/office/officeart/2005/8/layout/bProcess4"/>
    <dgm:cxn modelId="{408B4B6A-D8B7-4F07-A689-C856B79BCFDD}" type="presOf" srcId="{A1A93800-C9D3-451C-99FB-09FFAB3389E5}" destId="{75A397A9-E3E8-4493-AA29-81F8551D5F60}" srcOrd="0" destOrd="0" presId="urn:microsoft.com/office/officeart/2005/8/layout/bProcess4"/>
    <dgm:cxn modelId="{E64D1A12-1BC1-4E0E-91B5-B30CEA2E3777}" type="presOf" srcId="{0E68F22D-C7EA-47B7-A375-063D703E6FCF}" destId="{FCBC7508-9ED9-4B8A-A4F7-D2FB98878677}" srcOrd="0" destOrd="0" presId="urn:microsoft.com/office/officeart/2005/8/layout/bProcess4"/>
    <dgm:cxn modelId="{FA933142-FD01-4B4D-A639-1B5629E79629}" type="presOf" srcId="{7B2BCDDD-EB31-45B2-ABC0-89C66BCAD1B0}" destId="{9EF8C777-1955-4F5F-A9CC-06EF8F27D173}" srcOrd="0" destOrd="0" presId="urn:microsoft.com/office/officeart/2005/8/layout/bProcess4"/>
    <dgm:cxn modelId="{8FC6782F-09D9-4203-A084-A9B139472898}" srcId="{C2E357E2-8CCC-42D0-91CC-36CD079673F1}" destId="{CE442FDF-4D1E-4DED-80A9-6AE232011775}" srcOrd="1" destOrd="0" parTransId="{927CE749-7E05-476B-9D56-8116C4DEA121}" sibTransId="{2B027987-32F5-4894-967D-29316912A040}"/>
    <dgm:cxn modelId="{0DF7C1B4-126B-461F-9DD8-C2EC5956818C}" type="presOf" srcId="{FFF70AAC-428D-43C4-B0C8-4EFA93A9C8E0}" destId="{9E50FA44-0F59-4ACD-BCBE-97BFA9124067}" srcOrd="0" destOrd="0" presId="urn:microsoft.com/office/officeart/2005/8/layout/bProcess4"/>
    <dgm:cxn modelId="{F70B2BF2-55F1-42A3-9110-31977317DD47}" srcId="{C2E357E2-8CCC-42D0-91CC-36CD079673F1}" destId="{0E68F22D-C7EA-47B7-A375-063D703E6FCF}" srcOrd="6" destOrd="0" parTransId="{74CF5A89-A7FC-456C-BC0A-024B55FCBC0F}" sibTransId="{C6AF2A95-FCF6-4F5E-8B99-BB07491ABF5D}"/>
    <dgm:cxn modelId="{D486188E-63EF-4FD1-A082-A9A57DF7F8C2}" srcId="{C2E357E2-8CCC-42D0-91CC-36CD079673F1}" destId="{75C9C8B7-4AC3-4F9F-9EBD-87C70A4FCB13}" srcOrd="8" destOrd="0" parTransId="{ED87CC1F-E3DF-4FAD-905E-58158ECD9912}" sibTransId="{CCE832BA-0A03-45D5-8D8C-08CF63D550D9}"/>
    <dgm:cxn modelId="{FE02CEA2-DB14-4DB6-897F-A26836E985E5}" type="presOf" srcId="{DB782C8B-FC40-4EF8-BE95-E47535F31A26}" destId="{00E9C6FD-0E0E-4AC9-99DC-DE38D015FEB2}" srcOrd="0" destOrd="0" presId="urn:microsoft.com/office/officeart/2005/8/layout/bProcess4"/>
    <dgm:cxn modelId="{8A75F1F0-9947-4646-A6DD-06EA44438F6F}" type="presOf" srcId="{C2E357E2-8CCC-42D0-91CC-36CD079673F1}" destId="{28BB2D8F-8991-49BA-BBDA-EEE8D9AB14FC}" srcOrd="0" destOrd="0" presId="urn:microsoft.com/office/officeart/2005/8/layout/bProcess4"/>
    <dgm:cxn modelId="{F901956F-3877-42A6-B47E-FD28B848E56D}" srcId="{C2E357E2-8CCC-42D0-91CC-36CD079673F1}" destId="{3227F477-0490-47D0-A3A6-861F60E1DB02}" srcOrd="0" destOrd="0" parTransId="{E857B3AB-4790-4869-BFED-C85E3F7E8B49}" sibTransId="{FA7E6335-3FDE-4FAB-8F9C-D5FEBBDAB1EB}"/>
    <dgm:cxn modelId="{7B78DCDF-BFDF-402F-989D-1D81B075566A}" type="presOf" srcId="{2B027987-32F5-4894-967D-29316912A040}" destId="{C51C70C1-C045-445A-AA12-5E6FE6BEDD40}" srcOrd="0" destOrd="0" presId="urn:microsoft.com/office/officeart/2005/8/layout/bProcess4"/>
    <dgm:cxn modelId="{9EC6C83E-E5E2-4DC2-9AE1-54DBFC058052}" type="presOf" srcId="{C6AF2A95-FCF6-4F5E-8B99-BB07491ABF5D}" destId="{9AE2C2AE-EFE9-49DC-83E6-A463E986D562}" srcOrd="0" destOrd="0" presId="urn:microsoft.com/office/officeart/2005/8/layout/bProcess4"/>
    <dgm:cxn modelId="{97026203-420A-4759-8EB1-DD73E11C00B2}" type="presParOf" srcId="{28BB2D8F-8991-49BA-BBDA-EEE8D9AB14FC}" destId="{30E1FD42-DE1F-48A5-93D8-57A4D4DA3534}" srcOrd="0" destOrd="0" presId="urn:microsoft.com/office/officeart/2005/8/layout/bProcess4"/>
    <dgm:cxn modelId="{938A6001-2E5D-4691-ACC5-980A4E67ED95}" type="presParOf" srcId="{30E1FD42-DE1F-48A5-93D8-57A4D4DA3534}" destId="{C02C16F1-F695-4A84-9B4D-0723A2AF9759}" srcOrd="0" destOrd="0" presId="urn:microsoft.com/office/officeart/2005/8/layout/bProcess4"/>
    <dgm:cxn modelId="{6D85B2DE-7A75-4C50-9A0A-BC6CEDD7F863}" type="presParOf" srcId="{30E1FD42-DE1F-48A5-93D8-57A4D4DA3534}" destId="{459EC22C-1806-4C05-A2A6-5C6A05E42108}" srcOrd="1" destOrd="0" presId="urn:microsoft.com/office/officeart/2005/8/layout/bProcess4"/>
    <dgm:cxn modelId="{D843F990-92F2-4FC1-8A95-0A0E472CCEE9}" type="presParOf" srcId="{28BB2D8F-8991-49BA-BBDA-EEE8D9AB14FC}" destId="{BED244DB-0233-49CB-839B-3032695CB466}" srcOrd="1" destOrd="0" presId="urn:microsoft.com/office/officeart/2005/8/layout/bProcess4"/>
    <dgm:cxn modelId="{CDBC4527-CB1B-4DCE-A682-872C2DC3B26A}" type="presParOf" srcId="{28BB2D8F-8991-49BA-BBDA-EEE8D9AB14FC}" destId="{60CBB79F-E974-4F73-98EC-F25F173B708A}" srcOrd="2" destOrd="0" presId="urn:microsoft.com/office/officeart/2005/8/layout/bProcess4"/>
    <dgm:cxn modelId="{444E27F2-F672-49B4-9A28-D9B45BFFAB0C}" type="presParOf" srcId="{60CBB79F-E974-4F73-98EC-F25F173B708A}" destId="{6C9280A2-A28B-4B0F-8F9C-89C9E09E28FA}" srcOrd="0" destOrd="0" presId="urn:microsoft.com/office/officeart/2005/8/layout/bProcess4"/>
    <dgm:cxn modelId="{8AF749CF-4E46-49AC-B2E4-94C7A6A120AE}" type="presParOf" srcId="{60CBB79F-E974-4F73-98EC-F25F173B708A}" destId="{CA52B5A3-5727-4D3B-8EFD-3B615A303225}" srcOrd="1" destOrd="0" presId="urn:microsoft.com/office/officeart/2005/8/layout/bProcess4"/>
    <dgm:cxn modelId="{82E2E3A8-F89A-4558-91CF-C1F71D6E9005}" type="presParOf" srcId="{28BB2D8F-8991-49BA-BBDA-EEE8D9AB14FC}" destId="{C51C70C1-C045-445A-AA12-5E6FE6BEDD40}" srcOrd="3" destOrd="0" presId="urn:microsoft.com/office/officeart/2005/8/layout/bProcess4"/>
    <dgm:cxn modelId="{B59FEE48-79EB-4680-9CA3-12E5327A6CBB}" type="presParOf" srcId="{28BB2D8F-8991-49BA-BBDA-EEE8D9AB14FC}" destId="{7018A761-1689-43DE-BEF4-A120F0D7AC0D}" srcOrd="4" destOrd="0" presId="urn:microsoft.com/office/officeart/2005/8/layout/bProcess4"/>
    <dgm:cxn modelId="{3B92B3BF-0E68-4C02-B3C2-50E37744C8F6}" type="presParOf" srcId="{7018A761-1689-43DE-BEF4-A120F0D7AC0D}" destId="{52906666-F6F1-41E5-A1F3-94E059EB228F}" srcOrd="0" destOrd="0" presId="urn:microsoft.com/office/officeart/2005/8/layout/bProcess4"/>
    <dgm:cxn modelId="{E5A40629-7359-4757-9B32-64907431C7A5}" type="presParOf" srcId="{7018A761-1689-43DE-BEF4-A120F0D7AC0D}" destId="{17BA3ECC-D670-4971-B403-5621711299F2}" srcOrd="1" destOrd="0" presId="urn:microsoft.com/office/officeart/2005/8/layout/bProcess4"/>
    <dgm:cxn modelId="{3428CE1C-5FC1-478D-864A-ABAFF7737AD7}" type="presParOf" srcId="{28BB2D8F-8991-49BA-BBDA-EEE8D9AB14FC}" destId="{00E9C6FD-0E0E-4AC9-99DC-DE38D015FEB2}" srcOrd="5" destOrd="0" presId="urn:microsoft.com/office/officeart/2005/8/layout/bProcess4"/>
    <dgm:cxn modelId="{899DE207-801E-49BF-B8CF-5FF29B503B56}" type="presParOf" srcId="{28BB2D8F-8991-49BA-BBDA-EEE8D9AB14FC}" destId="{569129EC-848C-4EE9-886A-BEF43627C5E9}" srcOrd="6" destOrd="0" presId="urn:microsoft.com/office/officeart/2005/8/layout/bProcess4"/>
    <dgm:cxn modelId="{D6EFB2DE-D25C-4AC1-8195-CE0AF72257D3}" type="presParOf" srcId="{569129EC-848C-4EE9-886A-BEF43627C5E9}" destId="{C726B56A-7DC2-4285-958F-E2B7C7402AAF}" srcOrd="0" destOrd="0" presId="urn:microsoft.com/office/officeart/2005/8/layout/bProcess4"/>
    <dgm:cxn modelId="{0750DBF8-FDBB-45F8-A04D-DAFD8BC2274F}" type="presParOf" srcId="{569129EC-848C-4EE9-886A-BEF43627C5E9}" destId="{83B0D564-A582-45BF-A0D8-CFDDD7E38618}" srcOrd="1" destOrd="0" presId="urn:microsoft.com/office/officeart/2005/8/layout/bProcess4"/>
    <dgm:cxn modelId="{96B146D2-B912-4388-A403-1D1FDB756595}" type="presParOf" srcId="{28BB2D8F-8991-49BA-BBDA-EEE8D9AB14FC}" destId="{9EF8C777-1955-4F5F-A9CC-06EF8F27D173}" srcOrd="7" destOrd="0" presId="urn:microsoft.com/office/officeart/2005/8/layout/bProcess4"/>
    <dgm:cxn modelId="{4E1DAA45-4AB4-4770-BEFD-D326B2DAE989}" type="presParOf" srcId="{28BB2D8F-8991-49BA-BBDA-EEE8D9AB14FC}" destId="{AC00833A-8A0B-434E-A818-2CFFF18B922F}" srcOrd="8" destOrd="0" presId="urn:microsoft.com/office/officeart/2005/8/layout/bProcess4"/>
    <dgm:cxn modelId="{2A651FDC-54D2-4731-AE64-FD207B6F786C}" type="presParOf" srcId="{AC00833A-8A0B-434E-A818-2CFFF18B922F}" destId="{E395C6A4-6AA2-44DA-8764-7B76E6FD241B}" srcOrd="0" destOrd="0" presId="urn:microsoft.com/office/officeart/2005/8/layout/bProcess4"/>
    <dgm:cxn modelId="{14D8FE62-3C38-4149-BC63-2FDFEB4ABFF3}" type="presParOf" srcId="{AC00833A-8A0B-434E-A818-2CFFF18B922F}" destId="{75A397A9-E3E8-4493-AA29-81F8551D5F60}" srcOrd="1" destOrd="0" presId="urn:microsoft.com/office/officeart/2005/8/layout/bProcess4"/>
    <dgm:cxn modelId="{1E9DE2DC-7410-48BB-AE43-1687ADE79CF4}" type="presParOf" srcId="{28BB2D8F-8991-49BA-BBDA-EEE8D9AB14FC}" destId="{28F13255-D1AF-4F19-BFA5-B8FB6890BCEE}" srcOrd="9" destOrd="0" presId="urn:microsoft.com/office/officeart/2005/8/layout/bProcess4"/>
    <dgm:cxn modelId="{4EBD560C-7957-4B7E-A054-F71C0C2B0EFF}" type="presParOf" srcId="{28BB2D8F-8991-49BA-BBDA-EEE8D9AB14FC}" destId="{07CC6489-D6DE-4AEC-94A3-2F1EA14400B0}" srcOrd="10" destOrd="0" presId="urn:microsoft.com/office/officeart/2005/8/layout/bProcess4"/>
    <dgm:cxn modelId="{B29A6C47-7D07-4040-9872-4FAF93CA88AE}" type="presParOf" srcId="{07CC6489-D6DE-4AEC-94A3-2F1EA14400B0}" destId="{0ACC8CD6-9445-44EF-9CB4-DFDCBADA3ACB}" srcOrd="0" destOrd="0" presId="urn:microsoft.com/office/officeart/2005/8/layout/bProcess4"/>
    <dgm:cxn modelId="{7750838D-5B9E-448E-82E9-A0D6CB924C50}" type="presParOf" srcId="{07CC6489-D6DE-4AEC-94A3-2F1EA14400B0}" destId="{66201AFB-4A58-4071-95B4-85B79C2385EC}" srcOrd="1" destOrd="0" presId="urn:microsoft.com/office/officeart/2005/8/layout/bProcess4"/>
    <dgm:cxn modelId="{51F60177-C3AD-4F35-A407-0AA5826A6BAD}" type="presParOf" srcId="{28BB2D8F-8991-49BA-BBDA-EEE8D9AB14FC}" destId="{75E19EC2-F4CE-43AE-B129-893AFCF61CE9}" srcOrd="11" destOrd="0" presId="urn:microsoft.com/office/officeart/2005/8/layout/bProcess4"/>
    <dgm:cxn modelId="{A8900577-6933-417B-8599-271A99CE95F3}" type="presParOf" srcId="{28BB2D8F-8991-49BA-BBDA-EEE8D9AB14FC}" destId="{6327F6A6-745D-4BF2-A199-7BF285CA0BCC}" srcOrd="12" destOrd="0" presId="urn:microsoft.com/office/officeart/2005/8/layout/bProcess4"/>
    <dgm:cxn modelId="{049E4BF7-132D-4662-892C-56B4865400E6}" type="presParOf" srcId="{6327F6A6-745D-4BF2-A199-7BF285CA0BCC}" destId="{E15ED5C3-3068-4050-89E9-4BFF9F4954DB}" srcOrd="0" destOrd="0" presId="urn:microsoft.com/office/officeart/2005/8/layout/bProcess4"/>
    <dgm:cxn modelId="{D147694B-E7B0-4222-BA07-4C0D7066D1D6}" type="presParOf" srcId="{6327F6A6-745D-4BF2-A199-7BF285CA0BCC}" destId="{FCBC7508-9ED9-4B8A-A4F7-D2FB98878677}" srcOrd="1" destOrd="0" presId="urn:microsoft.com/office/officeart/2005/8/layout/bProcess4"/>
    <dgm:cxn modelId="{59EB7E86-080F-450C-915B-59A59D862B39}" type="presParOf" srcId="{28BB2D8F-8991-49BA-BBDA-EEE8D9AB14FC}" destId="{9AE2C2AE-EFE9-49DC-83E6-A463E986D562}" srcOrd="13" destOrd="0" presId="urn:microsoft.com/office/officeart/2005/8/layout/bProcess4"/>
    <dgm:cxn modelId="{1ECC335E-7641-4906-807E-ED2217683609}" type="presParOf" srcId="{28BB2D8F-8991-49BA-BBDA-EEE8D9AB14FC}" destId="{F6C01A0B-D315-4A27-9F06-BB81D6162C0B}" srcOrd="14" destOrd="0" presId="urn:microsoft.com/office/officeart/2005/8/layout/bProcess4"/>
    <dgm:cxn modelId="{72B1690D-8D76-4992-91DA-C27DBDA4730A}" type="presParOf" srcId="{F6C01A0B-D315-4A27-9F06-BB81D6162C0B}" destId="{0AFE64A8-63D4-4EF2-8C3D-C41FA606D51E}" srcOrd="0" destOrd="0" presId="urn:microsoft.com/office/officeart/2005/8/layout/bProcess4"/>
    <dgm:cxn modelId="{AF142753-E9CE-43CF-B709-7A90E62817B2}" type="presParOf" srcId="{F6C01A0B-D315-4A27-9F06-BB81D6162C0B}" destId="{AE780E5D-E4C8-4794-B51F-465B8BD041BC}" srcOrd="1" destOrd="0" presId="urn:microsoft.com/office/officeart/2005/8/layout/bProcess4"/>
    <dgm:cxn modelId="{9FDA13CC-BF95-41AF-9B20-81BD8EDC71B7}" type="presParOf" srcId="{28BB2D8F-8991-49BA-BBDA-EEE8D9AB14FC}" destId="{9E50FA44-0F59-4ACD-BCBE-97BFA9124067}" srcOrd="15" destOrd="0" presId="urn:microsoft.com/office/officeart/2005/8/layout/bProcess4"/>
    <dgm:cxn modelId="{24214C99-AAC6-46C0-AA09-CFBAABD14B98}" type="presParOf" srcId="{28BB2D8F-8991-49BA-BBDA-EEE8D9AB14FC}" destId="{81D3CC33-997F-4612-B066-3FE9A93A9B4C}" srcOrd="16" destOrd="0" presId="urn:microsoft.com/office/officeart/2005/8/layout/bProcess4"/>
    <dgm:cxn modelId="{5372BF01-30D4-4A4A-8279-E3CAD4585025}" type="presParOf" srcId="{81D3CC33-997F-4612-B066-3FE9A93A9B4C}" destId="{D9F5FB66-925F-4124-812A-4D366E4C6FA7}" srcOrd="0" destOrd="0" presId="urn:microsoft.com/office/officeart/2005/8/layout/bProcess4"/>
    <dgm:cxn modelId="{0C20350C-EFFB-402D-B93E-C195EACC84DA}" type="presParOf" srcId="{81D3CC33-997F-4612-B066-3FE9A93A9B4C}" destId="{7594EE8D-8F3E-4808-A5D7-6EEB92F05F2E}" srcOrd="1" destOrd="0" presId="urn:microsoft.com/office/officeart/2005/8/layout/b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25907CC-F20A-40BF-BEE1-D64F6C67B1CD}">
      <dsp:nvSpPr>
        <dsp:cNvPr id="0" name=""/>
        <dsp:cNvSpPr/>
      </dsp:nvSpPr>
      <dsp:spPr>
        <a:xfrm>
          <a:off x="3713633" y="2789"/>
          <a:ext cx="1716732" cy="1716732"/>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t>ADMINISTRA-CINIS</a:t>
          </a:r>
        </a:p>
      </dsp:txBody>
      <dsp:txXfrm>
        <a:off x="3713633" y="2789"/>
        <a:ext cx="1716732" cy="1716732"/>
      </dsp:txXfrm>
    </dsp:sp>
    <dsp:sp modelId="{38341020-6E3A-4AF3-A216-CD3022991DA7}">
      <dsp:nvSpPr>
        <dsp:cNvPr id="0" name=""/>
        <dsp:cNvSpPr/>
      </dsp:nvSpPr>
      <dsp:spPr>
        <a:xfrm rot="2160000">
          <a:off x="5376067" y="1321368"/>
          <a:ext cx="456191" cy="57939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lt-LT" sz="1600" kern="1200"/>
        </a:p>
      </dsp:txBody>
      <dsp:txXfrm rot="2160000">
        <a:off x="5376067" y="1321368"/>
        <a:ext cx="456191" cy="579397"/>
      </dsp:txXfrm>
    </dsp:sp>
    <dsp:sp modelId="{5D6B832B-207B-4ADA-B21B-344D30BD2CCC}">
      <dsp:nvSpPr>
        <dsp:cNvPr id="0" name=""/>
        <dsp:cNvSpPr/>
      </dsp:nvSpPr>
      <dsp:spPr>
        <a:xfrm>
          <a:off x="5798851" y="1517789"/>
          <a:ext cx="1716732" cy="171673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lt-LT" sz="2000" kern="1200" smtClean="0"/>
            <a:t>MOKSLINIS</a:t>
          </a:r>
          <a:endParaRPr lang="lt-LT" sz="2000" kern="1200" dirty="0" smtClean="0"/>
        </a:p>
      </dsp:txBody>
      <dsp:txXfrm>
        <a:off x="5798851" y="1517789"/>
        <a:ext cx="1716732" cy="1716732"/>
      </dsp:txXfrm>
    </dsp:sp>
    <dsp:sp modelId="{7C3196EE-4E30-4E9F-99B9-92E25D7D5606}">
      <dsp:nvSpPr>
        <dsp:cNvPr id="0" name=""/>
        <dsp:cNvSpPr/>
      </dsp:nvSpPr>
      <dsp:spPr>
        <a:xfrm rot="6480000">
          <a:off x="6034870" y="3299837"/>
          <a:ext cx="456191" cy="57939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lt-LT" sz="1600" kern="1200"/>
        </a:p>
      </dsp:txBody>
      <dsp:txXfrm rot="6480000">
        <a:off x="6034870" y="3299837"/>
        <a:ext cx="456191" cy="579397"/>
      </dsp:txXfrm>
    </dsp:sp>
    <dsp:sp modelId="{8FE20C43-71F1-4F51-B0A9-E264B8DBBD46}">
      <dsp:nvSpPr>
        <dsp:cNvPr id="0" name=""/>
        <dsp:cNvSpPr/>
      </dsp:nvSpPr>
      <dsp:spPr>
        <a:xfrm>
          <a:off x="5002369" y="3969109"/>
          <a:ext cx="1716732" cy="1716732"/>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lt-LT" sz="1600" kern="1200" dirty="0" smtClean="0"/>
            <a:t>PUBLICISTINIS</a:t>
          </a:r>
          <a:endParaRPr lang="en-US" sz="1600" kern="1200" dirty="0"/>
        </a:p>
      </dsp:txBody>
      <dsp:txXfrm>
        <a:off x="5002369" y="3969109"/>
        <a:ext cx="1716732" cy="1716732"/>
      </dsp:txXfrm>
    </dsp:sp>
    <dsp:sp modelId="{92563DF5-2E1C-442C-AD98-7888EE1710FF}">
      <dsp:nvSpPr>
        <dsp:cNvPr id="0" name=""/>
        <dsp:cNvSpPr/>
      </dsp:nvSpPr>
      <dsp:spPr>
        <a:xfrm rot="10800000">
          <a:off x="4356815" y="4537777"/>
          <a:ext cx="456191" cy="57939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lt-LT" sz="1600" kern="1200"/>
        </a:p>
      </dsp:txBody>
      <dsp:txXfrm rot="10800000">
        <a:off x="4356815" y="4537777"/>
        <a:ext cx="456191" cy="579397"/>
      </dsp:txXfrm>
    </dsp:sp>
    <dsp:sp modelId="{374F7B5E-B244-4EFB-B11C-5A7D196AF59D}">
      <dsp:nvSpPr>
        <dsp:cNvPr id="0" name=""/>
        <dsp:cNvSpPr/>
      </dsp:nvSpPr>
      <dsp:spPr>
        <a:xfrm>
          <a:off x="2424898" y="3969109"/>
          <a:ext cx="1716732" cy="1716732"/>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lt-LT" sz="2000" kern="1200" dirty="0" smtClean="0"/>
            <a:t>MENINIS</a:t>
          </a:r>
          <a:endParaRPr lang="en-US" sz="2000" kern="1200" dirty="0"/>
        </a:p>
      </dsp:txBody>
      <dsp:txXfrm>
        <a:off x="2424898" y="3969109"/>
        <a:ext cx="1716732" cy="1716732"/>
      </dsp:txXfrm>
    </dsp:sp>
    <dsp:sp modelId="{AF7432EC-6CF6-424B-8E29-8C066F24E4B4}">
      <dsp:nvSpPr>
        <dsp:cNvPr id="0" name=""/>
        <dsp:cNvSpPr/>
      </dsp:nvSpPr>
      <dsp:spPr>
        <a:xfrm rot="15120000">
          <a:off x="2660917" y="3324396"/>
          <a:ext cx="456191" cy="57939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lt-LT" sz="1600" kern="1200"/>
        </a:p>
      </dsp:txBody>
      <dsp:txXfrm rot="15120000">
        <a:off x="2660917" y="3324396"/>
        <a:ext cx="456191" cy="579397"/>
      </dsp:txXfrm>
    </dsp:sp>
    <dsp:sp modelId="{54D26D4C-C70A-477D-BC4F-CE4F4443D67C}">
      <dsp:nvSpPr>
        <dsp:cNvPr id="0" name=""/>
        <dsp:cNvSpPr/>
      </dsp:nvSpPr>
      <dsp:spPr>
        <a:xfrm>
          <a:off x="1628416" y="1517789"/>
          <a:ext cx="1716732" cy="1716732"/>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lt-LT" sz="2000" kern="1200" dirty="0" smtClean="0"/>
            <a:t>BUITINIS</a:t>
          </a:r>
          <a:endParaRPr lang="en-US" sz="2000" kern="1200" dirty="0"/>
        </a:p>
      </dsp:txBody>
      <dsp:txXfrm>
        <a:off x="1628416" y="1517789"/>
        <a:ext cx="1716732" cy="1716732"/>
      </dsp:txXfrm>
    </dsp:sp>
    <dsp:sp modelId="{23686B0B-FF51-4BC6-81FC-AD0F50A3EE4A}">
      <dsp:nvSpPr>
        <dsp:cNvPr id="0" name=""/>
        <dsp:cNvSpPr/>
      </dsp:nvSpPr>
      <dsp:spPr>
        <a:xfrm rot="19440000">
          <a:off x="3290850" y="1336546"/>
          <a:ext cx="456191" cy="579397"/>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lt-LT" sz="1600" kern="1200"/>
        </a:p>
      </dsp:txBody>
      <dsp:txXfrm rot="19440000">
        <a:off x="3290850" y="1336546"/>
        <a:ext cx="456191" cy="57939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04C7BF9-5E8B-4A4D-9695-6D71D14E3F89}">
      <dsp:nvSpPr>
        <dsp:cNvPr id="0" name=""/>
        <dsp:cNvSpPr/>
      </dsp:nvSpPr>
      <dsp:spPr>
        <a:xfrm>
          <a:off x="0" y="0"/>
          <a:ext cx="8229600" cy="131683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4790" tIns="224790" rIns="224790" bIns="224790" numCol="1" spcCol="1270" anchor="ctr" anchorCtr="0">
          <a:noAutofit/>
        </a:bodyPr>
        <a:lstStyle/>
        <a:p>
          <a:pPr lvl="0" algn="ctr" defTabSz="2622550">
            <a:lnSpc>
              <a:spcPct val="90000"/>
            </a:lnSpc>
            <a:spcBef>
              <a:spcPct val="0"/>
            </a:spcBef>
            <a:spcAft>
              <a:spcPct val="35000"/>
            </a:spcAft>
          </a:pPr>
          <a:r>
            <a:rPr lang="lt-LT" sz="5900" kern="1200" dirty="0" smtClean="0"/>
            <a:t>Rašytinė / sakytinė forma</a:t>
          </a:r>
          <a:endParaRPr lang="en-US" sz="5900" kern="1200" dirty="0"/>
        </a:p>
      </dsp:txBody>
      <dsp:txXfrm>
        <a:off x="0" y="0"/>
        <a:ext cx="8229600" cy="1316831"/>
      </dsp:txXfrm>
    </dsp:sp>
    <dsp:sp modelId="{FBBA0A24-0C1E-4031-913F-F9590D2DDB41}">
      <dsp:nvSpPr>
        <dsp:cNvPr id="0" name=""/>
        <dsp:cNvSpPr/>
      </dsp:nvSpPr>
      <dsp:spPr>
        <a:xfrm>
          <a:off x="4018" y="1316831"/>
          <a:ext cx="2740521" cy="276534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lt-LT" sz="4300" kern="1200" dirty="0" smtClean="0"/>
            <a:t>Aiškus, tikslus</a:t>
          </a:r>
          <a:endParaRPr lang="en-US" sz="4300" kern="1200" dirty="0"/>
        </a:p>
      </dsp:txBody>
      <dsp:txXfrm>
        <a:off x="4018" y="1316831"/>
        <a:ext cx="2740521" cy="2765345"/>
      </dsp:txXfrm>
    </dsp:sp>
    <dsp:sp modelId="{E632B799-3AED-46E5-A1BF-AFF1DEB3F8DC}">
      <dsp:nvSpPr>
        <dsp:cNvPr id="0" name=""/>
        <dsp:cNvSpPr/>
      </dsp:nvSpPr>
      <dsp:spPr>
        <a:xfrm>
          <a:off x="2744539" y="1316831"/>
          <a:ext cx="2740521" cy="276534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lt-LT" sz="4300" kern="1200" dirty="0" smtClean="0"/>
            <a:t>Dalykiškas, vaizdingas</a:t>
          </a:r>
          <a:endParaRPr lang="en-US" sz="4300" kern="1200" dirty="0"/>
        </a:p>
      </dsp:txBody>
      <dsp:txXfrm>
        <a:off x="2744539" y="1316831"/>
        <a:ext cx="2740521" cy="2765345"/>
      </dsp:txXfrm>
    </dsp:sp>
    <dsp:sp modelId="{812EEFF2-CF17-49F8-9E87-40B8F7B62161}">
      <dsp:nvSpPr>
        <dsp:cNvPr id="0" name=""/>
        <dsp:cNvSpPr/>
      </dsp:nvSpPr>
      <dsp:spPr>
        <a:xfrm>
          <a:off x="5485060" y="1316831"/>
          <a:ext cx="2740521" cy="276534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lt-LT" sz="4300" kern="1200" dirty="0" smtClean="0"/>
            <a:t>Emocingas</a:t>
          </a:r>
          <a:endParaRPr lang="en-US" sz="4300" kern="1200" dirty="0"/>
        </a:p>
      </dsp:txBody>
      <dsp:txXfrm>
        <a:off x="5485060" y="1316831"/>
        <a:ext cx="2740521" cy="2765345"/>
      </dsp:txXfrm>
    </dsp:sp>
    <dsp:sp modelId="{1F83D481-3894-4D85-BC4B-75134BD4C4A3}">
      <dsp:nvSpPr>
        <dsp:cNvPr id="0" name=""/>
        <dsp:cNvSpPr/>
      </dsp:nvSpPr>
      <dsp:spPr>
        <a:xfrm>
          <a:off x="0" y="4082176"/>
          <a:ext cx="8229600" cy="30726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ED244DB-0233-49CB-839B-3032695CB466}">
      <dsp:nvSpPr>
        <dsp:cNvPr id="0" name=""/>
        <dsp:cNvSpPr/>
      </dsp:nvSpPr>
      <dsp:spPr>
        <a:xfrm rot="5400000">
          <a:off x="-379130" y="1377607"/>
          <a:ext cx="1674870"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9EC22C-1806-4C05-A2A6-5C6A05E42108}">
      <dsp:nvSpPr>
        <dsp:cNvPr id="0" name=""/>
        <dsp:cNvSpPr/>
      </dsp:nvSpPr>
      <dsp:spPr>
        <a:xfrm>
          <a:off x="4138" y="305719"/>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t-LT" sz="2500" kern="1200" dirty="0" smtClean="0"/>
            <a:t>Apybraiža, kronika, </a:t>
          </a:r>
          <a:r>
            <a:rPr lang="lt-LT" sz="2500" b="1" u="sng" kern="1200" dirty="0" smtClean="0"/>
            <a:t>žinutė</a:t>
          </a:r>
          <a:endParaRPr lang="en-US" sz="2500" b="1" u="sng" kern="1200" dirty="0"/>
        </a:p>
      </dsp:txBody>
      <dsp:txXfrm>
        <a:off x="4138" y="305719"/>
        <a:ext cx="2246262" cy="1347757"/>
      </dsp:txXfrm>
    </dsp:sp>
    <dsp:sp modelId="{C51C70C1-C045-445A-AA12-5E6FE6BEDD40}">
      <dsp:nvSpPr>
        <dsp:cNvPr id="0" name=""/>
        <dsp:cNvSpPr/>
      </dsp:nvSpPr>
      <dsp:spPr>
        <a:xfrm rot="5400000">
          <a:off x="-379130" y="3062304"/>
          <a:ext cx="1674870"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52B5A3-5727-4D3B-8EFD-3B615A303225}">
      <dsp:nvSpPr>
        <dsp:cNvPr id="0" name=""/>
        <dsp:cNvSpPr/>
      </dsp:nvSpPr>
      <dsp:spPr>
        <a:xfrm>
          <a:off x="4138" y="1990416"/>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t-LT" sz="2500" kern="1200" dirty="0" smtClean="0"/>
            <a:t>Reportažas</a:t>
          </a:r>
          <a:endParaRPr lang="en-US" sz="2500" kern="1200" dirty="0"/>
        </a:p>
      </dsp:txBody>
      <dsp:txXfrm>
        <a:off x="4138" y="1990416"/>
        <a:ext cx="2246262" cy="1347757"/>
      </dsp:txXfrm>
    </dsp:sp>
    <dsp:sp modelId="{00E9C6FD-0E0E-4AC9-99DC-DE38D015FEB2}">
      <dsp:nvSpPr>
        <dsp:cNvPr id="0" name=""/>
        <dsp:cNvSpPr/>
      </dsp:nvSpPr>
      <dsp:spPr>
        <a:xfrm>
          <a:off x="463217" y="3904653"/>
          <a:ext cx="2977703"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7BA3ECC-D670-4971-B403-5621711299F2}">
      <dsp:nvSpPr>
        <dsp:cNvPr id="0" name=""/>
        <dsp:cNvSpPr/>
      </dsp:nvSpPr>
      <dsp:spPr>
        <a:xfrm>
          <a:off x="4138" y="3675113"/>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t-LT" sz="2500" kern="1200" dirty="0" smtClean="0"/>
            <a:t>Recenzija</a:t>
          </a:r>
          <a:endParaRPr lang="en-US" sz="2500" kern="1200" dirty="0"/>
        </a:p>
      </dsp:txBody>
      <dsp:txXfrm>
        <a:off x="4138" y="3675113"/>
        <a:ext cx="2246262" cy="1347757"/>
      </dsp:txXfrm>
    </dsp:sp>
    <dsp:sp modelId="{9EF8C777-1955-4F5F-A9CC-06EF8F27D173}">
      <dsp:nvSpPr>
        <dsp:cNvPr id="0" name=""/>
        <dsp:cNvSpPr/>
      </dsp:nvSpPr>
      <dsp:spPr>
        <a:xfrm rot="16200000">
          <a:off x="2608398" y="3062304"/>
          <a:ext cx="1674870"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B0D564-A582-45BF-A0D8-CFDDD7E38618}">
      <dsp:nvSpPr>
        <dsp:cNvPr id="0" name=""/>
        <dsp:cNvSpPr/>
      </dsp:nvSpPr>
      <dsp:spPr>
        <a:xfrm>
          <a:off x="2991668" y="3675113"/>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t-LT" sz="2500" b="1" u="sng" kern="1200" dirty="0" smtClean="0"/>
            <a:t>Viešas laiškas</a:t>
          </a:r>
          <a:endParaRPr lang="en-US" sz="2500" b="1" u="sng" kern="1200" dirty="0"/>
        </a:p>
      </dsp:txBody>
      <dsp:txXfrm>
        <a:off x="2991668" y="3675113"/>
        <a:ext cx="2246262" cy="1347757"/>
      </dsp:txXfrm>
    </dsp:sp>
    <dsp:sp modelId="{28F13255-D1AF-4F19-BFA5-B8FB6890BCEE}">
      <dsp:nvSpPr>
        <dsp:cNvPr id="0" name=""/>
        <dsp:cNvSpPr/>
      </dsp:nvSpPr>
      <dsp:spPr>
        <a:xfrm rot="16200000">
          <a:off x="2608398" y="1377607"/>
          <a:ext cx="1674870"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5A397A9-E3E8-4493-AA29-81F8551D5F60}">
      <dsp:nvSpPr>
        <dsp:cNvPr id="0" name=""/>
        <dsp:cNvSpPr/>
      </dsp:nvSpPr>
      <dsp:spPr>
        <a:xfrm>
          <a:off x="2991668" y="1990416"/>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lt-LT" sz="2300" kern="1200" dirty="0" smtClean="0"/>
            <a:t>Feljetonas</a:t>
          </a:r>
        </a:p>
        <a:p>
          <a:pPr lvl="0" algn="ctr" defTabSz="1022350">
            <a:lnSpc>
              <a:spcPct val="90000"/>
            </a:lnSpc>
            <a:spcBef>
              <a:spcPct val="0"/>
            </a:spcBef>
            <a:spcAft>
              <a:spcPct val="35000"/>
            </a:spcAft>
          </a:pPr>
          <a:r>
            <a:rPr lang="lt-LT" sz="1400" b="0" i="0" kern="1200" dirty="0" smtClean="0"/>
            <a:t>(išjuokiantis trūkumus)</a:t>
          </a:r>
          <a:endParaRPr lang="en-US" sz="1400" kern="1200" dirty="0"/>
        </a:p>
      </dsp:txBody>
      <dsp:txXfrm>
        <a:off x="2991668" y="1990416"/>
        <a:ext cx="2246262" cy="1347757"/>
      </dsp:txXfrm>
    </dsp:sp>
    <dsp:sp modelId="{75E19EC2-F4CE-43AE-B129-893AFCF61CE9}">
      <dsp:nvSpPr>
        <dsp:cNvPr id="0" name=""/>
        <dsp:cNvSpPr/>
      </dsp:nvSpPr>
      <dsp:spPr>
        <a:xfrm>
          <a:off x="3450747" y="535258"/>
          <a:ext cx="2977703"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201AFB-4A58-4071-95B4-85B79C2385EC}">
      <dsp:nvSpPr>
        <dsp:cNvPr id="0" name=""/>
        <dsp:cNvSpPr/>
      </dsp:nvSpPr>
      <dsp:spPr>
        <a:xfrm>
          <a:off x="2991668" y="305719"/>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lt-LT" sz="2400" kern="1200" dirty="0" smtClean="0"/>
            <a:t>Komentaras</a:t>
          </a:r>
          <a:endParaRPr lang="en-US" sz="2400" kern="1200" dirty="0"/>
        </a:p>
      </dsp:txBody>
      <dsp:txXfrm>
        <a:off x="2991668" y="305719"/>
        <a:ext cx="2246262" cy="1347757"/>
      </dsp:txXfrm>
    </dsp:sp>
    <dsp:sp modelId="{9AE2C2AE-EFE9-49DC-83E6-A463E986D562}">
      <dsp:nvSpPr>
        <dsp:cNvPr id="0" name=""/>
        <dsp:cNvSpPr/>
      </dsp:nvSpPr>
      <dsp:spPr>
        <a:xfrm rot="5400000">
          <a:off x="5595928" y="1377607"/>
          <a:ext cx="1674870"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BC7508-9ED9-4B8A-A4F7-D2FB98878677}">
      <dsp:nvSpPr>
        <dsp:cNvPr id="0" name=""/>
        <dsp:cNvSpPr/>
      </dsp:nvSpPr>
      <dsp:spPr>
        <a:xfrm>
          <a:off x="5979198" y="305719"/>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lt-LT" sz="2800" b="1" u="sng" kern="1200" dirty="0" smtClean="0"/>
            <a:t>Straipsnis</a:t>
          </a:r>
          <a:endParaRPr lang="en-US" sz="2800" b="1" u="sng" kern="1200" dirty="0"/>
        </a:p>
      </dsp:txBody>
      <dsp:txXfrm>
        <a:off x="5979198" y="305719"/>
        <a:ext cx="2246262" cy="1347757"/>
      </dsp:txXfrm>
    </dsp:sp>
    <dsp:sp modelId="{9E50FA44-0F59-4ACD-BCBE-97BFA9124067}">
      <dsp:nvSpPr>
        <dsp:cNvPr id="0" name=""/>
        <dsp:cNvSpPr/>
      </dsp:nvSpPr>
      <dsp:spPr>
        <a:xfrm rot="5400000">
          <a:off x="5595928" y="3062304"/>
          <a:ext cx="1674870"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E780E5D-E4C8-4794-B51F-465B8BD041BC}">
      <dsp:nvSpPr>
        <dsp:cNvPr id="0" name=""/>
        <dsp:cNvSpPr/>
      </dsp:nvSpPr>
      <dsp:spPr>
        <a:xfrm>
          <a:off x="5979198" y="1990416"/>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t-LT" sz="2500" b="1" u="sng" kern="1200" dirty="0" smtClean="0"/>
            <a:t>Interviu</a:t>
          </a:r>
          <a:endParaRPr lang="en-US" sz="2500" b="1" u="sng" kern="1200" dirty="0"/>
        </a:p>
      </dsp:txBody>
      <dsp:txXfrm>
        <a:off x="5979198" y="1990416"/>
        <a:ext cx="2246262" cy="1347757"/>
      </dsp:txXfrm>
    </dsp:sp>
    <dsp:sp modelId="{7594EE8D-8F3E-4808-A5D7-6EEB92F05F2E}">
      <dsp:nvSpPr>
        <dsp:cNvPr id="0" name=""/>
        <dsp:cNvSpPr/>
      </dsp:nvSpPr>
      <dsp:spPr>
        <a:xfrm>
          <a:off x="5979198" y="3675113"/>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t-LT" sz="2500" kern="1200" dirty="0" smtClean="0"/>
            <a:t>Vaizdelis</a:t>
          </a:r>
          <a:endParaRPr lang="en-US" sz="2500" kern="1200" dirty="0"/>
        </a:p>
      </dsp:txBody>
      <dsp:txXfrm>
        <a:off x="5979198" y="3675113"/>
        <a:ext cx="2246262" cy="134775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9185280-411A-4FE0-B878-B1980E64893B}">
      <dsp:nvSpPr>
        <dsp:cNvPr id="0" name=""/>
        <dsp:cNvSpPr/>
      </dsp:nvSpPr>
      <dsp:spPr>
        <a:xfrm rot="5400000">
          <a:off x="-238868" y="239242"/>
          <a:ext cx="1592456" cy="111471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lt-LT" sz="1600" kern="1200" dirty="0" smtClean="0"/>
            <a:t>Vartojimo sritis</a:t>
          </a:r>
          <a:endParaRPr lang="en-US" sz="1600" kern="1200" dirty="0"/>
        </a:p>
      </dsp:txBody>
      <dsp:txXfrm rot="5400000">
        <a:off x="-238868" y="239242"/>
        <a:ext cx="1592456" cy="1114719"/>
      </dsp:txXfrm>
    </dsp:sp>
    <dsp:sp modelId="{0FDF8B11-EA55-4721-B739-D03A01CE6572}">
      <dsp:nvSpPr>
        <dsp:cNvPr id="0" name=""/>
        <dsp:cNvSpPr/>
      </dsp:nvSpPr>
      <dsp:spPr>
        <a:xfrm rot="5400000">
          <a:off x="4154611" y="-3039517"/>
          <a:ext cx="1035096" cy="71148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lt-LT" sz="2000" kern="1200" dirty="0" smtClean="0"/>
            <a:t>Periodinė spauda,RTV, žiniasklaida</a:t>
          </a:r>
          <a:endParaRPr lang="en-US" sz="2000" kern="1200" dirty="0"/>
        </a:p>
        <a:p>
          <a:pPr marL="228600" lvl="1" indent="-228600" algn="l" defTabSz="889000">
            <a:lnSpc>
              <a:spcPct val="90000"/>
            </a:lnSpc>
            <a:spcBef>
              <a:spcPct val="0"/>
            </a:spcBef>
            <a:spcAft>
              <a:spcPct val="15000"/>
            </a:spcAft>
            <a:buChar char="••"/>
          </a:pPr>
          <a:r>
            <a:rPr lang="lt-LT" sz="2000" kern="1200" dirty="0" smtClean="0"/>
            <a:t>Informacinės technologijos</a:t>
          </a:r>
          <a:endParaRPr lang="en-US" sz="2000" kern="1200" dirty="0"/>
        </a:p>
      </dsp:txBody>
      <dsp:txXfrm rot="5400000">
        <a:off x="4154611" y="-3039517"/>
        <a:ext cx="1035096" cy="7114880"/>
      </dsp:txXfrm>
    </dsp:sp>
    <dsp:sp modelId="{64812191-BE3A-4D86-8596-57EB269BAE37}">
      <dsp:nvSpPr>
        <dsp:cNvPr id="0" name=""/>
        <dsp:cNvSpPr/>
      </dsp:nvSpPr>
      <dsp:spPr>
        <a:xfrm rot="5400000">
          <a:off x="-238868" y="1637358"/>
          <a:ext cx="1592456" cy="111471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lt-LT" sz="1600" kern="1200" dirty="0" smtClean="0"/>
            <a:t>Turinys</a:t>
          </a:r>
          <a:endParaRPr lang="en-US" sz="1600" kern="1200" dirty="0"/>
        </a:p>
      </dsp:txBody>
      <dsp:txXfrm rot="5400000">
        <a:off x="-238868" y="1637358"/>
        <a:ext cx="1592456" cy="1114719"/>
      </dsp:txXfrm>
    </dsp:sp>
    <dsp:sp modelId="{29E9DFB5-2649-4532-895F-460B6DB88E38}">
      <dsp:nvSpPr>
        <dsp:cNvPr id="0" name=""/>
        <dsp:cNvSpPr/>
      </dsp:nvSpPr>
      <dsp:spPr>
        <a:xfrm rot="5400000">
          <a:off x="4154611" y="-1641401"/>
          <a:ext cx="1035096" cy="71148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lt-LT" sz="2000" b="1" u="sng" kern="1200" dirty="0" smtClean="0"/>
            <a:t>Visuomenei aktualios temos</a:t>
          </a:r>
          <a:endParaRPr lang="en-US" sz="2000" b="1" u="sng" kern="1200" dirty="0"/>
        </a:p>
        <a:p>
          <a:pPr marL="228600" lvl="1" indent="-228600" algn="l" defTabSz="889000">
            <a:lnSpc>
              <a:spcPct val="90000"/>
            </a:lnSpc>
            <a:spcBef>
              <a:spcPct val="0"/>
            </a:spcBef>
            <a:spcAft>
              <a:spcPct val="15000"/>
            </a:spcAft>
            <a:buChar char="••"/>
          </a:pPr>
          <a:r>
            <a:rPr lang="lt-LT" sz="2000" kern="1200" dirty="0" smtClean="0"/>
            <a:t>Faktais paremti, autoriaus požiūrį nusakantys kūriniai</a:t>
          </a:r>
          <a:endParaRPr lang="en-US" sz="2000" kern="1200" dirty="0"/>
        </a:p>
      </dsp:txBody>
      <dsp:txXfrm rot="5400000">
        <a:off x="4154611" y="-1641401"/>
        <a:ext cx="1035096" cy="7114880"/>
      </dsp:txXfrm>
    </dsp:sp>
    <dsp:sp modelId="{0F196357-EF9B-49F0-B23C-D20CFF70087B}">
      <dsp:nvSpPr>
        <dsp:cNvPr id="0" name=""/>
        <dsp:cNvSpPr/>
      </dsp:nvSpPr>
      <dsp:spPr>
        <a:xfrm rot="5400000">
          <a:off x="-238868" y="3035474"/>
          <a:ext cx="1592456" cy="111471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lt-LT" sz="1600" kern="1200" dirty="0" smtClean="0"/>
            <a:t>Funkcijos</a:t>
          </a:r>
          <a:endParaRPr lang="en-US" sz="1600" kern="1200" dirty="0"/>
        </a:p>
      </dsp:txBody>
      <dsp:txXfrm rot="5400000">
        <a:off x="-238868" y="3035474"/>
        <a:ext cx="1592456" cy="1114719"/>
      </dsp:txXfrm>
    </dsp:sp>
    <dsp:sp modelId="{0834F8A2-862E-452C-A2D8-040EDD2AE11D}">
      <dsp:nvSpPr>
        <dsp:cNvPr id="0" name=""/>
        <dsp:cNvSpPr/>
      </dsp:nvSpPr>
      <dsp:spPr>
        <a:xfrm rot="5400000">
          <a:off x="4154611" y="-243285"/>
          <a:ext cx="1035096" cy="71148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lt-LT" sz="2000" b="1" u="sng" kern="1200" dirty="0" smtClean="0"/>
            <a:t>Pranešimas  ir poveikis</a:t>
          </a:r>
          <a:endParaRPr lang="en-US" sz="2000" b="1" u="sng" kern="1200" dirty="0"/>
        </a:p>
        <a:p>
          <a:pPr marL="228600" lvl="1" indent="-228600" algn="l" defTabSz="889000">
            <a:lnSpc>
              <a:spcPct val="90000"/>
            </a:lnSpc>
            <a:spcBef>
              <a:spcPct val="0"/>
            </a:spcBef>
            <a:spcAft>
              <a:spcPct val="15000"/>
            </a:spcAft>
            <a:buChar char="••"/>
          </a:pPr>
          <a:r>
            <a:rPr lang="lt-LT" sz="2000" kern="1200" dirty="0" smtClean="0"/>
            <a:t>Skubiai informuoti, pateikti faktus, </a:t>
          </a:r>
          <a:r>
            <a:rPr lang="lt-LT" sz="2000" b="1" u="sng" kern="1200" dirty="0" smtClean="0"/>
            <a:t>propaguoti savo idėjas</a:t>
          </a:r>
          <a:r>
            <a:rPr lang="lt-LT" sz="2000" kern="1200" dirty="0" smtClean="0"/>
            <a:t>, daryti įtaką, veikti.</a:t>
          </a:r>
          <a:endParaRPr lang="en-US" sz="2000" kern="1200" dirty="0"/>
        </a:p>
      </dsp:txBody>
      <dsp:txXfrm rot="5400000">
        <a:off x="4154611" y="-243285"/>
        <a:ext cx="1035096" cy="711488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894EF9-9F11-442A-9313-0D03CD351A6F}">
      <dsp:nvSpPr>
        <dsp:cNvPr id="0" name=""/>
        <dsp:cNvSpPr/>
      </dsp:nvSpPr>
      <dsp:spPr>
        <a:xfrm>
          <a:off x="0" y="525578"/>
          <a:ext cx="8229600" cy="831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32D6FA-EA17-40B1-B213-06164BB9BE4E}">
      <dsp:nvSpPr>
        <dsp:cNvPr id="0" name=""/>
        <dsp:cNvSpPr/>
      </dsp:nvSpPr>
      <dsp:spPr>
        <a:xfrm>
          <a:off x="411480" y="38498"/>
          <a:ext cx="5760720" cy="974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466850">
            <a:lnSpc>
              <a:spcPct val="90000"/>
            </a:lnSpc>
            <a:spcBef>
              <a:spcPct val="0"/>
            </a:spcBef>
            <a:spcAft>
              <a:spcPct val="35000"/>
            </a:spcAft>
          </a:pPr>
          <a:r>
            <a:rPr lang="lt-LT" sz="3300" kern="1200" dirty="0" smtClean="0"/>
            <a:t>Dalykiškumas</a:t>
          </a:r>
          <a:endParaRPr lang="en-US" sz="3300" kern="1200" dirty="0"/>
        </a:p>
      </dsp:txBody>
      <dsp:txXfrm>
        <a:off x="411480" y="38498"/>
        <a:ext cx="5760720" cy="974160"/>
      </dsp:txXfrm>
    </dsp:sp>
    <dsp:sp modelId="{77BFBB6C-0107-4398-82DD-1E54A5EBCC27}">
      <dsp:nvSpPr>
        <dsp:cNvPr id="0" name=""/>
        <dsp:cNvSpPr/>
      </dsp:nvSpPr>
      <dsp:spPr>
        <a:xfrm>
          <a:off x="0" y="2022458"/>
          <a:ext cx="8229600" cy="831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569330-FC74-425E-8063-26FAE755A63C}">
      <dsp:nvSpPr>
        <dsp:cNvPr id="0" name=""/>
        <dsp:cNvSpPr/>
      </dsp:nvSpPr>
      <dsp:spPr>
        <a:xfrm>
          <a:off x="411480" y="1535378"/>
          <a:ext cx="5760720" cy="974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466850">
            <a:lnSpc>
              <a:spcPct val="90000"/>
            </a:lnSpc>
            <a:spcBef>
              <a:spcPct val="0"/>
            </a:spcBef>
            <a:spcAft>
              <a:spcPct val="35000"/>
            </a:spcAft>
          </a:pPr>
          <a:r>
            <a:rPr lang="lt-LT" sz="3300" kern="1200" dirty="0" smtClean="0"/>
            <a:t>Tikslumas, glaustumas</a:t>
          </a:r>
          <a:endParaRPr lang="en-US" sz="3300" kern="1200" dirty="0"/>
        </a:p>
      </dsp:txBody>
      <dsp:txXfrm>
        <a:off x="411480" y="1535378"/>
        <a:ext cx="5760720" cy="974160"/>
      </dsp:txXfrm>
    </dsp:sp>
    <dsp:sp modelId="{7CB65672-6817-4936-A258-CEC315F91160}">
      <dsp:nvSpPr>
        <dsp:cNvPr id="0" name=""/>
        <dsp:cNvSpPr/>
      </dsp:nvSpPr>
      <dsp:spPr>
        <a:xfrm>
          <a:off x="0" y="3519338"/>
          <a:ext cx="8229600" cy="831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B8FDF5-1B56-4282-AB9D-0B70F1B4A3EB}">
      <dsp:nvSpPr>
        <dsp:cNvPr id="0" name=""/>
        <dsp:cNvSpPr/>
      </dsp:nvSpPr>
      <dsp:spPr>
        <a:xfrm>
          <a:off x="411480" y="3032258"/>
          <a:ext cx="5760720" cy="974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466850">
            <a:lnSpc>
              <a:spcPct val="90000"/>
            </a:lnSpc>
            <a:spcBef>
              <a:spcPct val="0"/>
            </a:spcBef>
            <a:spcAft>
              <a:spcPct val="35000"/>
            </a:spcAft>
          </a:pPr>
          <a:r>
            <a:rPr lang="lt-LT" sz="3300" kern="1200" dirty="0" smtClean="0"/>
            <a:t>Dera su EMOCINGUMU</a:t>
          </a:r>
          <a:endParaRPr lang="en-US" sz="3300" kern="1200" dirty="0"/>
        </a:p>
      </dsp:txBody>
      <dsp:txXfrm>
        <a:off x="411480" y="3032258"/>
        <a:ext cx="5760720" cy="97416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ED244DB-0233-49CB-839B-3032695CB466}">
      <dsp:nvSpPr>
        <dsp:cNvPr id="0" name=""/>
        <dsp:cNvSpPr/>
      </dsp:nvSpPr>
      <dsp:spPr>
        <a:xfrm rot="5400000">
          <a:off x="-379130" y="1377607"/>
          <a:ext cx="1674870"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9EC22C-1806-4C05-A2A6-5C6A05E42108}">
      <dsp:nvSpPr>
        <dsp:cNvPr id="0" name=""/>
        <dsp:cNvSpPr/>
      </dsp:nvSpPr>
      <dsp:spPr>
        <a:xfrm>
          <a:off x="4138" y="305719"/>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t-LT" sz="2500" kern="1200" dirty="0" smtClean="0"/>
            <a:t>Apybraiža, kronika, </a:t>
          </a:r>
          <a:r>
            <a:rPr lang="lt-LT" sz="2500" b="1" u="sng" kern="1200" dirty="0" smtClean="0"/>
            <a:t>žinutė</a:t>
          </a:r>
          <a:endParaRPr lang="en-US" sz="2500" b="1" u="sng" kern="1200" dirty="0"/>
        </a:p>
      </dsp:txBody>
      <dsp:txXfrm>
        <a:off x="4138" y="305719"/>
        <a:ext cx="2246262" cy="1347757"/>
      </dsp:txXfrm>
    </dsp:sp>
    <dsp:sp modelId="{C51C70C1-C045-445A-AA12-5E6FE6BEDD40}">
      <dsp:nvSpPr>
        <dsp:cNvPr id="0" name=""/>
        <dsp:cNvSpPr/>
      </dsp:nvSpPr>
      <dsp:spPr>
        <a:xfrm rot="5400000">
          <a:off x="-379130" y="3062304"/>
          <a:ext cx="1674870"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52B5A3-5727-4D3B-8EFD-3B615A303225}">
      <dsp:nvSpPr>
        <dsp:cNvPr id="0" name=""/>
        <dsp:cNvSpPr/>
      </dsp:nvSpPr>
      <dsp:spPr>
        <a:xfrm>
          <a:off x="4138" y="1990416"/>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t-LT" sz="2500" kern="1200" dirty="0" smtClean="0"/>
            <a:t>Reportažas</a:t>
          </a:r>
          <a:endParaRPr lang="en-US" sz="2500" kern="1200" dirty="0"/>
        </a:p>
      </dsp:txBody>
      <dsp:txXfrm>
        <a:off x="4138" y="1990416"/>
        <a:ext cx="2246262" cy="1347757"/>
      </dsp:txXfrm>
    </dsp:sp>
    <dsp:sp modelId="{00E9C6FD-0E0E-4AC9-99DC-DE38D015FEB2}">
      <dsp:nvSpPr>
        <dsp:cNvPr id="0" name=""/>
        <dsp:cNvSpPr/>
      </dsp:nvSpPr>
      <dsp:spPr>
        <a:xfrm>
          <a:off x="463217" y="3904653"/>
          <a:ext cx="2977703"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7BA3ECC-D670-4971-B403-5621711299F2}">
      <dsp:nvSpPr>
        <dsp:cNvPr id="0" name=""/>
        <dsp:cNvSpPr/>
      </dsp:nvSpPr>
      <dsp:spPr>
        <a:xfrm>
          <a:off x="4138" y="3675113"/>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t-LT" sz="2500" kern="1200" dirty="0" smtClean="0"/>
            <a:t>Recenzija</a:t>
          </a:r>
          <a:endParaRPr lang="en-US" sz="2500" kern="1200" dirty="0"/>
        </a:p>
      </dsp:txBody>
      <dsp:txXfrm>
        <a:off x="4138" y="3675113"/>
        <a:ext cx="2246262" cy="1347757"/>
      </dsp:txXfrm>
    </dsp:sp>
    <dsp:sp modelId="{9EF8C777-1955-4F5F-A9CC-06EF8F27D173}">
      <dsp:nvSpPr>
        <dsp:cNvPr id="0" name=""/>
        <dsp:cNvSpPr/>
      </dsp:nvSpPr>
      <dsp:spPr>
        <a:xfrm rot="16200000">
          <a:off x="2608398" y="3062304"/>
          <a:ext cx="1674870"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B0D564-A582-45BF-A0D8-CFDDD7E38618}">
      <dsp:nvSpPr>
        <dsp:cNvPr id="0" name=""/>
        <dsp:cNvSpPr/>
      </dsp:nvSpPr>
      <dsp:spPr>
        <a:xfrm>
          <a:off x="2991668" y="3675113"/>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t-LT" sz="2500" b="1" u="sng" kern="1200" dirty="0" smtClean="0"/>
            <a:t>Viešas laiškas</a:t>
          </a:r>
          <a:endParaRPr lang="en-US" sz="2500" b="1" u="sng" kern="1200" dirty="0"/>
        </a:p>
      </dsp:txBody>
      <dsp:txXfrm>
        <a:off x="2991668" y="3675113"/>
        <a:ext cx="2246262" cy="1347757"/>
      </dsp:txXfrm>
    </dsp:sp>
    <dsp:sp modelId="{28F13255-D1AF-4F19-BFA5-B8FB6890BCEE}">
      <dsp:nvSpPr>
        <dsp:cNvPr id="0" name=""/>
        <dsp:cNvSpPr/>
      </dsp:nvSpPr>
      <dsp:spPr>
        <a:xfrm rot="16200000">
          <a:off x="2608398" y="1377607"/>
          <a:ext cx="1674870"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5A397A9-E3E8-4493-AA29-81F8551D5F60}">
      <dsp:nvSpPr>
        <dsp:cNvPr id="0" name=""/>
        <dsp:cNvSpPr/>
      </dsp:nvSpPr>
      <dsp:spPr>
        <a:xfrm>
          <a:off x="2991668" y="1990416"/>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lt-LT" sz="2300" kern="1200" dirty="0" smtClean="0"/>
            <a:t>Feljetonas</a:t>
          </a:r>
        </a:p>
        <a:p>
          <a:pPr lvl="0" algn="ctr" defTabSz="1022350">
            <a:lnSpc>
              <a:spcPct val="90000"/>
            </a:lnSpc>
            <a:spcBef>
              <a:spcPct val="0"/>
            </a:spcBef>
            <a:spcAft>
              <a:spcPct val="35000"/>
            </a:spcAft>
          </a:pPr>
          <a:r>
            <a:rPr lang="lt-LT" sz="1400" b="0" i="0" kern="1200" dirty="0" smtClean="0"/>
            <a:t>(išjuokiantis trūkumus)</a:t>
          </a:r>
          <a:endParaRPr lang="en-US" sz="1400" kern="1200" dirty="0"/>
        </a:p>
      </dsp:txBody>
      <dsp:txXfrm>
        <a:off x="2991668" y="1990416"/>
        <a:ext cx="2246262" cy="1347757"/>
      </dsp:txXfrm>
    </dsp:sp>
    <dsp:sp modelId="{75E19EC2-F4CE-43AE-B129-893AFCF61CE9}">
      <dsp:nvSpPr>
        <dsp:cNvPr id="0" name=""/>
        <dsp:cNvSpPr/>
      </dsp:nvSpPr>
      <dsp:spPr>
        <a:xfrm>
          <a:off x="3450747" y="535258"/>
          <a:ext cx="2977703"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201AFB-4A58-4071-95B4-85B79C2385EC}">
      <dsp:nvSpPr>
        <dsp:cNvPr id="0" name=""/>
        <dsp:cNvSpPr/>
      </dsp:nvSpPr>
      <dsp:spPr>
        <a:xfrm>
          <a:off x="2991668" y="305719"/>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lt-LT" sz="2400" kern="1200" dirty="0" smtClean="0"/>
            <a:t>Komentaras</a:t>
          </a:r>
          <a:endParaRPr lang="en-US" sz="2400" kern="1200" dirty="0"/>
        </a:p>
      </dsp:txBody>
      <dsp:txXfrm>
        <a:off x="2991668" y="305719"/>
        <a:ext cx="2246262" cy="1347757"/>
      </dsp:txXfrm>
    </dsp:sp>
    <dsp:sp modelId="{9AE2C2AE-EFE9-49DC-83E6-A463E986D562}">
      <dsp:nvSpPr>
        <dsp:cNvPr id="0" name=""/>
        <dsp:cNvSpPr/>
      </dsp:nvSpPr>
      <dsp:spPr>
        <a:xfrm rot="5400000">
          <a:off x="5595928" y="1377607"/>
          <a:ext cx="1674870"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BC7508-9ED9-4B8A-A4F7-D2FB98878677}">
      <dsp:nvSpPr>
        <dsp:cNvPr id="0" name=""/>
        <dsp:cNvSpPr/>
      </dsp:nvSpPr>
      <dsp:spPr>
        <a:xfrm>
          <a:off x="5979198" y="305719"/>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lt-LT" sz="2800" b="1" u="sng" kern="1200" dirty="0" smtClean="0"/>
            <a:t>Straipsnis</a:t>
          </a:r>
          <a:endParaRPr lang="en-US" sz="2800" b="1" u="sng" kern="1200" dirty="0"/>
        </a:p>
      </dsp:txBody>
      <dsp:txXfrm>
        <a:off x="5979198" y="305719"/>
        <a:ext cx="2246262" cy="1347757"/>
      </dsp:txXfrm>
    </dsp:sp>
    <dsp:sp modelId="{9E50FA44-0F59-4ACD-BCBE-97BFA9124067}">
      <dsp:nvSpPr>
        <dsp:cNvPr id="0" name=""/>
        <dsp:cNvSpPr/>
      </dsp:nvSpPr>
      <dsp:spPr>
        <a:xfrm rot="5400000">
          <a:off x="5595928" y="3062304"/>
          <a:ext cx="1674870" cy="20216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E780E5D-E4C8-4794-B51F-465B8BD041BC}">
      <dsp:nvSpPr>
        <dsp:cNvPr id="0" name=""/>
        <dsp:cNvSpPr/>
      </dsp:nvSpPr>
      <dsp:spPr>
        <a:xfrm>
          <a:off x="5979198" y="1990416"/>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t-LT" sz="2500" b="1" u="sng" kern="1200" dirty="0" smtClean="0"/>
            <a:t>Interviu</a:t>
          </a:r>
          <a:endParaRPr lang="en-US" sz="2500" b="1" u="sng" kern="1200" dirty="0"/>
        </a:p>
      </dsp:txBody>
      <dsp:txXfrm>
        <a:off x="5979198" y="1990416"/>
        <a:ext cx="2246262" cy="1347757"/>
      </dsp:txXfrm>
    </dsp:sp>
    <dsp:sp modelId="{7594EE8D-8F3E-4808-A5D7-6EEB92F05F2E}">
      <dsp:nvSpPr>
        <dsp:cNvPr id="0" name=""/>
        <dsp:cNvSpPr/>
      </dsp:nvSpPr>
      <dsp:spPr>
        <a:xfrm>
          <a:off x="5979198" y="3675113"/>
          <a:ext cx="2246262" cy="1347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lt-LT" sz="2500" kern="1200" dirty="0" smtClean="0"/>
            <a:t>Vaizdelis</a:t>
          </a:r>
          <a:endParaRPr lang="en-US" sz="2500" kern="1200" dirty="0"/>
        </a:p>
      </dsp:txBody>
      <dsp:txXfrm>
        <a:off x="5979198" y="3675113"/>
        <a:ext cx="2246262" cy="1347757"/>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5CC044ED-ECA2-4338-9A1C-943DB895E90C}" type="datetimeFigureOut">
              <a:rPr lang="lt-LT" smtClean="0"/>
              <a:pPr/>
              <a:t>2015.01.19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B730C78-0CE4-4F94-A873-F6AF81A6F774}"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5CC044ED-ECA2-4338-9A1C-943DB895E90C}" type="datetimeFigureOut">
              <a:rPr lang="lt-LT" smtClean="0"/>
              <a:pPr/>
              <a:t>2015.01.19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B730C78-0CE4-4F94-A873-F6AF81A6F774}"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C044ED-ECA2-4338-9A1C-943DB895E90C}" type="datetimeFigureOut">
              <a:rPr lang="lt-LT" smtClean="0"/>
              <a:pPr/>
              <a:t>2015.01.19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B730C78-0CE4-4F94-A873-F6AF81A6F774}"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5CC044ED-ECA2-4338-9A1C-943DB895E90C}" type="datetimeFigureOut">
              <a:rPr lang="lt-LT" smtClean="0"/>
              <a:pPr/>
              <a:t>2015.01.19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B730C78-0CE4-4F94-A873-F6AF81A6F774}"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5CC044ED-ECA2-4338-9A1C-943DB895E90C}" type="datetimeFigureOut">
              <a:rPr lang="lt-LT" smtClean="0"/>
              <a:pPr/>
              <a:t>2015.01.19</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BB730C78-0CE4-4F94-A873-F6AF81A6F774}"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5CC044ED-ECA2-4338-9A1C-943DB895E90C}" type="datetimeFigureOut">
              <a:rPr lang="lt-LT" smtClean="0"/>
              <a:pPr/>
              <a:t>2015.01.19</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BB730C78-0CE4-4F94-A873-F6AF81A6F774}"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C044ED-ECA2-4338-9A1C-943DB895E90C}" type="datetimeFigureOut">
              <a:rPr lang="lt-LT" smtClean="0"/>
              <a:pPr/>
              <a:t>2015.01.19</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BB730C78-0CE4-4F94-A873-F6AF81A6F774}"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C044ED-ECA2-4338-9A1C-943DB895E90C}" type="datetimeFigureOut">
              <a:rPr lang="lt-LT" smtClean="0"/>
              <a:pPr/>
              <a:t>2015.01.19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B730C78-0CE4-4F94-A873-F6AF81A6F774}"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C044ED-ECA2-4338-9A1C-943DB895E90C}" type="datetimeFigureOut">
              <a:rPr lang="lt-LT" smtClean="0"/>
              <a:pPr/>
              <a:t>2015.01.19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B730C78-0CE4-4F94-A873-F6AF81A6F774}"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5CC044ED-ECA2-4338-9A1C-943DB895E90C}" type="datetimeFigureOut">
              <a:rPr lang="lt-LT" smtClean="0"/>
              <a:pPr/>
              <a:t>2015.01.19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B730C78-0CE4-4F94-A873-F6AF81A6F774}"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5CC044ED-ECA2-4338-9A1C-943DB895E90C}" type="datetimeFigureOut">
              <a:rPr lang="lt-LT" smtClean="0"/>
              <a:pPr/>
              <a:t>2015.01.19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B730C78-0CE4-4F94-A873-F6AF81A6F774}"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C044ED-ECA2-4338-9A1C-943DB895E90C}" type="datetimeFigureOut">
              <a:rPr lang="lt-LT" smtClean="0"/>
              <a:pPr/>
              <a:t>2015.01.19</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730C78-0CE4-4F94-A873-F6AF81A6F774}"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2160239"/>
          </a:xfrm>
          <a:solidFill>
            <a:schemeClr val="accent2">
              <a:lumMod val="40000"/>
              <a:lumOff val="60000"/>
            </a:schemeClr>
          </a:solidFill>
        </p:spPr>
        <p:txBody>
          <a:bodyPr/>
          <a:lstStyle/>
          <a:p>
            <a:r>
              <a:rPr lang="lt-LT" b="1" dirty="0" smtClean="0"/>
              <a:t>Publicistinio stiliaus žanrai</a:t>
            </a:r>
            <a:endParaRPr lang="lt-LT" b="1" dirty="0"/>
          </a:p>
        </p:txBody>
      </p:sp>
      <p:sp>
        <p:nvSpPr>
          <p:cNvPr id="3" name="Subtitle 2"/>
          <p:cNvSpPr>
            <a:spLocks noGrp="1"/>
          </p:cNvSpPr>
          <p:nvPr>
            <p:ph type="subTitle" idx="1"/>
          </p:nvPr>
        </p:nvSpPr>
        <p:spPr>
          <a:xfrm>
            <a:off x="1371600" y="3429000"/>
            <a:ext cx="6400800" cy="2880320"/>
          </a:xfrm>
        </p:spPr>
        <p:txBody>
          <a:bodyPr/>
          <a:lstStyle/>
          <a:p>
            <a:r>
              <a:rPr lang="lt-LT" dirty="0" smtClean="0">
                <a:solidFill>
                  <a:schemeClr val="tx1"/>
                </a:solidFill>
              </a:rPr>
              <a:t>Dirbdami</a:t>
            </a:r>
            <a:r>
              <a:rPr lang="lt-LT" b="1" dirty="0" smtClean="0">
                <a:solidFill>
                  <a:schemeClr val="tx1"/>
                </a:solidFill>
              </a:rPr>
              <a:t> 2×2 metodu, </a:t>
            </a:r>
            <a:r>
              <a:rPr lang="lt-LT" dirty="0" smtClean="0">
                <a:solidFill>
                  <a:schemeClr val="tx1"/>
                </a:solidFill>
              </a:rPr>
              <a:t>prisiminsite, kokie yra publicistinio stiliaus žanrai, </a:t>
            </a:r>
            <a:r>
              <a:rPr lang="lt-LT" b="1" dirty="0" smtClean="0">
                <a:solidFill>
                  <a:schemeClr val="tx1"/>
                </a:solidFill>
              </a:rPr>
              <a:t>sukursite akrostichą ir straipsnio pastraipą</a:t>
            </a:r>
            <a:endParaRPr lang="lt-LT" dirty="0"/>
          </a:p>
        </p:txBody>
      </p:sp>
      <p:pic>
        <p:nvPicPr>
          <p:cNvPr id="23554" name="Picture 2" descr="http://klase.puslapiai.lt/wp-content/uploads/2013/01/barre103.gif"/>
          <p:cNvPicPr>
            <a:picLocks noChangeAspect="1" noChangeArrowheads="1"/>
          </p:cNvPicPr>
          <p:nvPr/>
        </p:nvPicPr>
        <p:blipFill>
          <a:blip r:embed="rId2" cstate="print"/>
          <a:srcRect/>
          <a:stretch>
            <a:fillRect/>
          </a:stretch>
        </p:blipFill>
        <p:spPr bwMode="auto">
          <a:xfrm>
            <a:off x="1763688" y="2276872"/>
            <a:ext cx="5429250" cy="2952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02234"/>
          </a:xfrm>
        </p:spPr>
        <p:txBody>
          <a:bodyPr>
            <a:normAutofit/>
          </a:bodyPr>
          <a:lstStyle/>
          <a:p>
            <a:r>
              <a:rPr lang="lt-LT" dirty="0" smtClean="0"/>
              <a:t>Kodėl poetai dažnai rašo apie liūdesį, skausmą, netektį?</a:t>
            </a:r>
            <a:endParaRPr lang="lt-LT" dirty="0"/>
          </a:p>
        </p:txBody>
      </p:sp>
      <p:sp>
        <p:nvSpPr>
          <p:cNvPr id="3" name="Content Placeholder 2"/>
          <p:cNvSpPr>
            <a:spLocks noGrp="1"/>
          </p:cNvSpPr>
          <p:nvPr>
            <p:ph idx="1"/>
          </p:nvPr>
        </p:nvSpPr>
        <p:spPr>
          <a:xfrm>
            <a:off x="457200" y="3429000"/>
            <a:ext cx="8229600" cy="2697163"/>
          </a:xfrm>
        </p:spPr>
        <p:txBody>
          <a:bodyPr/>
          <a:lstStyle/>
          <a:p>
            <a:pPr algn="ctr">
              <a:buNone/>
            </a:pPr>
            <a:endParaRPr lang="lt-LT" dirty="0"/>
          </a:p>
        </p:txBody>
      </p:sp>
      <p:sp>
        <p:nvSpPr>
          <p:cNvPr id="4" name="Oval 3"/>
          <p:cNvSpPr/>
          <p:nvPr/>
        </p:nvSpPr>
        <p:spPr>
          <a:xfrm>
            <a:off x="755576" y="3212976"/>
            <a:ext cx="7488832" cy="2138536"/>
          </a:xfrm>
          <a:prstGeom prst="ellips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lt-LT" sz="3600" b="1" dirty="0" smtClean="0">
                <a:solidFill>
                  <a:schemeClr val="tx1">
                    <a:lumMod val="95000"/>
                    <a:lumOff val="5000"/>
                  </a:schemeClr>
                </a:solidFill>
              </a:rPr>
              <a:t>DĖL KO LIŪDNA TAU?</a:t>
            </a:r>
            <a:endParaRPr lang="lt-LT" sz="3600" b="1" dirty="0">
              <a:solidFill>
                <a:schemeClr val="tx1">
                  <a:lumMod val="95000"/>
                  <a:lumOff val="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944216"/>
          </a:xfrm>
          <a:solidFill>
            <a:schemeClr val="accent4">
              <a:lumMod val="20000"/>
              <a:lumOff val="80000"/>
            </a:schemeClr>
          </a:solidFill>
        </p:spPr>
        <p:txBody>
          <a:bodyPr>
            <a:normAutofit fontScale="90000"/>
          </a:bodyPr>
          <a:lstStyle/>
          <a:p>
            <a:r>
              <a:rPr lang="lt-LT" dirty="0"/>
              <a:t>Jei tu lieji ašaras dėl to, kad nėra saulės, – tu per ašaras nepamatysi žvaigždžių. (R. Tagorė)</a:t>
            </a:r>
          </a:p>
        </p:txBody>
      </p:sp>
      <p:sp>
        <p:nvSpPr>
          <p:cNvPr id="3" name="Content Placeholder 2"/>
          <p:cNvSpPr>
            <a:spLocks noGrp="1"/>
          </p:cNvSpPr>
          <p:nvPr>
            <p:ph idx="1"/>
          </p:nvPr>
        </p:nvSpPr>
        <p:spPr>
          <a:xfrm>
            <a:off x="0" y="2132856"/>
            <a:ext cx="9144000" cy="4725144"/>
          </a:xfrm>
        </p:spPr>
        <p:txBody>
          <a:bodyPr>
            <a:normAutofit/>
          </a:bodyPr>
          <a:lstStyle/>
          <a:p>
            <a:pPr>
              <a:buNone/>
            </a:pPr>
            <a:r>
              <a:rPr lang="lt-LT" dirty="0" smtClean="0"/>
              <a:t>       Jeigu </a:t>
            </a:r>
            <a:r>
              <a:rPr lang="lt-LT" dirty="0"/>
              <a:t>emocijos veržiasi per kraštus, jas būtinai reikia išleisti lauk. Psichologai pataria, kad reikėtų išsirinkti sau priimtiniausią emocijų iškrovos būdą. Norite išsilaisvinti? Šokite, tapykite, dainuokite, sportuokite, rašykite, kurkite, išmokite naujos užsienio kalbos, išeikite pasivaikščioti – užsiimkite tuo, kuo norite užsiimti. Galų gale išrėkite į dangų tai, kas susikaupė negatyvaus. Pasak psichologų, tai padeda išlaisvinti emocijas.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fontScale="90000"/>
          </a:bodyPr>
          <a:lstStyle/>
          <a:p>
            <a:r>
              <a:rPr lang="lt-LT" dirty="0" smtClean="0"/>
              <a:t>Rytoj Sausio 13-oji – Laisvės gynėjų diena</a:t>
            </a:r>
            <a:endParaRPr lang="lt-LT" dirty="0"/>
          </a:p>
        </p:txBody>
      </p:sp>
      <p:sp>
        <p:nvSpPr>
          <p:cNvPr id="3" name="Content Placeholder 2"/>
          <p:cNvSpPr>
            <a:spLocks noGrp="1"/>
          </p:cNvSpPr>
          <p:nvPr>
            <p:ph idx="1"/>
          </p:nvPr>
        </p:nvSpPr>
        <p:spPr>
          <a:xfrm>
            <a:off x="457200" y="2924944"/>
            <a:ext cx="8229600" cy="3528392"/>
          </a:xfrm>
        </p:spPr>
        <p:txBody>
          <a:bodyPr/>
          <a:lstStyle/>
          <a:p>
            <a:pPr>
              <a:buNone/>
            </a:pPr>
            <a:r>
              <a:rPr lang="lt-LT" dirty="0" smtClean="0"/>
              <a:t>1. Sukurti </a:t>
            </a:r>
            <a:r>
              <a:rPr lang="lt-LT" dirty="0"/>
              <a:t>akrostichą, skirtą </a:t>
            </a:r>
            <a:r>
              <a:rPr lang="lt-LT" dirty="0" smtClean="0"/>
              <a:t>Tėvynei.</a:t>
            </a:r>
          </a:p>
          <a:p>
            <a:pPr>
              <a:buNone/>
            </a:pPr>
            <a:r>
              <a:rPr lang="lt-LT" dirty="0" smtClean="0"/>
              <a:t>2. Parašyti straipsnį.</a:t>
            </a:r>
            <a:endParaRPr lang="lt-LT" dirty="0"/>
          </a:p>
        </p:txBody>
      </p:sp>
      <p:pic>
        <p:nvPicPr>
          <p:cNvPr id="4" name="Picture 3" descr="Description: \\littera\data\J.Kurtinaitiene\__Bendri-dokumentai\_G2\WORD sablonai\7\7b.png"/>
          <p:cNvPicPr/>
          <p:nvPr/>
        </p:nvPicPr>
        <p:blipFill>
          <a:blip r:embed="rId2" cstate="print"/>
          <a:srcRect/>
          <a:stretch>
            <a:fillRect/>
          </a:stretch>
        </p:blipFill>
        <p:spPr bwMode="auto">
          <a:xfrm>
            <a:off x="5220072" y="3717032"/>
            <a:ext cx="3562350" cy="299085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lt-LT" dirty="0" smtClean="0">
                <a:solidFill>
                  <a:schemeClr val="tx2">
                    <a:tint val="100000"/>
                    <a:shade val="90000"/>
                    <a:satMod val="250000"/>
                    <a:alpha val="100000"/>
                  </a:schemeClr>
                </a:solidFill>
              </a:rPr>
              <a:t>Funkcinis stilius</a:t>
            </a:r>
            <a:endParaRPr lang="lt-LT" dirty="0"/>
          </a:p>
        </p:txBody>
      </p:sp>
      <p:graphicFrame>
        <p:nvGraphicFramePr>
          <p:cNvPr id="4" name="Content Placeholder 3"/>
          <p:cNvGraphicFramePr>
            <a:graphicFrameLocks noGrp="1"/>
          </p:cNvGraphicFramePr>
          <p:nvPr>
            <p:ph idx="1"/>
          </p:nvPr>
        </p:nvGraphicFramePr>
        <p:xfrm>
          <a:off x="0" y="1052736"/>
          <a:ext cx="9144000"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pPr algn="ctr" eaLnBrk="1" hangingPunct="1">
              <a:defRPr/>
            </a:pPr>
            <a:r>
              <a:rPr lang="en-US" b="1" dirty="0" smtClean="0"/>
              <a:t>PUBLICISTINIS STILIUS</a:t>
            </a:r>
          </a:p>
        </p:txBody>
      </p:sp>
      <p:graphicFrame>
        <p:nvGraphicFramePr>
          <p:cNvPr id="4" name="Content Placeholder 3"/>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ctr" eaLnBrk="1" hangingPunct="1"/>
            <a:r>
              <a:rPr lang="lt-LT" sz="6000" b="1" smtClean="0"/>
              <a:t>Būdingiausi žanrai</a:t>
            </a:r>
            <a:endParaRPr lang="en-US" sz="6000" b="1" smtClean="0"/>
          </a:p>
        </p:txBody>
      </p:sp>
      <p:graphicFrame>
        <p:nvGraphicFramePr>
          <p:cNvPr id="4" name="Content Placeholder 3"/>
          <p:cNvGraphicFramePr>
            <a:graphicFrameLocks noGrp="1"/>
          </p:cNvGraphicFramePr>
          <p:nvPr>
            <p:ph idx="1"/>
          </p:nvPr>
        </p:nvGraphicFramePr>
        <p:xfrm>
          <a:off x="457200" y="1412776"/>
          <a:ext cx="8229600" cy="5328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lt-LT" dirty="0" smtClean="0">
                <a:solidFill>
                  <a:schemeClr val="tx2">
                    <a:tint val="100000"/>
                    <a:shade val="90000"/>
                    <a:satMod val="250000"/>
                    <a:alpha val="100000"/>
                  </a:schemeClr>
                </a:solidFill>
              </a:rPr>
              <a:t>Vartojimo sritis, turinys, funkcijos</a:t>
            </a:r>
            <a:endParaRPr lang="en-US" dirty="0"/>
          </a:p>
        </p:txBody>
      </p:sp>
      <p:graphicFrame>
        <p:nvGraphicFramePr>
          <p:cNvPr id="4" name="Content Placeholder 3"/>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lt-LT" dirty="0" smtClean="0">
                <a:solidFill>
                  <a:schemeClr val="tx2">
                    <a:tint val="100000"/>
                    <a:shade val="90000"/>
                    <a:satMod val="250000"/>
                    <a:alpha val="100000"/>
                  </a:schemeClr>
                </a:solidFill>
              </a:rPr>
              <a:t>Būdingos stiliaus ypatybės</a:t>
            </a:r>
            <a:endParaRPr lang="en-US" dirty="0"/>
          </a:p>
        </p:txBody>
      </p:sp>
      <p:graphicFrame>
        <p:nvGraphicFramePr>
          <p:cNvPr id="4" name="Content Placeholder 3"/>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lt-LT" dirty="0" smtClean="0"/>
              <a:t>Aš – laikraščio redaktorius</a:t>
            </a:r>
            <a:endParaRPr lang="lt-LT" dirty="0"/>
          </a:p>
        </p:txBody>
      </p:sp>
      <p:graphicFrame>
        <p:nvGraphicFramePr>
          <p:cNvPr id="5" name="Content Placeholder 4"/>
          <p:cNvGraphicFramePr>
            <a:graphicFrameLocks noGrp="1"/>
          </p:cNvGraphicFramePr>
          <p:nvPr>
            <p:ph idx="1"/>
          </p:nvPr>
        </p:nvGraphicFramePr>
        <p:xfrm>
          <a:off x="251520" y="1172304"/>
          <a:ext cx="8568952" cy="4632960"/>
        </p:xfrm>
        <a:graphic>
          <a:graphicData uri="http://schemas.openxmlformats.org/drawingml/2006/table">
            <a:tbl>
              <a:tblPr firstRow="1" bandRow="1">
                <a:tableStyleId>{5C22544A-7EE6-4342-B048-85BDC9FD1C3A}</a:tableStyleId>
              </a:tblPr>
              <a:tblGrid>
                <a:gridCol w="4284476"/>
                <a:gridCol w="4284476"/>
              </a:tblGrid>
              <a:tr h="4608512">
                <a:tc>
                  <a:txBody>
                    <a:bodyPr/>
                    <a:lstStyle/>
                    <a:p>
                      <a:r>
                        <a:rPr lang="lt-LT" sz="2800" b="0" kern="1200" dirty="0" smtClean="0">
                          <a:solidFill>
                            <a:schemeClr val="tx1"/>
                          </a:solidFill>
                          <a:latin typeface="+mn-lt"/>
                          <a:ea typeface="+mn-ea"/>
                          <a:cs typeface="+mn-cs"/>
                        </a:rPr>
                        <a:t>Sukurkite</a:t>
                      </a:r>
                      <a:r>
                        <a:rPr lang="lt-LT" sz="2800" b="1" kern="1200" dirty="0" smtClean="0">
                          <a:solidFill>
                            <a:schemeClr val="tx1"/>
                          </a:solidFill>
                          <a:latin typeface="+mn-lt"/>
                          <a:ea typeface="+mn-ea"/>
                          <a:cs typeface="+mn-cs"/>
                        </a:rPr>
                        <a:t> akrostichą, skirtą Tėvynei.</a:t>
                      </a:r>
                    </a:p>
                    <a:p>
                      <a:endParaRPr lang="lt-LT" sz="2800" b="1" kern="1200" dirty="0" smtClean="0">
                        <a:solidFill>
                          <a:schemeClr val="lt1"/>
                        </a:solidFill>
                        <a:latin typeface="+mn-lt"/>
                        <a:ea typeface="+mn-ea"/>
                        <a:cs typeface="+mn-cs"/>
                      </a:endParaRPr>
                    </a:p>
                    <a:p>
                      <a:r>
                        <a:rPr lang="lt-LT" sz="2800" b="1" kern="1200" dirty="0" smtClean="0">
                          <a:solidFill>
                            <a:schemeClr val="lt1"/>
                          </a:solidFill>
                          <a:latin typeface="+mn-lt"/>
                          <a:ea typeface="+mn-ea"/>
                          <a:cs typeface="+mn-cs"/>
                        </a:rPr>
                        <a:t>L</a:t>
                      </a:r>
                    </a:p>
                    <a:p>
                      <a:r>
                        <a:rPr lang="lt-LT" sz="2800" b="1" kern="1200" dirty="0" smtClean="0">
                          <a:solidFill>
                            <a:schemeClr val="lt1"/>
                          </a:solidFill>
                          <a:latin typeface="+mn-lt"/>
                          <a:ea typeface="+mn-ea"/>
                          <a:cs typeface="+mn-cs"/>
                        </a:rPr>
                        <a:t>I</a:t>
                      </a:r>
                    </a:p>
                    <a:p>
                      <a:r>
                        <a:rPr lang="lt-LT" sz="2800" b="1" kern="1200" dirty="0" smtClean="0">
                          <a:solidFill>
                            <a:schemeClr val="lt1"/>
                          </a:solidFill>
                          <a:latin typeface="+mn-lt"/>
                          <a:ea typeface="+mn-ea"/>
                          <a:cs typeface="+mn-cs"/>
                        </a:rPr>
                        <a:t>E</a:t>
                      </a:r>
                    </a:p>
                    <a:p>
                      <a:r>
                        <a:rPr lang="lt-LT" sz="2800" b="1" kern="1200" dirty="0" smtClean="0">
                          <a:solidFill>
                            <a:schemeClr val="lt1"/>
                          </a:solidFill>
                          <a:latin typeface="+mn-lt"/>
                          <a:ea typeface="+mn-ea"/>
                          <a:cs typeface="+mn-cs"/>
                        </a:rPr>
                        <a:t>T</a:t>
                      </a:r>
                    </a:p>
                    <a:p>
                      <a:r>
                        <a:rPr lang="lt-LT" sz="2800" b="1" kern="1200" dirty="0" smtClean="0">
                          <a:solidFill>
                            <a:schemeClr val="lt1"/>
                          </a:solidFill>
                          <a:latin typeface="+mn-lt"/>
                          <a:ea typeface="+mn-ea"/>
                          <a:cs typeface="+mn-cs"/>
                        </a:rPr>
                        <a:t>U</a:t>
                      </a:r>
                    </a:p>
                    <a:p>
                      <a:r>
                        <a:rPr lang="lt-LT" sz="2800" b="1" kern="1200" dirty="0" smtClean="0">
                          <a:solidFill>
                            <a:schemeClr val="lt1"/>
                          </a:solidFill>
                          <a:latin typeface="+mn-lt"/>
                          <a:ea typeface="+mn-ea"/>
                          <a:cs typeface="+mn-cs"/>
                        </a:rPr>
                        <a:t>V</a:t>
                      </a:r>
                    </a:p>
                    <a:p>
                      <a:r>
                        <a:rPr lang="lt-LT" sz="2800" b="1" kern="1200" dirty="0" smtClean="0">
                          <a:solidFill>
                            <a:schemeClr val="lt1"/>
                          </a:solidFill>
                          <a:latin typeface="+mn-lt"/>
                          <a:ea typeface="+mn-ea"/>
                          <a:cs typeface="+mn-cs"/>
                        </a:rPr>
                        <a:t>A</a:t>
                      </a:r>
                    </a:p>
                    <a:p>
                      <a:endParaRPr lang="lt-LT" dirty="0"/>
                    </a:p>
                  </a:txBody>
                  <a:tcPr>
                    <a:solidFill>
                      <a:srgbClr val="FFC000"/>
                    </a:solidFill>
                  </a:tcPr>
                </a:tc>
                <a:tc>
                  <a:txBody>
                    <a:bodyPr/>
                    <a:lstStyle/>
                    <a:p>
                      <a:r>
                        <a:rPr lang="lt-LT" sz="2800" b="0" dirty="0" smtClean="0">
                          <a:solidFill>
                            <a:schemeClr val="tx1"/>
                          </a:solidFill>
                        </a:rPr>
                        <a:t>Parašykite pastraipą </a:t>
                      </a:r>
                      <a:r>
                        <a:rPr lang="lt-LT" sz="2800" b="1" dirty="0" smtClean="0">
                          <a:solidFill>
                            <a:schemeClr val="tx1"/>
                          </a:solidFill>
                        </a:rPr>
                        <a:t>„Ką man reiškia Sausio 13-oji“.</a:t>
                      </a:r>
                    </a:p>
                    <a:p>
                      <a:endParaRPr lang="lt-LT" sz="2800" b="1" dirty="0" smtClean="0">
                        <a:solidFill>
                          <a:schemeClr val="tx1"/>
                        </a:solidFill>
                      </a:endParaRPr>
                    </a:p>
                    <a:p>
                      <a:r>
                        <a:rPr lang="lt-LT" sz="2800" b="1" dirty="0" smtClean="0">
                          <a:solidFill>
                            <a:schemeClr val="tx1"/>
                          </a:solidFill>
                        </a:rPr>
                        <a:t>Koks bus žanras?</a:t>
                      </a:r>
                    </a:p>
                    <a:p>
                      <a:endParaRPr lang="lt-LT" sz="2800" b="1" dirty="0">
                        <a:solidFill>
                          <a:schemeClr val="tx1"/>
                        </a:solidFill>
                      </a:endParaRPr>
                    </a:p>
                  </a:txBody>
                  <a:tcPr>
                    <a:solidFill>
                      <a:srgbClr val="FFC000"/>
                    </a:solidFill>
                  </a:tcPr>
                </a:tc>
              </a:tr>
            </a:tbl>
          </a:graphicData>
        </a:graphic>
      </p:graphicFrame>
      <p:sp>
        <p:nvSpPr>
          <p:cNvPr id="6" name="Rectangle 5"/>
          <p:cNvSpPr/>
          <p:nvPr/>
        </p:nvSpPr>
        <p:spPr>
          <a:xfrm>
            <a:off x="4211960" y="5877272"/>
            <a:ext cx="3960440" cy="770384"/>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Vertinimas kaupiamasis</a:t>
            </a:r>
            <a:endParaRPr lang="lt-L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ctr" eaLnBrk="1" hangingPunct="1"/>
            <a:r>
              <a:rPr lang="lt-LT" sz="6000" b="1" smtClean="0"/>
              <a:t>Būdingiausi žanrai</a:t>
            </a:r>
            <a:endParaRPr lang="en-US" sz="6000" b="1" smtClean="0"/>
          </a:p>
        </p:txBody>
      </p:sp>
      <p:graphicFrame>
        <p:nvGraphicFramePr>
          <p:cNvPr id="4" name="Content Placeholder 3"/>
          <p:cNvGraphicFramePr>
            <a:graphicFrameLocks noGrp="1"/>
          </p:cNvGraphicFramePr>
          <p:nvPr>
            <p:ph idx="1"/>
          </p:nvPr>
        </p:nvGraphicFramePr>
        <p:xfrm>
          <a:off x="457200" y="1412776"/>
          <a:ext cx="8229600" cy="5328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txBody>
          <a:bodyPr>
            <a:normAutofit fontScale="90000"/>
          </a:bodyPr>
          <a:lstStyle/>
          <a:p>
            <a:pPr lvl="0"/>
            <a:r>
              <a:rPr lang="lt-LT" b="1" dirty="0" smtClean="0"/>
              <a:t>Viešas laiškas</a:t>
            </a:r>
            <a:r>
              <a:rPr lang="en-US" b="1" dirty="0" smtClean="0"/>
              <a:t/>
            </a:r>
            <a:br>
              <a:rPr lang="en-US" b="1" dirty="0" smtClean="0"/>
            </a:br>
            <a:endParaRPr lang="lt-LT" dirty="0"/>
          </a:p>
        </p:txBody>
      </p:sp>
      <p:sp>
        <p:nvSpPr>
          <p:cNvPr id="3" name="Content Placeholder 2"/>
          <p:cNvSpPr>
            <a:spLocks noGrp="1"/>
          </p:cNvSpPr>
          <p:nvPr>
            <p:ph idx="1"/>
          </p:nvPr>
        </p:nvSpPr>
        <p:spPr>
          <a:xfrm>
            <a:off x="395536" y="1124744"/>
            <a:ext cx="8291264" cy="5472608"/>
          </a:xfrm>
        </p:spPr>
        <p:txBody>
          <a:bodyPr>
            <a:normAutofit fontScale="92500" lnSpcReduction="20000"/>
          </a:bodyPr>
          <a:lstStyle/>
          <a:p>
            <a:pPr>
              <a:buNone/>
            </a:pPr>
            <a:r>
              <a:rPr lang="lt-LT" b="1" dirty="0"/>
              <a:t>Viešas laiškas Lietuvos Respublikos prezidentei poniai Daliai </a:t>
            </a:r>
            <a:r>
              <a:rPr lang="lt-LT" b="1" dirty="0" smtClean="0"/>
              <a:t>Grybauskaitei.</a:t>
            </a:r>
          </a:p>
          <a:p>
            <a:pPr>
              <a:buNone/>
            </a:pPr>
            <a:r>
              <a:rPr lang="lt-LT" dirty="0" smtClean="0"/>
              <a:t>      Ponia Prezidente,</a:t>
            </a:r>
            <a:r>
              <a:rPr lang="lt-LT" dirty="0"/>
              <a:t> </a:t>
            </a:r>
            <a:r>
              <a:rPr lang="lt-LT" dirty="0" smtClean="0"/>
              <a:t/>
            </a:r>
            <a:br>
              <a:rPr lang="lt-LT" dirty="0" smtClean="0"/>
            </a:br>
            <a:r>
              <a:rPr lang="lt-LT" dirty="0" smtClean="0"/>
              <a:t>prieš </a:t>
            </a:r>
            <a:r>
              <a:rPr lang="lt-LT" dirty="0"/>
              <a:t>ketverius metus siekdama valstybės vadovės pareigų skelbėte tautai, kad Jūsų „siūlomas kelias – skaidrumas ir tiesa“. </a:t>
            </a:r>
            <a:endParaRPr lang="lt-LT" b="1" dirty="0" smtClean="0"/>
          </a:p>
          <a:p>
            <a:pPr>
              <a:buNone/>
            </a:pPr>
            <a:endParaRPr lang="lt-LT" b="1" dirty="0"/>
          </a:p>
          <a:p>
            <a:pPr>
              <a:buNone/>
            </a:pPr>
            <a:r>
              <a:rPr lang="lt-LT" b="1" dirty="0" smtClean="0"/>
              <a:t>   Viešas </a:t>
            </a:r>
            <a:r>
              <a:rPr lang="lt-LT" b="1" dirty="0"/>
              <a:t>Monikos Šalčiūtės laiškas: „šiame projekte jaučiuosi žeminama ir nevertinama</a:t>
            </a:r>
            <a:r>
              <a:rPr lang="lt-LT" b="1" dirty="0" smtClean="0"/>
              <a:t>“.</a:t>
            </a:r>
            <a:endParaRPr lang="lt-LT" b="1" dirty="0"/>
          </a:p>
          <a:p>
            <a:pPr>
              <a:buNone/>
            </a:pPr>
            <a:r>
              <a:rPr lang="lt-LT" dirty="0" smtClean="0"/>
              <a:t>       Sveiki</a:t>
            </a:r>
            <a:r>
              <a:rPr lang="lt-LT" dirty="0"/>
              <a:t>, noriu šiandien nepasirodyti projekte, dėl priežasčių (būtinai viską perskaitykit):</a:t>
            </a:r>
            <a:r>
              <a:rPr lang="lt-LT" dirty="0" smtClean="0"/>
              <a:t/>
            </a:r>
            <a:br>
              <a:rPr lang="lt-LT" dirty="0" smtClean="0"/>
            </a:br>
            <a:r>
              <a:rPr lang="lt-LT" dirty="0"/>
              <a:t>Šiame projekte jaučiuosi žeminama ir nevertinama.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92088"/>
          </a:xfrm>
          <a:solidFill>
            <a:schemeClr val="accent4">
              <a:lumMod val="40000"/>
              <a:lumOff val="60000"/>
            </a:schemeClr>
          </a:solidFill>
        </p:spPr>
        <p:txBody>
          <a:bodyPr/>
          <a:lstStyle/>
          <a:p>
            <a:r>
              <a:rPr lang="lt-LT" dirty="0" smtClean="0"/>
              <a:t>Straipsnis</a:t>
            </a:r>
            <a:endParaRPr lang="lt-LT" dirty="0"/>
          </a:p>
        </p:txBody>
      </p:sp>
      <p:sp>
        <p:nvSpPr>
          <p:cNvPr id="3" name="Content Placeholder 2"/>
          <p:cNvSpPr>
            <a:spLocks noGrp="1"/>
          </p:cNvSpPr>
          <p:nvPr>
            <p:ph idx="1"/>
          </p:nvPr>
        </p:nvSpPr>
        <p:spPr>
          <a:xfrm>
            <a:off x="179512" y="1268760"/>
            <a:ext cx="8964488" cy="5328592"/>
          </a:xfrm>
        </p:spPr>
        <p:txBody>
          <a:bodyPr>
            <a:normAutofit lnSpcReduction="10000"/>
          </a:bodyPr>
          <a:lstStyle/>
          <a:p>
            <a:r>
              <a:rPr lang="lt-LT" u="sng" cap="small" dirty="0" smtClean="0"/>
              <a:t>Įžanga. </a:t>
            </a:r>
            <a:r>
              <a:rPr lang="lt-LT" b="1" dirty="0" smtClean="0"/>
              <a:t>Įvardykite </a:t>
            </a:r>
            <a:r>
              <a:rPr lang="lt-LT" b="1" i="1" dirty="0"/>
              <a:t>problemą</a:t>
            </a:r>
            <a:r>
              <a:rPr lang="lt-LT" b="1" dirty="0"/>
              <a:t> </a:t>
            </a:r>
            <a:r>
              <a:rPr lang="lt-LT" b="1" dirty="0" smtClean="0"/>
              <a:t>.</a:t>
            </a:r>
          </a:p>
          <a:p>
            <a:pPr>
              <a:buNone/>
            </a:pPr>
            <a:endParaRPr lang="lt-LT" b="1" dirty="0" smtClean="0"/>
          </a:p>
          <a:p>
            <a:r>
              <a:rPr lang="lt-LT" u="sng" cap="small" dirty="0" smtClean="0"/>
              <a:t>Dėstymas</a:t>
            </a:r>
            <a:r>
              <a:rPr lang="lt-LT" cap="small" dirty="0" smtClean="0"/>
              <a:t>.  3 SAMPROTAVIMO pastraipos.</a:t>
            </a:r>
          </a:p>
          <a:p>
            <a:pPr>
              <a:buNone/>
            </a:pPr>
            <a:r>
              <a:rPr lang="lt-LT" i="1" dirty="0"/>
              <a:t>Yra manančių…; Kai kurių </a:t>
            </a:r>
            <a:r>
              <a:rPr lang="lt-LT" i="1" dirty="0" smtClean="0"/>
              <a:t>nuomone...;</a:t>
            </a:r>
          </a:p>
          <a:p>
            <a:pPr>
              <a:buNone/>
            </a:pPr>
            <a:r>
              <a:rPr lang="lt-LT" i="1" dirty="0"/>
              <a:t>Ar tiesa, kad...; Kodėl sakoma, kad...</a:t>
            </a:r>
            <a:r>
              <a:rPr lang="lt-LT" dirty="0"/>
              <a:t> </a:t>
            </a:r>
            <a:endParaRPr lang="lt-LT" dirty="0" smtClean="0"/>
          </a:p>
          <a:p>
            <a:pPr>
              <a:buNone/>
            </a:pPr>
            <a:r>
              <a:rPr lang="lt-LT" i="1" dirty="0"/>
              <a:t>Turbūt daug kam žinoma, kad...; Gal kam teko girdėti, jog...; Tikriausiai nustebsite sužinoję, kad</a:t>
            </a:r>
            <a:r>
              <a:rPr lang="lt-LT" i="1" dirty="0" smtClean="0"/>
              <a:t>...</a:t>
            </a:r>
          </a:p>
          <a:p>
            <a:pPr>
              <a:buNone/>
            </a:pPr>
            <a:r>
              <a:rPr lang="lt-LT" dirty="0" smtClean="0"/>
              <a:t> </a:t>
            </a:r>
            <a:endParaRPr lang="lt-LT" dirty="0"/>
          </a:p>
          <a:p>
            <a:r>
              <a:rPr lang="lt-LT" u="sng" cap="small" dirty="0" smtClean="0"/>
              <a:t>Pabaiga. </a:t>
            </a:r>
            <a:r>
              <a:rPr lang="lt-LT" dirty="0"/>
              <a:t>Parašykite </a:t>
            </a:r>
            <a:r>
              <a:rPr lang="lt-LT" b="1" dirty="0"/>
              <a:t>išvadas</a:t>
            </a:r>
            <a:r>
              <a:rPr lang="lt-LT" dirty="0"/>
              <a:t>, pasiūlykite kompromisinį problemos sprendimo būdą. </a:t>
            </a:r>
          </a:p>
          <a:p>
            <a:pPr>
              <a:buNone/>
            </a:pPr>
            <a:endParaRPr lang="lt-L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lt-LT" dirty="0" smtClean="0"/>
              <a:t>Aš – laikraščio redaktorius</a:t>
            </a:r>
            <a:endParaRPr lang="lt-LT" dirty="0"/>
          </a:p>
        </p:txBody>
      </p:sp>
      <p:graphicFrame>
        <p:nvGraphicFramePr>
          <p:cNvPr id="5" name="Content Placeholder 4"/>
          <p:cNvGraphicFramePr>
            <a:graphicFrameLocks noGrp="1"/>
          </p:cNvGraphicFramePr>
          <p:nvPr>
            <p:ph idx="1"/>
          </p:nvPr>
        </p:nvGraphicFramePr>
        <p:xfrm>
          <a:off x="251520" y="1172304"/>
          <a:ext cx="8568952" cy="4632960"/>
        </p:xfrm>
        <a:graphic>
          <a:graphicData uri="http://schemas.openxmlformats.org/drawingml/2006/table">
            <a:tbl>
              <a:tblPr firstRow="1" bandRow="1">
                <a:tableStyleId>{5C22544A-7EE6-4342-B048-85BDC9FD1C3A}</a:tableStyleId>
              </a:tblPr>
              <a:tblGrid>
                <a:gridCol w="4284476"/>
                <a:gridCol w="4284476"/>
              </a:tblGrid>
              <a:tr h="4608512">
                <a:tc>
                  <a:txBody>
                    <a:bodyPr/>
                    <a:lstStyle/>
                    <a:p>
                      <a:r>
                        <a:rPr lang="lt-LT" sz="2800" b="0" kern="1200" dirty="0" smtClean="0">
                          <a:solidFill>
                            <a:schemeClr val="tx1"/>
                          </a:solidFill>
                          <a:latin typeface="+mn-lt"/>
                          <a:ea typeface="+mn-ea"/>
                          <a:cs typeface="+mn-cs"/>
                        </a:rPr>
                        <a:t>Sukurkite</a:t>
                      </a:r>
                      <a:r>
                        <a:rPr lang="lt-LT" sz="2800" b="1" kern="1200" dirty="0" smtClean="0">
                          <a:solidFill>
                            <a:schemeClr val="tx1"/>
                          </a:solidFill>
                          <a:latin typeface="+mn-lt"/>
                          <a:ea typeface="+mn-ea"/>
                          <a:cs typeface="+mn-cs"/>
                        </a:rPr>
                        <a:t> akrostichą, skirtą Tėvynei.</a:t>
                      </a:r>
                    </a:p>
                    <a:p>
                      <a:endParaRPr lang="lt-LT" sz="2800" b="1" kern="1200" dirty="0" smtClean="0">
                        <a:solidFill>
                          <a:schemeClr val="lt1"/>
                        </a:solidFill>
                        <a:latin typeface="+mn-lt"/>
                        <a:ea typeface="+mn-ea"/>
                        <a:cs typeface="+mn-cs"/>
                      </a:endParaRPr>
                    </a:p>
                    <a:p>
                      <a:r>
                        <a:rPr lang="lt-LT" sz="2800" b="1" kern="1200" dirty="0" smtClean="0">
                          <a:solidFill>
                            <a:schemeClr val="lt1"/>
                          </a:solidFill>
                          <a:latin typeface="+mn-lt"/>
                          <a:ea typeface="+mn-ea"/>
                          <a:cs typeface="+mn-cs"/>
                        </a:rPr>
                        <a:t>L</a:t>
                      </a:r>
                    </a:p>
                    <a:p>
                      <a:r>
                        <a:rPr lang="lt-LT" sz="2800" b="1" kern="1200" dirty="0" smtClean="0">
                          <a:solidFill>
                            <a:schemeClr val="lt1"/>
                          </a:solidFill>
                          <a:latin typeface="+mn-lt"/>
                          <a:ea typeface="+mn-ea"/>
                          <a:cs typeface="+mn-cs"/>
                        </a:rPr>
                        <a:t>I</a:t>
                      </a:r>
                    </a:p>
                    <a:p>
                      <a:r>
                        <a:rPr lang="lt-LT" sz="2800" b="1" kern="1200" dirty="0" smtClean="0">
                          <a:solidFill>
                            <a:schemeClr val="lt1"/>
                          </a:solidFill>
                          <a:latin typeface="+mn-lt"/>
                          <a:ea typeface="+mn-ea"/>
                          <a:cs typeface="+mn-cs"/>
                        </a:rPr>
                        <a:t>E</a:t>
                      </a:r>
                    </a:p>
                    <a:p>
                      <a:r>
                        <a:rPr lang="lt-LT" sz="2800" b="1" kern="1200" dirty="0" smtClean="0">
                          <a:solidFill>
                            <a:schemeClr val="lt1"/>
                          </a:solidFill>
                          <a:latin typeface="+mn-lt"/>
                          <a:ea typeface="+mn-ea"/>
                          <a:cs typeface="+mn-cs"/>
                        </a:rPr>
                        <a:t>T</a:t>
                      </a:r>
                    </a:p>
                    <a:p>
                      <a:r>
                        <a:rPr lang="lt-LT" sz="2800" b="1" kern="1200" dirty="0" smtClean="0">
                          <a:solidFill>
                            <a:schemeClr val="lt1"/>
                          </a:solidFill>
                          <a:latin typeface="+mn-lt"/>
                          <a:ea typeface="+mn-ea"/>
                          <a:cs typeface="+mn-cs"/>
                        </a:rPr>
                        <a:t>U</a:t>
                      </a:r>
                    </a:p>
                    <a:p>
                      <a:r>
                        <a:rPr lang="lt-LT" sz="2800" b="1" kern="1200" dirty="0" smtClean="0">
                          <a:solidFill>
                            <a:schemeClr val="lt1"/>
                          </a:solidFill>
                          <a:latin typeface="+mn-lt"/>
                          <a:ea typeface="+mn-ea"/>
                          <a:cs typeface="+mn-cs"/>
                        </a:rPr>
                        <a:t>V</a:t>
                      </a:r>
                    </a:p>
                    <a:p>
                      <a:r>
                        <a:rPr lang="lt-LT" sz="2800" b="1" kern="1200" dirty="0" smtClean="0">
                          <a:solidFill>
                            <a:schemeClr val="lt1"/>
                          </a:solidFill>
                          <a:latin typeface="+mn-lt"/>
                          <a:ea typeface="+mn-ea"/>
                          <a:cs typeface="+mn-cs"/>
                        </a:rPr>
                        <a:t>A</a:t>
                      </a:r>
                    </a:p>
                    <a:p>
                      <a:endParaRPr lang="lt-LT" dirty="0"/>
                    </a:p>
                  </a:txBody>
                  <a:tcPr>
                    <a:solidFill>
                      <a:srgbClr val="FFC000"/>
                    </a:solidFill>
                  </a:tcPr>
                </a:tc>
                <a:tc>
                  <a:txBody>
                    <a:bodyPr/>
                    <a:lstStyle/>
                    <a:p>
                      <a:r>
                        <a:rPr lang="lt-LT" sz="2800" b="0" dirty="0" smtClean="0">
                          <a:solidFill>
                            <a:schemeClr val="tx1"/>
                          </a:solidFill>
                        </a:rPr>
                        <a:t>Parašykite pastraipą </a:t>
                      </a:r>
                      <a:r>
                        <a:rPr lang="lt-LT" sz="2800" b="1" dirty="0" smtClean="0">
                          <a:solidFill>
                            <a:schemeClr val="tx1"/>
                          </a:solidFill>
                        </a:rPr>
                        <a:t>„Ką man reiškia Sausio 13-oji“.</a:t>
                      </a:r>
                    </a:p>
                    <a:p>
                      <a:endParaRPr lang="lt-LT" sz="2800" b="1" dirty="0" smtClean="0">
                        <a:solidFill>
                          <a:schemeClr val="tx1"/>
                        </a:solidFill>
                      </a:endParaRPr>
                    </a:p>
                    <a:p>
                      <a:r>
                        <a:rPr lang="lt-LT" sz="2800" b="1" dirty="0" smtClean="0">
                          <a:solidFill>
                            <a:schemeClr val="tx1"/>
                          </a:solidFill>
                        </a:rPr>
                        <a:t>Koks bus žanras?</a:t>
                      </a:r>
                    </a:p>
                    <a:p>
                      <a:endParaRPr lang="lt-LT" sz="2800" b="1" dirty="0">
                        <a:solidFill>
                          <a:schemeClr val="tx1"/>
                        </a:solidFill>
                      </a:endParaRPr>
                    </a:p>
                  </a:txBody>
                  <a:tcPr>
                    <a:solidFill>
                      <a:srgbClr val="FFC000"/>
                    </a:solidFill>
                  </a:tcPr>
                </a:tc>
              </a:tr>
            </a:tbl>
          </a:graphicData>
        </a:graphic>
      </p:graphicFrame>
      <p:sp>
        <p:nvSpPr>
          <p:cNvPr id="6" name="Rectangle 5"/>
          <p:cNvSpPr/>
          <p:nvPr/>
        </p:nvSpPr>
        <p:spPr>
          <a:xfrm>
            <a:off x="4211960" y="5877272"/>
            <a:ext cx="3960440" cy="770384"/>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Vertinimas kaupiamasis</a:t>
            </a:r>
            <a:endParaRPr lang="lt-L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2160239"/>
          </a:xfrm>
          <a:solidFill>
            <a:schemeClr val="accent2">
              <a:lumMod val="40000"/>
              <a:lumOff val="60000"/>
            </a:schemeClr>
          </a:solidFill>
        </p:spPr>
        <p:txBody>
          <a:bodyPr/>
          <a:lstStyle/>
          <a:p>
            <a:r>
              <a:rPr lang="lt-LT" b="1" dirty="0" smtClean="0"/>
              <a:t>Publicistinio stiliaus žanrai</a:t>
            </a:r>
            <a:endParaRPr lang="lt-LT" b="1" dirty="0"/>
          </a:p>
        </p:txBody>
      </p:sp>
      <p:sp>
        <p:nvSpPr>
          <p:cNvPr id="3" name="Subtitle 2"/>
          <p:cNvSpPr>
            <a:spLocks noGrp="1"/>
          </p:cNvSpPr>
          <p:nvPr>
            <p:ph type="subTitle" idx="1"/>
          </p:nvPr>
        </p:nvSpPr>
        <p:spPr>
          <a:xfrm>
            <a:off x="1371600" y="3429000"/>
            <a:ext cx="6400800" cy="2880320"/>
          </a:xfrm>
        </p:spPr>
        <p:txBody>
          <a:bodyPr/>
          <a:lstStyle/>
          <a:p>
            <a:r>
              <a:rPr lang="lt-LT" dirty="0" smtClean="0">
                <a:solidFill>
                  <a:schemeClr val="tx1"/>
                </a:solidFill>
              </a:rPr>
              <a:t>Dirbdami</a:t>
            </a:r>
            <a:r>
              <a:rPr lang="lt-LT" b="1" dirty="0" smtClean="0">
                <a:solidFill>
                  <a:schemeClr val="tx1"/>
                </a:solidFill>
              </a:rPr>
              <a:t> grupėse pagal gebėjimus, </a:t>
            </a:r>
            <a:r>
              <a:rPr lang="lt-LT" dirty="0" smtClean="0">
                <a:solidFill>
                  <a:schemeClr val="tx1"/>
                </a:solidFill>
              </a:rPr>
              <a:t>prisiminę publicistinio stiliaus žanrus, </a:t>
            </a:r>
            <a:r>
              <a:rPr lang="lt-LT" b="1" dirty="0" smtClean="0">
                <a:solidFill>
                  <a:schemeClr val="tx1"/>
                </a:solidFill>
              </a:rPr>
              <a:t>sukursite straipsnį arba interviu </a:t>
            </a:r>
            <a:r>
              <a:rPr lang="lt-LT" dirty="0" smtClean="0">
                <a:solidFill>
                  <a:schemeClr val="tx1"/>
                </a:solidFill>
              </a:rPr>
              <a:t>(vertinimas kaupiamasis)</a:t>
            </a:r>
            <a:endParaRPr lang="lt-LT" dirty="0"/>
          </a:p>
        </p:txBody>
      </p:sp>
      <p:pic>
        <p:nvPicPr>
          <p:cNvPr id="23554" name="Picture 2" descr="http://klase.puslapiai.lt/wp-content/uploads/2013/01/barre103.gif"/>
          <p:cNvPicPr>
            <a:picLocks noChangeAspect="1" noChangeArrowheads="1"/>
          </p:cNvPicPr>
          <p:nvPr/>
        </p:nvPicPr>
        <p:blipFill>
          <a:blip r:embed="rId2" cstate="print"/>
          <a:srcRect/>
          <a:stretch>
            <a:fillRect/>
          </a:stretch>
        </p:blipFill>
        <p:spPr bwMode="auto">
          <a:xfrm>
            <a:off x="1763688" y="2276872"/>
            <a:ext cx="5429250" cy="29527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Užduotis gabiesiems (10- 7)</a:t>
            </a:r>
            <a:endParaRPr lang="lt-LT" dirty="0"/>
          </a:p>
        </p:txBody>
      </p:sp>
      <p:sp>
        <p:nvSpPr>
          <p:cNvPr id="3" name="Content Placeholder 2"/>
          <p:cNvSpPr>
            <a:spLocks noGrp="1"/>
          </p:cNvSpPr>
          <p:nvPr>
            <p:ph idx="1"/>
          </p:nvPr>
        </p:nvSpPr>
        <p:spPr>
          <a:xfrm>
            <a:off x="251520" y="1600200"/>
            <a:ext cx="8435280" cy="4525963"/>
          </a:xfrm>
        </p:spPr>
        <p:txBody>
          <a:bodyPr/>
          <a:lstStyle/>
          <a:p>
            <a:r>
              <a:rPr lang="lt-LT" dirty="0" smtClean="0"/>
              <a:t>Parašykite  </a:t>
            </a:r>
            <a:r>
              <a:rPr lang="lt-LT" b="1" dirty="0" smtClean="0"/>
              <a:t>straipsnį</a:t>
            </a:r>
            <a:r>
              <a:rPr lang="lt-LT" dirty="0" smtClean="0"/>
              <a:t> </a:t>
            </a:r>
            <a:r>
              <a:rPr lang="lt-LT" b="1" dirty="0" smtClean="0">
                <a:solidFill>
                  <a:schemeClr val="accent3">
                    <a:lumMod val="75000"/>
                  </a:schemeClr>
                </a:solidFill>
              </a:rPr>
              <a:t>„Ar šiandien reikalinga poezija?“</a:t>
            </a:r>
            <a:r>
              <a:rPr lang="lt-LT" dirty="0" smtClean="0"/>
              <a:t> Jame atskleiskite savo požiūrį: ar šiandien verta kurti eilėraščius, skaityti poezijos knygas, dalyvauti poezijos šventėse.</a:t>
            </a:r>
          </a:p>
          <a:p>
            <a:endParaRPr lang="lt-LT" dirty="0" smtClean="0"/>
          </a:p>
          <a:p>
            <a:r>
              <a:rPr lang="lt-LT" b="1" dirty="0" smtClean="0">
                <a:solidFill>
                  <a:srgbClr val="FF0000"/>
                </a:solidFill>
              </a:rPr>
              <a:t>Kiekvienas rašo į savo sąsiuvinį.</a:t>
            </a:r>
          </a:p>
          <a:p>
            <a:r>
              <a:rPr lang="lt-LT" b="1" smtClean="0">
                <a:solidFill>
                  <a:srgbClr val="FF0000"/>
                </a:solidFill>
              </a:rPr>
              <a:t>Pristatymas </a:t>
            </a:r>
            <a:r>
              <a:rPr lang="lt-LT" b="1" dirty="0" smtClean="0">
                <a:solidFill>
                  <a:srgbClr val="FF0000"/>
                </a:solidFill>
              </a:rPr>
              <a:t>rytoj.</a:t>
            </a:r>
          </a:p>
          <a:p>
            <a:pPr>
              <a:buNone/>
            </a:pPr>
            <a:endParaRPr lang="lt-L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2656"/>
            <a:ext cx="8964488" cy="576064"/>
          </a:xfrm>
        </p:spPr>
        <p:txBody>
          <a:bodyPr>
            <a:normAutofit fontScale="90000"/>
          </a:bodyPr>
          <a:lstStyle/>
          <a:p>
            <a:r>
              <a:rPr lang="lt-LT" dirty="0" smtClean="0"/>
              <a:t> </a:t>
            </a:r>
            <a:r>
              <a:rPr lang="lt-LT" sz="3600" dirty="0" smtClean="0">
                <a:solidFill>
                  <a:schemeClr val="accent2">
                    <a:lumMod val="75000"/>
                  </a:schemeClr>
                </a:solidFill>
              </a:rPr>
              <a:t>Sukurkite interviu su žmogumi, kuriančiu eilėraščius.</a:t>
            </a:r>
            <a:r>
              <a:rPr lang="lt-LT" sz="3600" dirty="0" smtClean="0"/>
              <a:t/>
            </a:r>
            <a:br>
              <a:rPr lang="lt-LT" sz="3600" dirty="0" smtClean="0"/>
            </a:br>
            <a:r>
              <a:rPr lang="lt-LT" sz="3600" dirty="0" smtClean="0"/>
              <a:t>Užduotis silpnesniems (6 - 4) </a:t>
            </a:r>
            <a:endParaRPr lang="lt-LT" sz="3600" dirty="0"/>
          </a:p>
        </p:txBody>
      </p:sp>
      <p:sp>
        <p:nvSpPr>
          <p:cNvPr id="3" name="Content Placeholder 2"/>
          <p:cNvSpPr>
            <a:spLocks noGrp="1"/>
          </p:cNvSpPr>
          <p:nvPr>
            <p:ph idx="1"/>
          </p:nvPr>
        </p:nvSpPr>
        <p:spPr>
          <a:xfrm>
            <a:off x="107504" y="1268760"/>
            <a:ext cx="9036496" cy="5400600"/>
          </a:xfrm>
        </p:spPr>
        <p:txBody>
          <a:bodyPr>
            <a:normAutofit fontScale="92500" lnSpcReduction="10000"/>
          </a:bodyPr>
          <a:lstStyle/>
          <a:p>
            <a:pPr algn="ctr">
              <a:buNone/>
            </a:pPr>
            <a:r>
              <a:rPr lang="lt-LT" sz="2800" dirty="0" smtClean="0"/>
              <a:t>Interviu su …</a:t>
            </a:r>
          </a:p>
          <a:p>
            <a:pPr algn="ctr">
              <a:buNone/>
            </a:pPr>
            <a:r>
              <a:rPr lang="lt-LT" b="1" dirty="0" smtClean="0"/>
              <a:t>Pavadinimas</a:t>
            </a:r>
            <a:endParaRPr lang="lt-LT" dirty="0" smtClean="0"/>
          </a:p>
          <a:p>
            <a:pPr algn="ctr">
              <a:buNone/>
            </a:pPr>
            <a:r>
              <a:rPr lang="lt-LT" sz="1800" i="1" dirty="0" smtClean="0"/>
              <a:t>(Jis turėtų atitikti atsakymų turinį)</a:t>
            </a:r>
            <a:endParaRPr lang="lt-LT" sz="1800" dirty="0" smtClean="0"/>
          </a:p>
          <a:p>
            <a:pPr>
              <a:buNone/>
            </a:pPr>
            <a:r>
              <a:rPr lang="lt-LT" dirty="0" smtClean="0"/>
              <a:t>Įžanga. </a:t>
            </a:r>
            <a:r>
              <a:rPr lang="lt-LT" sz="2400" dirty="0" smtClean="0"/>
              <a:t>Trumpai papasakokite, iš kur sužinojote, kad pašnekovas kuria eilėraščius, kaip rengėtės interviu, kokiu būdu kalbinote pašnekovą (susirašinėjote, kalbėjotės susitikę ir pan.).</a:t>
            </a:r>
          </a:p>
          <a:p>
            <a:pPr>
              <a:buNone/>
            </a:pPr>
            <a:r>
              <a:rPr lang="lt-LT" dirty="0" smtClean="0"/>
              <a:t>Klausimai – atsakymai</a:t>
            </a:r>
          </a:p>
          <a:p>
            <a:pPr>
              <a:buNone/>
            </a:pPr>
            <a:r>
              <a:rPr lang="lt-LT" sz="2800" dirty="0" smtClean="0">
                <a:solidFill>
                  <a:schemeClr val="accent1">
                    <a:lumMod val="50000"/>
                  </a:schemeClr>
                </a:solidFill>
              </a:rPr>
              <a:t>Kūrybos pradžia </a:t>
            </a:r>
            <a:r>
              <a:rPr lang="lt-LT" sz="2800" dirty="0" smtClean="0">
                <a:solidFill>
                  <a:srgbClr val="00B0F0"/>
                </a:solidFill>
              </a:rPr>
              <a:t>(Kas paskatino parašyti pirmą eilėraštį?)</a:t>
            </a:r>
          </a:p>
          <a:p>
            <a:pPr>
              <a:buNone/>
            </a:pPr>
            <a:r>
              <a:rPr lang="lt-LT" sz="2800" dirty="0" smtClean="0">
                <a:solidFill>
                  <a:schemeClr val="accent1">
                    <a:lumMod val="75000"/>
                  </a:schemeClr>
                </a:solidFill>
              </a:rPr>
              <a:t>Kūrimo procesas </a:t>
            </a:r>
            <a:r>
              <a:rPr lang="lt-LT" sz="2800" dirty="0" smtClean="0">
                <a:solidFill>
                  <a:srgbClr val="00B0F0"/>
                </a:solidFill>
              </a:rPr>
              <a:t>(Ar rašote kasdien? )</a:t>
            </a:r>
          </a:p>
          <a:p>
            <a:pPr lvl="0">
              <a:buNone/>
            </a:pPr>
            <a:r>
              <a:rPr lang="lt-LT" sz="2800" dirty="0" smtClean="0">
                <a:solidFill>
                  <a:srgbClr val="002060"/>
                </a:solidFill>
              </a:rPr>
              <a:t>Kūrybos ateitis </a:t>
            </a:r>
            <a:r>
              <a:rPr lang="lt-LT" sz="2800" dirty="0" smtClean="0">
                <a:solidFill>
                  <a:srgbClr val="00B0F0"/>
                </a:solidFill>
              </a:rPr>
              <a:t>(Ar svarbu išleisti poezijos knygą? Kodėl taip manote?)</a:t>
            </a:r>
          </a:p>
          <a:p>
            <a:pPr>
              <a:buNone/>
            </a:pPr>
            <a:r>
              <a:rPr lang="lt-LT" sz="2800" dirty="0" smtClean="0"/>
              <a:t>Padėka už interviu. Išvados, apibendrinimas. </a:t>
            </a:r>
          </a:p>
          <a:p>
            <a:pPr algn="r">
              <a:buNone/>
            </a:pPr>
            <a:r>
              <a:rPr lang="lt-LT" sz="2800" dirty="0" smtClean="0"/>
              <a:t>Korespondento vardas, pavardė </a:t>
            </a:r>
          </a:p>
          <a:p>
            <a:pPr>
              <a:buNone/>
            </a:pPr>
            <a:endParaRPr lang="lt-LT" sz="2800" dirty="0" smtClean="0"/>
          </a:p>
          <a:p>
            <a:pPr lvl="0">
              <a:buNone/>
            </a:pPr>
            <a:endParaRPr lang="lt-LT" sz="2800" dirty="0" smtClean="0">
              <a:solidFill>
                <a:srgbClr val="00B0F0"/>
              </a:solidFill>
            </a:endParaRPr>
          </a:p>
          <a:p>
            <a:pPr>
              <a:buNone/>
            </a:pPr>
            <a:endParaRPr lang="lt-LT" sz="2800" dirty="0">
              <a:solidFill>
                <a:srgbClr val="00206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lstStyle/>
          <a:p>
            <a:r>
              <a:rPr lang="lt-LT" dirty="0" smtClean="0"/>
              <a:t>Interviu įvertinimas</a:t>
            </a:r>
            <a:endParaRPr lang="lt-LT" dirty="0"/>
          </a:p>
        </p:txBody>
      </p:sp>
      <p:sp>
        <p:nvSpPr>
          <p:cNvPr id="3" name="Content Placeholder 2"/>
          <p:cNvSpPr>
            <a:spLocks noGrp="1"/>
          </p:cNvSpPr>
          <p:nvPr>
            <p:ph idx="1"/>
          </p:nvPr>
        </p:nvSpPr>
        <p:spPr>
          <a:xfrm>
            <a:off x="457200" y="2132856"/>
            <a:ext cx="8229600" cy="3993307"/>
          </a:xfrm>
        </p:spPr>
        <p:txBody>
          <a:bodyPr/>
          <a:lstStyle/>
          <a:p>
            <a:pPr marL="514350" indent="-514350">
              <a:buAutoNum type="arabicPeriod"/>
            </a:pPr>
            <a:r>
              <a:rPr lang="lt-LT" dirty="0" smtClean="0"/>
              <a:t>Iš įžangos aišku, su kuo ir kodėl bus kalbamasi.</a:t>
            </a:r>
          </a:p>
          <a:p>
            <a:pPr marL="514350" indent="-514350">
              <a:buAutoNum type="arabicPeriod"/>
            </a:pPr>
            <a:r>
              <a:rPr lang="lt-LT" dirty="0" smtClean="0"/>
              <a:t>Pateikti klausimai ir atsakymai, susiję su tema.</a:t>
            </a:r>
          </a:p>
          <a:p>
            <a:pPr marL="514350" indent="-514350">
              <a:buAutoNum type="arabicPeriod"/>
            </a:pPr>
            <a:r>
              <a:rPr lang="lt-LT" dirty="0" smtClean="0"/>
              <a:t>Yra apibendrinimas.</a:t>
            </a:r>
          </a:p>
          <a:p>
            <a:pPr marL="514350" indent="-514350">
              <a:buAutoNum type="arabicPeriod"/>
            </a:pPr>
            <a:endParaRPr lang="lt-L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60000"/>
              <a:lumOff val="40000"/>
            </a:schemeClr>
          </a:solidFill>
        </p:spPr>
        <p:txBody>
          <a:bodyPr/>
          <a:lstStyle/>
          <a:p>
            <a:r>
              <a:rPr lang="lt-LT" dirty="0" smtClean="0"/>
              <a:t>Straipsnio įvertinimas</a:t>
            </a:r>
            <a:endParaRPr lang="lt-LT" dirty="0"/>
          </a:p>
        </p:txBody>
      </p:sp>
      <p:sp>
        <p:nvSpPr>
          <p:cNvPr id="3" name="Content Placeholder 2"/>
          <p:cNvSpPr>
            <a:spLocks noGrp="1"/>
          </p:cNvSpPr>
          <p:nvPr>
            <p:ph idx="1"/>
          </p:nvPr>
        </p:nvSpPr>
        <p:spPr>
          <a:xfrm>
            <a:off x="323528" y="1844824"/>
            <a:ext cx="8363272" cy="4281339"/>
          </a:xfrm>
        </p:spPr>
        <p:txBody>
          <a:bodyPr/>
          <a:lstStyle/>
          <a:p>
            <a:pPr>
              <a:buNone/>
            </a:pPr>
            <a:r>
              <a:rPr lang="lt-LT" dirty="0" smtClean="0"/>
              <a:t>1. Įžangoje pristatyta problema.                            </a:t>
            </a:r>
          </a:p>
          <a:p>
            <a:pPr>
              <a:buNone/>
            </a:pPr>
            <a:r>
              <a:rPr lang="lt-LT" dirty="0" smtClean="0"/>
              <a:t>2. Aiškūs bent 2 teiginiai dėstyme.                   </a:t>
            </a:r>
          </a:p>
          <a:p>
            <a:pPr>
              <a:buNone/>
            </a:pPr>
            <a:r>
              <a:rPr lang="lt-LT" dirty="0" smtClean="0"/>
              <a:t>3. Teiginiai įrodyti (sava patirtimi, socialine, kultūrine).</a:t>
            </a:r>
          </a:p>
          <a:p>
            <a:pPr>
              <a:buNone/>
            </a:pPr>
            <a:r>
              <a:rPr lang="lt-LT" dirty="0" smtClean="0"/>
              <a:t>4. Pastraipos turi užsklandą.</a:t>
            </a:r>
          </a:p>
          <a:p>
            <a:pPr>
              <a:buNone/>
            </a:pPr>
            <a:r>
              <a:rPr lang="lt-LT" dirty="0" smtClean="0"/>
              <a:t>5. Yra išvados.</a:t>
            </a:r>
            <a:endParaRPr lang="lt-LT"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629</Words>
  <Application>Microsoft Office PowerPoint</Application>
  <PresentationFormat>On-screen Show (4:3)</PresentationFormat>
  <Paragraphs>128</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Publicistinio stiliaus žanrai</vt:lpstr>
      <vt:lpstr>Kodėl poetai dažnai rašo apie liūdesį, skausmą, netektį?</vt:lpstr>
      <vt:lpstr>Jei tu lieji ašaras dėl to, kad nėra saulės, – tu per ašaras nepamatysi žvaigždžių. (R. Tagorė)</vt:lpstr>
      <vt:lpstr>Rytoj Sausio 13-oji – Laisvės gynėjų diena</vt:lpstr>
      <vt:lpstr>Funkcinis stilius</vt:lpstr>
      <vt:lpstr>PUBLICISTINIS STILIUS</vt:lpstr>
      <vt:lpstr>Būdingiausi žanrai</vt:lpstr>
      <vt:lpstr>Vartojimo sritis, turinys, funkcijos</vt:lpstr>
      <vt:lpstr>Būdingos stiliaus ypatybės</vt:lpstr>
      <vt:lpstr>Aš – laikraščio redaktorius</vt:lpstr>
      <vt:lpstr>Būdingiausi žanrai</vt:lpstr>
      <vt:lpstr>Viešas laiškas </vt:lpstr>
      <vt:lpstr>Straipsnis</vt:lpstr>
      <vt:lpstr>Aš – laikraščio redaktorius</vt:lpstr>
      <vt:lpstr>Publicistinio stiliaus žanrai</vt:lpstr>
      <vt:lpstr>Užduotis gabiesiems (10- 7)</vt:lpstr>
      <vt:lpstr> Sukurkite interviu su žmogumi, kuriančiu eilėraščius. Užduotis silpnesniems (6 - 4) </vt:lpstr>
      <vt:lpstr>Interviu įvertinimas</vt:lpstr>
      <vt:lpstr>Straipsnio įvertinimas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kompiuteris</dc:creator>
  <cp:lastModifiedBy>kompiuteris</cp:lastModifiedBy>
  <cp:revision>12</cp:revision>
  <dcterms:created xsi:type="dcterms:W3CDTF">2015-01-11T07:52:25Z</dcterms:created>
  <dcterms:modified xsi:type="dcterms:W3CDTF">2015-01-19T14:34:17Z</dcterms:modified>
</cp:coreProperties>
</file>