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2" r:id="rId4"/>
    <p:sldId id="264" r:id="rId5"/>
    <p:sldId id="265" r:id="rId6"/>
    <p:sldId id="263" r:id="rId7"/>
    <p:sldId id="261" r:id="rId8"/>
    <p:sldId id="258" r:id="rId9"/>
    <p:sldId id="259" r:id="rId10"/>
    <p:sldId id="260" r:id="rId11"/>
    <p:sldId id="266" r:id="rId1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tusis trikampis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7" name="Paantraštė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Laisva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Laisva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Laisva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Tiesioji jungtis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3A6674-088F-42AE-B9FA-70F33E8B1118}" type="datetimeFigureOut">
              <a:rPr lang="lt-LT" smtClean="0"/>
              <a:pPr/>
              <a:t>2014.05.27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8AB5C0F-0660-4008-9DB4-27E0F8F7B4D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A6674-088F-42AE-B9FA-70F33E8B1118}" type="datetimeFigureOut">
              <a:rPr lang="lt-LT" smtClean="0"/>
              <a:pPr/>
              <a:t>2014.05.27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B5C0F-0660-4008-9DB4-27E0F8F7B4D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A6674-088F-42AE-B9FA-70F33E8B1118}" type="datetimeFigureOut">
              <a:rPr lang="lt-LT" smtClean="0"/>
              <a:pPr/>
              <a:t>2014.05.27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B5C0F-0660-4008-9DB4-27E0F8F7B4D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Ševrona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a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A6674-088F-42AE-B9FA-70F33E8B1118}" type="datetimeFigureOut">
              <a:rPr lang="lt-LT" smtClean="0"/>
              <a:pPr/>
              <a:t>2014.05.27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B5C0F-0660-4008-9DB4-27E0F8F7B4D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A6674-088F-42AE-B9FA-70F33E8B1118}" type="datetimeFigureOut">
              <a:rPr lang="lt-LT" smtClean="0"/>
              <a:pPr/>
              <a:t>2014.05.27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B5C0F-0660-4008-9DB4-27E0F8F7B4D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A6674-088F-42AE-B9FA-70F33E8B1118}" type="datetimeFigureOut">
              <a:rPr lang="lt-LT" smtClean="0"/>
              <a:pPr/>
              <a:t>2014.05.27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B5C0F-0660-4008-9DB4-27E0F8F7B4D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A6674-088F-42AE-B9FA-70F33E8B1118}" type="datetimeFigureOut">
              <a:rPr lang="lt-LT" smtClean="0"/>
              <a:pPr/>
              <a:t>2014.05.27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B5C0F-0660-4008-9DB4-27E0F8F7B4D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23A6674-088F-42AE-B9FA-70F33E8B1118}" type="datetimeFigureOut">
              <a:rPr lang="lt-LT" smtClean="0"/>
              <a:pPr/>
              <a:t>2014.05.27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B5C0F-0660-4008-9DB4-27E0F8F7B4D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3A6674-088F-42AE-B9FA-70F33E8B1118}" type="datetimeFigureOut">
              <a:rPr lang="lt-LT" smtClean="0"/>
              <a:pPr/>
              <a:t>2014.05.27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8AB5C0F-0660-4008-9DB4-27E0F8F7B4D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tatusis trikampis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Tiesioji jungtis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a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a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A6674-088F-42AE-B9FA-70F33E8B1118}" type="datetimeFigureOut">
              <a:rPr lang="lt-LT" smtClean="0"/>
              <a:pPr/>
              <a:t>2014.05.27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B5C0F-0660-4008-9DB4-27E0F8F7B4D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A6674-088F-42AE-B9FA-70F33E8B1118}" type="datetimeFigureOut">
              <a:rPr lang="lt-LT" smtClean="0"/>
              <a:pPr/>
              <a:t>2014.05.27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AB5C0F-0660-4008-9DB4-27E0F8F7B4D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isva forma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Laisva forma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tatusis trikampis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Tiesioji jungtis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23A6674-088F-42AE-B9FA-70F33E8B1118}" type="datetimeFigureOut">
              <a:rPr lang="lt-LT" smtClean="0"/>
              <a:pPr/>
              <a:t>2014.05.27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8AB5C0F-0660-4008-9DB4-27E0F8F7B4DC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1428736"/>
            <a:ext cx="6400800" cy="4210064"/>
          </a:xfrm>
        </p:spPr>
        <p:txBody>
          <a:bodyPr>
            <a:normAutofit/>
          </a:bodyPr>
          <a:lstStyle/>
          <a:p>
            <a:r>
              <a:rPr lang="lt-LT" dirty="0"/>
              <a:t>Parašas yra tai, kaip žmogus prisistato visuomenei. Tai – tarsi jūsų įmonės logotipas ar iškaba. Jis svarbus žmonėms, kurie dalyvauja visuomeninėje veikloje.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Parašas turi būti įskaitomas. Kitaip sakant, žmogus turi būti identifikuojamas pagal parašą.</a:t>
            </a:r>
          </a:p>
          <a:p>
            <a:r>
              <a:rPr lang="lt-LT" dirty="0"/>
              <a:t>Pavyzdžiui, kadenciją baigusio šalies prezidento Valdo Adamkaus parašas yra gerai įskaitomas. Kaip ir Italijos politiko </a:t>
            </a:r>
            <a:r>
              <a:rPr lang="lt-LT" dirty="0" err="1"/>
              <a:t>Silvio</a:t>
            </a:r>
            <a:r>
              <a:rPr lang="lt-LT" dirty="0"/>
              <a:t> </a:t>
            </a:r>
            <a:r>
              <a:rPr lang="lt-LT" dirty="0" err="1"/>
              <a:t>Berlusconi</a:t>
            </a:r>
            <a:r>
              <a:rPr lang="lt-LT" dirty="0"/>
              <a:t>.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 Koks parašas yra geras?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Nėra gerai, jei parašas atrodo tarsi įvyniotas. Tai parodo, kad žmogus yra izoliuotas tarsi futliare. Taip pasirašo politikas Vytautas Landsbergis.</a:t>
            </a:r>
          </a:p>
          <a:p>
            <a:r>
              <a:rPr lang="lt-LT" dirty="0"/>
              <a:t>Parašo arba jo dalies apraizgymas reiškia žmogaus norą pasislėpti, nenorą būti atviram. Žmonėms, pasirašinėjantiems minėta maniera, sunkiau susirasti draugų, jie baiminasi būti įskaudinti aplinkinių.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Taip pat negerai, kai parašas perbraukiamas. Iš to galima spręsti, jog žmogus dažnai nepatenkintas ir nepasitiki savimi. Taip pasirašinėja Seimo narys ir žurnalistas Rokas Žilinskas.</a:t>
            </a:r>
          </a:p>
          <a:p>
            <a:r>
              <a:rPr lang="lt-LT" dirty="0"/>
              <a:t>Jei parašo uodegėlė iš pabaigos grįžta į pradžią, tai rodo, kad žmogus turi tam tikrų neišspręstų problemų, negali gyventi be praeities. Toks Kubos diktatoriaus Fidelio </a:t>
            </a:r>
            <a:r>
              <a:rPr lang="lt-LT" dirty="0" err="1"/>
              <a:t>Castro</a:t>
            </a:r>
            <a:r>
              <a:rPr lang="lt-LT" dirty="0"/>
              <a:t> parašas.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Jei parašo uodegėlės linija dengia viršų, tai parodo žmogaus atsargumą, nepasitikėjimą kalbant. Tai irgi nėra sveikintina.</a:t>
            </a:r>
          </a:p>
          <a:p>
            <a:r>
              <a:rPr lang="lt-LT" dirty="0"/>
              <a:t>Kartais žmonės parašo pabaigoje prideda nedidelį brūkšnelį. Tai gali reikšti, kad žmogus nepasitiki savimi, savo veiksmais. Tad brūkšnelis prilygsta trinktelėjimui durimis arba kumščiu, kad įtvirtintų savo svarbą.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Tvirtos asmenybės tokių pagražinimų, brūkšnelių dažniausiai nededa. Brūkšnelių dažniau pasitaiko moterų parašuose.</a:t>
            </a:r>
          </a:p>
          <a:p>
            <a:r>
              <a:rPr lang="lt-LT" dirty="0"/>
              <a:t>Jei parašo pabaiga stipriai šauna į viršų, tai parodo žmogaus norą būti dėmesio centre. Vienas tokių pavyzdžių – Vilniaus mero Artūro Zuoko parašas.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Parašas turi šiek tiek kilti į viršų. Labai didelis kilimas reiškia perfekcionizmą – troškimą viską atlikti idealiai ir savotišką narcisizmą – gėrėjimąsi savimi.</a:t>
            </a:r>
          </a:p>
          <a:p>
            <a:r>
              <a:rPr lang="lt-LT" dirty="0"/>
              <a:t>Labai mažas parašas, palyginti su įprastiniu žmogaus raštu, parodo pasitikėjimo stoką, žemą </a:t>
            </a:r>
            <a:r>
              <a:rPr lang="lt-LT" dirty="0" err="1" smtClean="0"/>
              <a:t>savivertę</a:t>
            </a:r>
            <a:r>
              <a:rPr lang="lt-LT" dirty="0" smtClean="0"/>
              <a:t>.</a:t>
            </a:r>
            <a:endParaRPr lang="lt-LT" dirty="0"/>
          </a:p>
          <a:p>
            <a:r>
              <a:rPr lang="lt-LT" dirty="0"/>
              <a:t>Jei parašas ir raštas yra daugmaž vienodų proporcijų, tai reiškia, kad žmogus elgiasi vienodai – tiek savame rate, tiek viešumoje.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Geras parašas yra įskaitomas, jo nesupainiosi su nieku kitu, taip pat svarbu, kad parašas prasidėtų aiškiai išsiskiriančia didžiąja raide.</a:t>
            </a:r>
          </a:p>
          <a:p>
            <a:r>
              <a:rPr lang="lt-LT" dirty="0"/>
              <a:t>Pavyzdžiui, to nėra konservatoriaus Andriaus Kubiliaus paraše.</a:t>
            </a:r>
          </a:p>
          <a:p>
            <a:r>
              <a:rPr lang="lt-LT" dirty="0"/>
              <a:t>Jei pirmoji raidė nėra ryškiai išreikšta, vadinasi, žmogus lyderio savybių turi nedaug arba iš viso neturi.</a:t>
            </a:r>
          </a:p>
          <a:p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Raštą diktuoja ne ranka, o smegenys. Vadinasi, keisdamas parašą žmogus yra priverstas keisti ir </a:t>
            </a:r>
            <a:r>
              <a:rPr lang="lt-LT" dirty="0" smtClean="0"/>
              <a:t>mąstymą.</a:t>
            </a:r>
          </a:p>
          <a:p>
            <a:r>
              <a:rPr lang="pt-BR" b="1" dirty="0"/>
              <a:t>O raštas toks pat svarbus</a:t>
            </a:r>
            <a:r>
              <a:rPr lang="pt-BR" b="1" dirty="0" smtClean="0"/>
              <a:t>?</a:t>
            </a:r>
            <a:endParaRPr lang="lt-LT" b="1" dirty="0" smtClean="0"/>
          </a:p>
          <a:p>
            <a:r>
              <a:rPr lang="lt-LT" dirty="0"/>
              <a:t>Raštas parodo tam tikro gyvenimo tarpsnio emocinę ir intelektualinę būseną. Psichologinis portretas atspindi dabartinį laikotarpį. Žmogus nebūna vienodas – kartais pailsėjęs, kartais mažiau, todėl ir jo raštas gali šiek tiek keistis.</a:t>
            </a:r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/>
              <a:t>Kaip pakeitus parašą keičiasi žmogaus likimas?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Jeigu rašte raidės labai svyruoja, vadinasi, žmogui trūksta nuoseklumo. Kinų filosofas </a:t>
            </a:r>
            <a:r>
              <a:rPr lang="lt-LT" dirty="0" err="1"/>
              <a:t>Konfucijus</a:t>
            </a:r>
            <a:r>
              <a:rPr lang="lt-LT" dirty="0"/>
              <a:t> yra pasakęs, kad jei žmogaus raštas siūbuoja kaip nendrės vėjyje, nuo jo reikia bėgti, nes jis nestabilios psichikos, o jo nuomonė ir veiksmai gali keistis.</a:t>
            </a:r>
          </a:p>
          <a:p>
            <a:r>
              <a:rPr lang="lt-LT" dirty="0"/>
              <a:t>Dirglumą rodo raidžių kampuotumas. Polinkį į žiaurumą ar brutalumą rodo aštrios apatinės raidžių zonos.</a:t>
            </a:r>
          </a:p>
          <a:p>
            <a:r>
              <a:rPr lang="lt-LT" dirty="0"/>
              <a:t>Nėra laikoma geru ženklu, jei žmogus rašo vien didžiosiomis raidėmis</a:t>
            </a:r>
            <a:r>
              <a:rPr lang="lt-LT" dirty="0" smtClean="0"/>
              <a:t>.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mtClean="0"/>
              <a:t>Informacija iš </a:t>
            </a:r>
          </a:p>
          <a:p>
            <a:r>
              <a:rPr lang="lt-LT" smtClean="0"/>
              <a:t>http</a:t>
            </a:r>
            <a:r>
              <a:rPr lang="lt-LT" dirty="0" smtClean="0"/>
              <a:t>://</a:t>
            </a:r>
            <a:r>
              <a:rPr lang="lt-LT" dirty="0" err="1" smtClean="0"/>
              <a:t>www.lrytas.lt</a:t>
            </a:r>
            <a:r>
              <a:rPr lang="lt-LT" dirty="0" smtClean="0"/>
              <a:t>/gyvenimo-</a:t>
            </a:r>
            <a:r>
              <a:rPr lang="lt-LT" dirty="0" err="1" smtClean="0"/>
              <a:t>budas</a:t>
            </a:r>
            <a:r>
              <a:rPr lang="lt-LT" dirty="0" smtClean="0"/>
              <a:t>/</a:t>
            </a:r>
            <a:r>
              <a:rPr lang="lt-LT" dirty="0" err="1" smtClean="0"/>
              <a:t>seima-ir-santykiai</a:t>
            </a:r>
            <a:r>
              <a:rPr lang="lt-LT" dirty="0" smtClean="0"/>
              <a:t>/grafologas-r-</a:t>
            </a:r>
            <a:r>
              <a:rPr lang="lt-LT" dirty="0" err="1" smtClean="0"/>
              <a:t>bilinskas-geras-parasas</a:t>
            </a:r>
            <a:r>
              <a:rPr lang="lt-LT" dirty="0" smtClean="0"/>
              <a:t>-tramplinas-i-</a:t>
            </a:r>
            <a:r>
              <a:rPr lang="lt-LT" dirty="0" err="1" smtClean="0"/>
              <a:t>sekme.htm#.Uv-UIGJ_uE4</a:t>
            </a:r>
            <a:endParaRPr lang="lt-LT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nkursas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onkursa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onkurs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</TotalTime>
  <Words>538</Words>
  <Application>Microsoft Office PowerPoint</Application>
  <PresentationFormat>Demonstracija ekrane (4:3)</PresentationFormat>
  <Paragraphs>27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2" baseType="lpstr">
      <vt:lpstr>Konkursas</vt:lpstr>
      <vt:lpstr>Skaidrė 1</vt:lpstr>
      <vt:lpstr> Koks parašas yra geras?</vt:lpstr>
      <vt:lpstr>Skaidrė 3</vt:lpstr>
      <vt:lpstr>Skaidrė 4</vt:lpstr>
      <vt:lpstr>Skaidrė 5</vt:lpstr>
      <vt:lpstr>Skaidrė 6</vt:lpstr>
      <vt:lpstr>Skaidrė 7</vt:lpstr>
      <vt:lpstr>Skaidrė 8</vt:lpstr>
      <vt:lpstr>Kaip pakeitus parašą keičiasi žmogaus likimas?</vt:lpstr>
      <vt:lpstr>Skaidrė 10</vt:lpstr>
      <vt:lpstr>Skaidrė 11</vt:lpstr>
    </vt:vector>
  </TitlesOfParts>
  <Company>eXPerience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eXPerience</dc:creator>
  <cp:lastModifiedBy>eXPerience</cp:lastModifiedBy>
  <cp:revision>3</cp:revision>
  <dcterms:created xsi:type="dcterms:W3CDTF">2014-02-15T16:37:49Z</dcterms:created>
  <dcterms:modified xsi:type="dcterms:W3CDTF">2014-05-27T18:21:34Z</dcterms:modified>
</cp:coreProperties>
</file>