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9" r:id="rId5"/>
    <p:sldId id="261" r:id="rId6"/>
    <p:sldId id="262" r:id="rId7"/>
    <p:sldId id="260" r:id="rId8"/>
    <p:sldId id="270" r:id="rId9"/>
    <p:sldId id="271" r:id="rId10"/>
    <p:sldId id="263" r:id="rId11"/>
    <p:sldId id="264" r:id="rId12"/>
    <p:sldId id="265" r:id="rId13"/>
    <p:sldId id="266" r:id="rId14"/>
    <p:sldId id="272" r:id="rId1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9" name="Paantraštė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Antraštė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lt-LT" smtClean="0"/>
              <a:t>Spustelėkite, jei norite keisite ruoš. pav. stilių</a:t>
            </a:r>
            <a:endParaRPr kumimoji="0" lang="en-US"/>
          </a:p>
        </p:txBody>
      </p:sp>
      <p:cxnSp>
        <p:nvCxnSpPr>
          <p:cNvPr id="8" name="Tiesioji jungtis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Tiesioji jungtis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as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os vietos rezervavimo ženklas 14"/>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16" name="Skaidrės numerio vietos rezervavimo ženklas 15"/>
          <p:cNvSpPr>
            <a:spLocks noGrp="1"/>
          </p:cNvSpPr>
          <p:nvPr>
            <p:ph type="sldNum" sz="quarter" idx="11"/>
          </p:nvPr>
        </p:nvSpPr>
        <p:spPr/>
        <p:txBody>
          <a:bodyPr/>
          <a:lstStyle/>
          <a:p>
            <a:fld id="{59136898-3916-4A28-84F0-56C1ED3839BF}" type="slidenum">
              <a:rPr lang="lt-LT" smtClean="0"/>
              <a:t>‹#›</a:t>
            </a:fld>
            <a:endParaRPr lang="lt-LT" dirty="0"/>
          </a:p>
        </p:txBody>
      </p:sp>
      <p:sp>
        <p:nvSpPr>
          <p:cNvPr id="17" name="Poraštės vietos rezervavimo ženklas 16"/>
          <p:cNvSpPr>
            <a:spLocks noGrp="1"/>
          </p:cNvSpPr>
          <p:nvPr>
            <p:ph type="ftr" sz="quarter" idx="12"/>
          </p:nvPr>
        </p:nvSpPr>
        <p:spPr/>
        <p:txBody>
          <a:bodyPr/>
          <a:lstStyle/>
          <a:p>
            <a:endParaRPr lang="lt-L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Turinio vietos rezervavimo ženklas 8"/>
          <p:cNvSpPr>
            <a:spLocks noGrp="1"/>
          </p:cNvSpPr>
          <p:nvPr>
            <p:ph idx="1"/>
          </p:nvPr>
        </p:nvSpPr>
        <p:spPr>
          <a:xfrm>
            <a:off x="457200" y="1524000"/>
            <a:ext cx="8229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4" name="Datos vietos rezervavimo ženklas 13"/>
          <p:cNvSpPr>
            <a:spLocks noGrp="1"/>
          </p:cNvSpPr>
          <p:nvPr>
            <p:ph type="dt" sz="half" idx="14"/>
          </p:nvPr>
        </p:nvSpPr>
        <p:spPr/>
        <p:txBody>
          <a:bodyPr/>
          <a:lstStyle/>
          <a:p>
            <a:fld id="{8DF778CA-A1DE-41D2-BC5A-877B7E2EC8B0}" type="datetimeFigureOut">
              <a:rPr lang="lt-LT" smtClean="0"/>
              <a:t>2015.03.17</a:t>
            </a:fld>
            <a:endParaRPr lang="lt-LT" dirty="0"/>
          </a:p>
        </p:txBody>
      </p:sp>
      <p:sp>
        <p:nvSpPr>
          <p:cNvPr id="15" name="Skaidrės numerio vietos rezervavimo ženklas 14"/>
          <p:cNvSpPr>
            <a:spLocks noGrp="1"/>
          </p:cNvSpPr>
          <p:nvPr>
            <p:ph type="sldNum" sz="quarter" idx="15"/>
          </p:nvPr>
        </p:nvSpPr>
        <p:spPr/>
        <p:txBody>
          <a:bodyPr/>
          <a:lstStyle>
            <a:lvl1pPr algn="ctr">
              <a:defRPr/>
            </a:lvl1pPr>
          </a:lstStyle>
          <a:p>
            <a:fld id="{59136898-3916-4A28-84F0-56C1ED3839BF}" type="slidenum">
              <a:rPr lang="lt-LT" smtClean="0"/>
              <a:t>‹#›</a:t>
            </a:fld>
            <a:endParaRPr lang="lt-LT" dirty="0"/>
          </a:p>
        </p:txBody>
      </p:sp>
      <p:sp>
        <p:nvSpPr>
          <p:cNvPr id="16" name="Poraštės vietos rezervavimo ženklas 15"/>
          <p:cNvSpPr>
            <a:spLocks noGrp="1"/>
          </p:cNvSpPr>
          <p:nvPr>
            <p:ph type="ftr" sz="quarter" idx="16"/>
          </p:nvPr>
        </p:nvSpPr>
        <p:spPr/>
        <p:txBody>
          <a:bodyPr/>
          <a:lstStyle/>
          <a:p>
            <a:endParaRPr lang="lt-LT" dirty="0"/>
          </a:p>
        </p:txBody>
      </p:sp>
      <p:sp>
        <p:nvSpPr>
          <p:cNvPr id="17" name="Antraštė 16"/>
          <p:cNvSpPr>
            <a:spLocks noGrp="1"/>
          </p:cNvSpPr>
          <p:nvPr>
            <p:ph type="title"/>
          </p:nvPr>
        </p:nvSpPr>
        <p:spPr/>
        <p:txBody>
          <a:bodyPr rtlCol="0" anchor="b" anchorCtr="0"/>
          <a:lstStyle/>
          <a:p>
            <a:r>
              <a:rPr kumimoji="0" lang="lt-LT" smtClean="0"/>
              <a:t>Spustelėkite, jei norite keisite ruoš. pav. stilių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4" name="Datos vietos rezervavimo ženklas 3"/>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59136898-3916-4A28-84F0-56C1ED3839BF}" type="slidenum">
              <a:rPr lang="lt-LT" smtClean="0"/>
              <a:t>‹#›</a:t>
            </a:fld>
            <a:endParaRPr lang="lt-LT" dirty="0"/>
          </a:p>
        </p:txBody>
      </p:sp>
      <p:sp>
        <p:nvSpPr>
          <p:cNvPr id="2" name="Antraštė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cxnSp>
        <p:nvCxnSpPr>
          <p:cNvPr id="7" name="Tiesioji jungtis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os vietos rezervavimo ženklas 4"/>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59136898-3916-4A28-84F0-56C1ED3839BF}" type="slidenum">
              <a:rPr lang="lt-LT" smtClean="0"/>
              <a:t>‹#›</a:t>
            </a:fld>
            <a:endParaRPr lang="lt-LT" dirty="0"/>
          </a:p>
        </p:txBody>
      </p:sp>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11" name="Turinio vietos rezervavimo ženklas 10"/>
          <p:cNvSpPr>
            <a:spLocks noGrp="1"/>
          </p:cNvSpPr>
          <p:nvPr>
            <p:ph sz="half" idx="1"/>
          </p:nvPr>
        </p:nvSpPr>
        <p:spPr>
          <a:xfrm>
            <a:off x="457200" y="1524000"/>
            <a:ext cx="4059936"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half" idx="2"/>
          </p:nvPr>
        </p:nvSpPr>
        <p:spPr>
          <a:xfrm>
            <a:off x="4648200" y="1524000"/>
            <a:ext cx="4059936"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9" name="Skaidrės numerio vietos rezervavimo ženklas 8"/>
          <p:cNvSpPr>
            <a:spLocks noGrp="1"/>
          </p:cNvSpPr>
          <p:nvPr>
            <p:ph type="sldNum" sz="quarter" idx="12"/>
          </p:nvPr>
        </p:nvSpPr>
        <p:spPr/>
        <p:txBody>
          <a:bodyPr/>
          <a:lstStyle/>
          <a:p>
            <a:fld id="{59136898-3916-4A28-84F0-56C1ED3839BF}" type="slidenum">
              <a:rPr lang="lt-LT" smtClean="0"/>
              <a:t>‹#›</a:t>
            </a:fld>
            <a:endParaRPr lang="lt-LT" dirty="0"/>
          </a:p>
        </p:txBody>
      </p:sp>
      <p:sp>
        <p:nvSpPr>
          <p:cNvPr id="8" name="Poraštės vietos rezervavimo ženklas 7"/>
          <p:cNvSpPr>
            <a:spLocks noGrp="1"/>
          </p:cNvSpPr>
          <p:nvPr>
            <p:ph type="ftr" sz="quarter" idx="11"/>
          </p:nvPr>
        </p:nvSpPr>
        <p:spPr/>
        <p:txBody>
          <a:bodyPr/>
          <a:lstStyle/>
          <a:p>
            <a:endParaRPr lang="lt-LT" dirty="0"/>
          </a:p>
        </p:txBody>
      </p:sp>
      <p:sp>
        <p:nvSpPr>
          <p:cNvPr id="7" name="Datos vietos rezervavimo ženklas 6"/>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3" name="Teksto vietos rezervavimo ženklas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32" name="Turinio vietos rezervavimo ženklas 31"/>
          <p:cNvSpPr>
            <a:spLocks noGrp="1"/>
          </p:cNvSpPr>
          <p:nvPr>
            <p:ph sz="half" idx="2"/>
          </p:nvPr>
        </p:nvSpPr>
        <p:spPr>
          <a:xfrm>
            <a:off x="457200" y="2201896"/>
            <a:ext cx="4038600" cy="391363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34" name="Turinio vietos rezervavimo ženklas 33"/>
          <p:cNvSpPr>
            <a:spLocks noGrp="1"/>
          </p:cNvSpPr>
          <p:nvPr>
            <p:ph sz="quarter" idx="4"/>
          </p:nvPr>
        </p:nvSpPr>
        <p:spPr>
          <a:xfrm>
            <a:off x="4649788" y="2201896"/>
            <a:ext cx="4038600" cy="391363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 name="Antraštė 1"/>
          <p:cNvSpPr>
            <a:spLocks noGrp="1"/>
          </p:cNvSpPr>
          <p:nvPr>
            <p:ph type="title"/>
          </p:nvPr>
        </p:nvSpPr>
        <p:spPr>
          <a:xfrm>
            <a:off x="457200" y="155448"/>
            <a:ext cx="8229600" cy="1143000"/>
          </a:xfrm>
        </p:spPr>
        <p:txBody>
          <a:bodyPr anchor="b" anchorCtr="0"/>
          <a:lstStyle>
            <a:lvl1pPr>
              <a:defRPr/>
            </a:lvl1pPr>
          </a:lstStyle>
          <a:p>
            <a:r>
              <a:rPr kumimoji="0" lang="lt-LT" smtClean="0"/>
              <a:t>Spustelėkite, jei norite keisite ruoš. pav. stilių</a:t>
            </a:r>
            <a:endParaRPr kumimoji="0" lang="en-US"/>
          </a:p>
        </p:txBody>
      </p:sp>
      <p:sp>
        <p:nvSpPr>
          <p:cNvPr id="12" name="Teksto vietos rezervavimo ženklas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cxnSp>
        <p:nvCxnSpPr>
          <p:cNvPr id="10" name="Tiesioji jungtis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 name="Datos vietos rezervavimo ženklas 2"/>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4" name="Poraštės vietos rezervavimo ženklas 3"/>
          <p:cNvSpPr>
            <a:spLocks noGrp="1"/>
          </p:cNvSpPr>
          <p:nvPr>
            <p:ph type="ftr" sz="quarter" idx="11"/>
          </p:nvPr>
        </p:nvSpPr>
        <p:spPr/>
        <p:txBody>
          <a:bodyPr/>
          <a:lstStyle/>
          <a:p>
            <a:endParaRPr lang="lt-LT" dirty="0"/>
          </a:p>
        </p:txBody>
      </p:sp>
      <p:sp>
        <p:nvSpPr>
          <p:cNvPr id="5" name="Skaidrės numerio vietos rezervavimo ženklas 4"/>
          <p:cNvSpPr>
            <a:spLocks noGrp="1"/>
          </p:cNvSpPr>
          <p:nvPr>
            <p:ph type="sldNum" sz="quarter" idx="12"/>
          </p:nvPr>
        </p:nvSpPr>
        <p:spPr/>
        <p:txBody>
          <a:bodyPr/>
          <a:lstStyle/>
          <a:p>
            <a:fld id="{59136898-3916-4A28-84F0-56C1ED3839BF}" type="slidenum">
              <a:rPr lang="lt-LT" smtClean="0"/>
              <a:t>‹#›</a:t>
            </a:fld>
            <a:endParaRPr lang="lt-LT" dirty="0"/>
          </a:p>
        </p:txBody>
      </p:sp>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3" name="Poraštės vietos rezervavimo ženklas 2"/>
          <p:cNvSpPr>
            <a:spLocks noGrp="1"/>
          </p:cNvSpPr>
          <p:nvPr>
            <p:ph type="ftr" sz="quarter" idx="11"/>
          </p:nvPr>
        </p:nvSpPr>
        <p:spPr/>
        <p:txBody>
          <a:bodyPr/>
          <a:lstStyle/>
          <a:p>
            <a:endParaRPr lang="lt-LT" dirty="0"/>
          </a:p>
        </p:txBody>
      </p:sp>
      <p:sp>
        <p:nvSpPr>
          <p:cNvPr id="4" name="Skaidrės numerio vietos rezervavimo ženklas 3"/>
          <p:cNvSpPr>
            <a:spLocks noGrp="1"/>
          </p:cNvSpPr>
          <p:nvPr>
            <p:ph type="sldNum" sz="quarter" idx="12"/>
          </p:nvPr>
        </p:nvSpPr>
        <p:spPr/>
        <p:txBody>
          <a:bodyPr/>
          <a:lstStyle/>
          <a:p>
            <a:fld id="{59136898-3916-4A28-84F0-56C1ED3839BF}" type="slidenum">
              <a:rPr lang="lt-LT" smtClean="0"/>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9" name="Turinio vietos rezervavimo ženklas 28"/>
          <p:cNvSpPr>
            <a:spLocks noGrp="1"/>
          </p:cNvSpPr>
          <p:nvPr>
            <p:ph sz="quarter" idx="1"/>
          </p:nvPr>
        </p:nvSpPr>
        <p:spPr>
          <a:xfrm>
            <a:off x="457200" y="457200"/>
            <a:ext cx="6248400" cy="5715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3" name="Teksto vietos rezervavimo ženklas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31" name="Antraštė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lt-LT" smtClean="0"/>
              <a:t>Spustelėkite, jei norite keisite ruoš. pav. stilių</a:t>
            </a:r>
            <a:endParaRPr kumimoji="0" lang="en-US"/>
          </a:p>
        </p:txBody>
      </p:sp>
      <p:sp>
        <p:nvSpPr>
          <p:cNvPr id="8" name="Datos vietos rezervavimo ženklas 7"/>
          <p:cNvSpPr>
            <a:spLocks noGrp="1"/>
          </p:cNvSpPr>
          <p:nvPr>
            <p:ph type="dt" sz="half" idx="14"/>
          </p:nvPr>
        </p:nvSpPr>
        <p:spPr/>
        <p:txBody>
          <a:bodyPr/>
          <a:lstStyle/>
          <a:p>
            <a:fld id="{8DF778CA-A1DE-41D2-BC5A-877B7E2EC8B0}" type="datetimeFigureOut">
              <a:rPr lang="lt-LT" smtClean="0"/>
              <a:t>2015.03.17</a:t>
            </a:fld>
            <a:endParaRPr lang="lt-LT" dirty="0"/>
          </a:p>
        </p:txBody>
      </p:sp>
      <p:sp>
        <p:nvSpPr>
          <p:cNvPr id="9" name="Skaidrės numerio vietos rezervavimo ženklas 8"/>
          <p:cNvSpPr>
            <a:spLocks noGrp="1"/>
          </p:cNvSpPr>
          <p:nvPr>
            <p:ph type="sldNum" sz="quarter" idx="15"/>
          </p:nvPr>
        </p:nvSpPr>
        <p:spPr/>
        <p:txBody>
          <a:bodyPr/>
          <a:lstStyle/>
          <a:p>
            <a:fld id="{59136898-3916-4A28-84F0-56C1ED3839BF}" type="slidenum">
              <a:rPr lang="lt-LT" smtClean="0"/>
              <a:t>‹#›</a:t>
            </a:fld>
            <a:endParaRPr lang="lt-LT" dirty="0"/>
          </a:p>
        </p:txBody>
      </p:sp>
      <p:sp>
        <p:nvSpPr>
          <p:cNvPr id="10" name="Poraštės vietos rezervavimo ženklas 9"/>
          <p:cNvSpPr>
            <a:spLocks noGrp="1"/>
          </p:cNvSpPr>
          <p:nvPr>
            <p:ph type="ftr" sz="quarter" idx="16"/>
          </p:nvPr>
        </p:nvSpPr>
        <p:spPr/>
        <p:txBody>
          <a:bodyPr/>
          <a:lstStyle/>
          <a:p>
            <a:endParaRPr lang="lt-L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lt-LT" dirty="0"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8" name="Datos vietos rezervavimo ženklas 7"/>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9" name="Skaidrės numerio vietos rezervavimo ženklas 8"/>
          <p:cNvSpPr>
            <a:spLocks noGrp="1"/>
          </p:cNvSpPr>
          <p:nvPr>
            <p:ph type="sldNum" sz="quarter" idx="11"/>
          </p:nvPr>
        </p:nvSpPr>
        <p:spPr/>
        <p:txBody>
          <a:bodyPr/>
          <a:lstStyle/>
          <a:p>
            <a:fld id="{59136898-3916-4A28-84F0-56C1ED3839BF}" type="slidenum">
              <a:rPr lang="lt-LT" smtClean="0"/>
              <a:t>‹#›</a:t>
            </a:fld>
            <a:endParaRPr lang="lt-LT" dirty="0"/>
          </a:p>
        </p:txBody>
      </p:sp>
      <p:sp>
        <p:nvSpPr>
          <p:cNvPr id="10" name="Poraštės vietos rezervavimo ženklas 9"/>
          <p:cNvSpPr>
            <a:spLocks noGrp="1"/>
          </p:cNvSpPr>
          <p:nvPr>
            <p:ph type="ftr" sz="quarter" idx="12"/>
          </p:nvPr>
        </p:nvSpPr>
        <p:spPr/>
        <p:txBody>
          <a:bodyPr/>
          <a:lstStyle/>
          <a:p>
            <a:endParaRPr lang="lt-L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59136898-3916-4A28-84F0-56C1ED3839BF}" type="slidenum">
              <a:rPr lang="lt-LT" smtClean="0"/>
              <a:t>‹#›</a:t>
            </a:fld>
            <a:endParaRPr lang="lt-L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8DF778CA-A1DE-41D2-BC5A-877B7E2EC8B0}" type="datetimeFigureOut">
              <a:rPr lang="lt-LT" smtClean="0"/>
              <a:t>2015.03.17</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59136898-3916-4A28-84F0-56C1ED3839BF}" type="slidenum">
              <a:rPr lang="lt-LT" smtClean="0"/>
              <a:t>‹#›</a:t>
            </a:fld>
            <a:endParaRPr lang="lt-L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ksto vietos rezervavimo ženklas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DF778CA-A1DE-41D2-BC5A-877B7E2EC8B0}" type="datetimeFigureOut">
              <a:rPr lang="lt-LT" smtClean="0"/>
              <a:t>2015.03.17</a:t>
            </a:fld>
            <a:endParaRPr lang="lt-LT" dirty="0"/>
          </a:p>
        </p:txBody>
      </p:sp>
      <p:sp>
        <p:nvSpPr>
          <p:cNvPr id="10" name="Poraštės vietos rezervavimo ženklas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dirty="0"/>
          </a:p>
        </p:txBody>
      </p:sp>
      <p:sp>
        <p:nvSpPr>
          <p:cNvPr id="22" name="Skaidrės numerio vietos rezervavimo ženklas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9136898-3916-4A28-84F0-56C1ED3839BF}" type="slidenum">
              <a:rPr lang="lt-LT" smtClean="0"/>
              <a:t>‹#›</a:t>
            </a:fld>
            <a:endParaRPr lang="lt-LT" dirty="0"/>
          </a:p>
        </p:txBody>
      </p:sp>
      <p:sp>
        <p:nvSpPr>
          <p:cNvPr id="5" name="Pavadinimo vietos rezervavimo ženklas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lt-LT" smtClean="0"/>
              <a:t>Spustelėkite, jei norite keisite ruoš. pav. stilių</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p:txBody>
          <a:bodyPr/>
          <a:lstStyle/>
          <a:p>
            <a:r>
              <a:rPr lang="lt-LT" dirty="0" smtClean="0">
                <a:latin typeface="Andalus" pitchFamily="18" charset="-78"/>
                <a:cs typeface="Andalus" pitchFamily="18" charset="-78"/>
              </a:rPr>
              <a:t>1801-1875</a:t>
            </a:r>
            <a:endParaRPr lang="lt-LT" dirty="0">
              <a:latin typeface="Andalus" pitchFamily="18" charset="-78"/>
              <a:cs typeface="Andalus" pitchFamily="18" charset="-78"/>
            </a:endParaRPr>
          </a:p>
        </p:txBody>
      </p:sp>
      <p:sp>
        <p:nvSpPr>
          <p:cNvPr id="2" name="Antraštė 1"/>
          <p:cNvSpPr>
            <a:spLocks noGrp="1"/>
          </p:cNvSpPr>
          <p:nvPr>
            <p:ph type="ctrTitle"/>
          </p:nvPr>
        </p:nvSpPr>
        <p:spPr/>
        <p:txBody>
          <a:bodyPr/>
          <a:lstStyle/>
          <a:p>
            <a:r>
              <a:rPr lang="lt-LT" dirty="0" smtClean="0">
                <a:latin typeface="Andalus" pitchFamily="18" charset="-78"/>
                <a:cs typeface="Andalus" pitchFamily="18" charset="-78"/>
              </a:rPr>
              <a:t>Motiejus Valančius</a:t>
            </a:r>
            <a:endParaRPr lang="lt-LT"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67544" y="1772816"/>
            <a:ext cx="4546848" cy="4179168"/>
          </a:xfrm>
        </p:spPr>
        <p:txBody>
          <a:bodyPr>
            <a:normAutofit/>
          </a:bodyPr>
          <a:lstStyle/>
          <a:p>
            <a:pPr>
              <a:buNone/>
            </a:pPr>
            <a:r>
              <a:rPr lang="lt-LT" sz="2000" dirty="0" smtClean="0">
                <a:solidFill>
                  <a:schemeClr val="bg1"/>
                </a:solidFill>
                <a:latin typeface="Gabriola" pitchFamily="82" charset="0"/>
                <a:cs typeface="Andalus" pitchFamily="18" charset="-78"/>
              </a:rPr>
              <a:t>	Didysis </a:t>
            </a:r>
            <a:r>
              <a:rPr lang="lt-LT" sz="2000" dirty="0" smtClean="0">
                <a:solidFill>
                  <a:schemeClr val="bg1"/>
                </a:solidFill>
                <a:latin typeface="Gabriola" pitchFamily="82" charset="0"/>
                <a:cs typeface="Andalus" pitchFamily="18" charset="-78"/>
              </a:rPr>
              <a:t>XIX amžiaus vidurio lietuvių tautos švietėjas ir kultūros puoselėtojas Motiejus Valančius gimė 1801 metais vasario 28 dieną prie Salantų besiglaudžiančiame Nasrėnų kaime, dabartiniame Kretingos rajone</a:t>
            </a:r>
            <a:r>
              <a:rPr lang="lt-LT" sz="2000" dirty="0" smtClean="0">
                <a:solidFill>
                  <a:schemeClr val="bg1"/>
                </a:solidFill>
                <a:latin typeface="Gabriola" pitchFamily="82" charset="0"/>
                <a:cs typeface="Andalus" pitchFamily="18" charset="-78"/>
              </a:rPr>
              <a:t>.</a:t>
            </a:r>
            <a:r>
              <a:rPr lang="lt-LT" sz="2000" dirty="0" smtClean="0">
                <a:solidFill>
                  <a:schemeClr val="bg1"/>
                </a:solidFill>
                <a:latin typeface="Gabriola" pitchFamily="82" charset="0"/>
              </a:rPr>
              <a:t> Būsimasis vyskupas pakrikštytas netoli gimtinės esančioje Kalnalio bažnyčioje. </a:t>
            </a:r>
            <a:r>
              <a:rPr lang="en-US" sz="2000" dirty="0" smtClean="0">
                <a:solidFill>
                  <a:schemeClr val="bg1"/>
                </a:solidFill>
                <a:latin typeface="Gabriola" pitchFamily="82" charset="0"/>
              </a:rPr>
              <a:t>Motiejus Valančius mokėsi Žemaičių Kalvarijos dominikonų gimnazijoje (1816–21), vėliau (1822–24) – Varnių ir Vilniaus (1824–28) kunigų seminarijose. </a:t>
            </a:r>
          </a:p>
          <a:p>
            <a:pPr>
              <a:buNone/>
            </a:pPr>
            <a:endParaRPr lang="lt-LT" sz="1800" dirty="0">
              <a:latin typeface="+mj-lt"/>
              <a:cs typeface="Andalus" pitchFamily="18" charset="-78"/>
            </a:endParaRPr>
          </a:p>
        </p:txBody>
      </p:sp>
      <p:sp>
        <p:nvSpPr>
          <p:cNvPr id="3" name="Antraštė 2"/>
          <p:cNvSpPr>
            <a:spLocks noGrp="1"/>
          </p:cNvSpPr>
          <p:nvPr>
            <p:ph type="title"/>
          </p:nvPr>
        </p:nvSpPr>
        <p:spPr>
          <a:xfrm>
            <a:off x="395536" y="0"/>
            <a:ext cx="8229600" cy="1219200"/>
          </a:xfrm>
        </p:spPr>
        <p:txBody>
          <a:bodyPr>
            <a:normAutofit/>
          </a:bodyPr>
          <a:lstStyle/>
          <a:p>
            <a:pPr algn="ctr"/>
            <a:r>
              <a:rPr lang="lt-LT" sz="5400" dirty="0" smtClean="0">
                <a:latin typeface="Andalus" pitchFamily="18" charset="-78"/>
                <a:cs typeface="Andalus" pitchFamily="18" charset="-78"/>
              </a:rPr>
              <a:t>Biografija</a:t>
            </a:r>
            <a:endParaRPr lang="lt-LT" sz="5400" dirty="0">
              <a:latin typeface="Andalus" pitchFamily="18" charset="-78"/>
              <a:cs typeface="Andalus" pitchFamily="18" charset="-78"/>
            </a:endParaRPr>
          </a:p>
        </p:txBody>
      </p:sp>
      <p:pic>
        <p:nvPicPr>
          <p:cNvPr id="4" name="Picture 5" descr="Valancius"/>
          <p:cNvPicPr>
            <a:picLocks noChangeAspect="1" noChangeArrowheads="1"/>
          </p:cNvPicPr>
          <p:nvPr/>
        </p:nvPicPr>
        <p:blipFill>
          <a:blip r:embed="rId2" cstate="print"/>
          <a:srcRect/>
          <a:stretch>
            <a:fillRect/>
          </a:stretch>
        </p:blipFill>
        <p:spPr>
          <a:xfrm>
            <a:off x="5508104" y="1753509"/>
            <a:ext cx="3128997" cy="4483754"/>
          </a:xfrm>
          <a:prstGeom prst="rect">
            <a:avLst/>
          </a:prstGeom>
          <a:noFill/>
          <a:ln w="6350" cap="rnd">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395536" y="1340768"/>
            <a:ext cx="8229600" cy="4572000"/>
          </a:xfrm>
        </p:spPr>
        <p:txBody>
          <a:bodyPr>
            <a:normAutofit/>
          </a:bodyPr>
          <a:lstStyle/>
          <a:p>
            <a:pPr>
              <a:buNone/>
            </a:pPr>
            <a:r>
              <a:rPr lang="lt-LT" sz="2800" dirty="0" smtClean="0">
                <a:solidFill>
                  <a:schemeClr val="bg1"/>
                </a:solidFill>
              </a:rPr>
              <a:t>	</a:t>
            </a:r>
          </a:p>
          <a:p>
            <a:pPr>
              <a:buNone/>
            </a:pPr>
            <a:r>
              <a:rPr lang="lt-LT" sz="2800" dirty="0" smtClean="0">
                <a:solidFill>
                  <a:schemeClr val="bg1"/>
                </a:solidFill>
                <a:latin typeface="Gabriola" pitchFamily="82" charset="0"/>
              </a:rPr>
              <a:t>	</a:t>
            </a:r>
          </a:p>
          <a:p>
            <a:pPr>
              <a:buNone/>
            </a:pPr>
            <a:r>
              <a:rPr lang="lt-LT" sz="2800" dirty="0" smtClean="0">
                <a:solidFill>
                  <a:schemeClr val="bg1"/>
                </a:solidFill>
                <a:latin typeface="Gabriola" pitchFamily="82" charset="0"/>
              </a:rPr>
              <a:t>	</a:t>
            </a:r>
            <a:r>
              <a:rPr lang="lt-LT" sz="2800" dirty="0" smtClean="0">
                <a:solidFill>
                  <a:schemeClr val="bg1"/>
                </a:solidFill>
                <a:latin typeface="Gabriola" pitchFamily="82" charset="0"/>
              </a:rPr>
              <a:t>Dar būdamas </a:t>
            </a:r>
            <a:r>
              <a:rPr lang="lt-LT" sz="2800" dirty="0" smtClean="0">
                <a:solidFill>
                  <a:schemeClr val="bg1"/>
                </a:solidFill>
                <a:latin typeface="Gabriola" pitchFamily="82" charset="0"/>
              </a:rPr>
              <a:t>studentas išsiskyrė savo išmintimi, darbštumu ir neeiliniais gabumais. Į kunigus įšventintas 1828 metais Vilniaus katedroje. Teko dirbti kapelionu Mozyriaus ir Kražių mokyklose. Šviesi kunigo Motiejaus Valančiaus asmenybė patraukė net bažnyčios vyresnybės dėmesį</a:t>
            </a:r>
            <a:r>
              <a:rPr lang="lt-LT" sz="2800" dirty="0" smtClean="0">
                <a:solidFill>
                  <a:schemeClr val="bg1"/>
                </a:solidFill>
                <a:latin typeface="Gabriola" pitchFamily="82" charset="0"/>
              </a:rPr>
              <a:t>.</a:t>
            </a:r>
          </a:p>
          <a:p>
            <a:pPr>
              <a:buNone/>
            </a:pPr>
            <a:r>
              <a:rPr lang="lt-LT" sz="2800" dirty="0" smtClean="0">
                <a:solidFill>
                  <a:schemeClr val="bg1"/>
                </a:solidFill>
              </a:rPr>
              <a:t> 	</a:t>
            </a:r>
          </a:p>
          <a:p>
            <a:pPr>
              <a:buNone/>
            </a:pPr>
            <a:endParaRPr lang="lt-LT" sz="2800" dirty="0" smtClean="0"/>
          </a:p>
          <a:p>
            <a:pPr>
              <a:buNone/>
            </a:pPr>
            <a:endParaRPr lang="lt-LT"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67544" y="1556792"/>
            <a:ext cx="8229600" cy="4572000"/>
          </a:xfrm>
        </p:spPr>
        <p:txBody>
          <a:bodyPr/>
          <a:lstStyle/>
          <a:p>
            <a:endParaRPr lang="lt-LT" sz="2400" dirty="0" smtClean="0">
              <a:solidFill>
                <a:schemeClr val="bg1"/>
              </a:solidFill>
              <a:latin typeface="Gabriola" pitchFamily="82" charset="0"/>
            </a:endParaRPr>
          </a:p>
          <a:p>
            <a:endParaRPr lang="lt-LT" sz="2400" dirty="0" smtClean="0">
              <a:solidFill>
                <a:schemeClr val="bg1"/>
              </a:solidFill>
              <a:latin typeface="Gabriola" pitchFamily="82" charset="0"/>
            </a:endParaRPr>
          </a:p>
          <a:p>
            <a:pPr>
              <a:buNone/>
            </a:pPr>
            <a:r>
              <a:rPr lang="lt-LT" sz="2400" dirty="0" smtClean="0">
                <a:solidFill>
                  <a:schemeClr val="bg1"/>
                </a:solidFill>
                <a:latin typeface="Gabriola" pitchFamily="82" charset="0"/>
              </a:rPr>
              <a:t>	</a:t>
            </a:r>
            <a:r>
              <a:rPr lang="lt-LT" sz="2400" dirty="0" smtClean="0">
                <a:solidFill>
                  <a:schemeClr val="bg1"/>
                </a:solidFill>
                <a:latin typeface="Gabriola" pitchFamily="82" charset="0"/>
              </a:rPr>
              <a:t>1840 </a:t>
            </a:r>
            <a:r>
              <a:rPr lang="lt-LT" sz="2400" dirty="0" smtClean="0">
                <a:solidFill>
                  <a:schemeClr val="bg1"/>
                </a:solidFill>
                <a:latin typeface="Gabriola" pitchFamily="82" charset="0"/>
              </a:rPr>
              <a:t>metais jis pradėjo profesoriauti Vilniaus dvasinėje akademijoje, kuri 1842 metais perkelta į Peterburgą. Į jį išvyko ir Motiejus Valančius</a:t>
            </a:r>
            <a:r>
              <a:rPr lang="lt-LT" sz="2400" dirty="0" smtClean="0">
                <a:solidFill>
                  <a:schemeClr val="bg1"/>
                </a:solidFill>
                <a:latin typeface="Gabriola" pitchFamily="82" charset="0"/>
              </a:rPr>
              <a:t>.</a:t>
            </a:r>
            <a:r>
              <a:rPr lang="lt-LT" sz="2400" dirty="0" smtClean="0">
                <a:solidFill>
                  <a:schemeClr val="bg1"/>
                </a:solidFill>
                <a:latin typeface="Gabriola" pitchFamily="82" charset="0"/>
              </a:rPr>
              <a:t> Žemaitijon grįžo 1845 metais ir tapo Varnių kunigų seminarijos rektoriumi. Būtent Varniuose jis parašė svarbiausią savo mokslinį veikalą „Žemaičių vyskupystė“. Knygoje išdėstyta Lietuvos bažnyčios, švietimo ir kultūros istorija.</a:t>
            </a:r>
          </a:p>
          <a:p>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pPr>
              <a:buNone/>
            </a:pPr>
            <a:r>
              <a:rPr lang="lt-LT" sz="2000" dirty="0" smtClean="0"/>
              <a:t>	</a:t>
            </a:r>
          </a:p>
          <a:p>
            <a:endParaRPr lang="lt-LT" sz="2000" dirty="0" smtClean="0"/>
          </a:p>
          <a:p>
            <a:pPr>
              <a:buNone/>
            </a:pPr>
            <a:r>
              <a:rPr lang="lt-LT" sz="2000" dirty="0" smtClean="0"/>
              <a:t>	</a:t>
            </a:r>
            <a:r>
              <a:rPr lang="lt-LT" sz="2800" dirty="0" smtClean="0">
                <a:solidFill>
                  <a:schemeClr val="bg1"/>
                </a:solidFill>
                <a:latin typeface="Gabriola" pitchFamily="82" charset="0"/>
              </a:rPr>
              <a:t>1849 </a:t>
            </a:r>
            <a:r>
              <a:rPr lang="lt-LT" sz="2800" dirty="0" smtClean="0">
                <a:solidFill>
                  <a:schemeClr val="bg1"/>
                </a:solidFill>
                <a:latin typeface="Gabriola" pitchFamily="82" charset="0"/>
              </a:rPr>
              <a:t>metais kunigas Motiejus Valančius Neapolyje (Italija) įšventintas į vyskupus. 1850-aisiais jis paskirtas vadovauti Žemaičių vyskupystei. Motiejus Valančius tapo pirmuoju vyskupu kilusiu ne iš bajorijos, o iš valstiečių luomo.</a:t>
            </a:r>
            <a:endParaRPr lang="lt-LT" sz="2800"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a:buNone/>
            </a:pPr>
            <a:r>
              <a:rPr lang="lt-LT" sz="3200" dirty="0" smtClean="0">
                <a:solidFill>
                  <a:srgbClr val="121813"/>
                </a:solidFill>
                <a:latin typeface="Gabriola" pitchFamily="82" charset="0"/>
              </a:rPr>
              <a:t>	</a:t>
            </a:r>
            <a:r>
              <a:rPr lang="lt-LT" sz="3200" dirty="0" smtClean="0">
                <a:solidFill>
                  <a:schemeClr val="bg1"/>
                </a:solidFill>
                <a:latin typeface="Gabriola" pitchFamily="82" charset="0"/>
              </a:rPr>
              <a:t>Vyskupas Motiejus Valančius mirė </a:t>
            </a:r>
            <a:r>
              <a:rPr lang="en-US" sz="3200" dirty="0" smtClean="0">
                <a:solidFill>
                  <a:srgbClr val="121813"/>
                </a:solidFill>
                <a:latin typeface="Gabriola" pitchFamily="82" charset="0"/>
              </a:rPr>
              <a:t>1875 </a:t>
            </a:r>
            <a:r>
              <a:rPr lang="en-US" sz="3200" dirty="0" smtClean="0">
                <a:solidFill>
                  <a:srgbClr val="121813"/>
                </a:solidFill>
                <a:latin typeface="Gabriola" pitchFamily="82" charset="0"/>
              </a:rPr>
              <a:t>m. gegužės 17 d., palaidotas Kauno Arkikatedroje-bazilikoje. </a:t>
            </a:r>
          </a:p>
          <a:p>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67544" y="1484784"/>
            <a:ext cx="8229600" cy="4572000"/>
          </a:xfrm>
        </p:spPr>
        <p:txBody>
          <a:bodyPr>
            <a:normAutofit/>
          </a:bodyPr>
          <a:lstStyle/>
          <a:p>
            <a:pPr>
              <a:buNone/>
            </a:pPr>
            <a:r>
              <a:rPr lang="lt-LT" dirty="0" smtClean="0">
                <a:solidFill>
                  <a:schemeClr val="bg1"/>
                </a:solidFill>
                <a:latin typeface="Gabriola" pitchFamily="82" charset="0"/>
              </a:rPr>
              <a:t>	</a:t>
            </a:r>
            <a:r>
              <a:rPr lang="lt-LT" sz="3200" dirty="0" smtClean="0">
                <a:solidFill>
                  <a:schemeClr val="bg1"/>
                </a:solidFill>
                <a:latin typeface="Gabriola" pitchFamily="82" charset="0"/>
              </a:rPr>
              <a:t>1858 </a:t>
            </a:r>
            <a:r>
              <a:rPr lang="lt-LT" sz="3200" dirty="0" smtClean="0">
                <a:solidFill>
                  <a:schemeClr val="bg1"/>
                </a:solidFill>
                <a:latin typeface="Gabriola" pitchFamily="82" charset="0"/>
              </a:rPr>
              <a:t>m., ,,Blaivybės akcija</a:t>
            </a:r>
            <a:r>
              <a:rPr lang="lt-LT" sz="3200" dirty="0" smtClean="0">
                <a:solidFill>
                  <a:schemeClr val="bg1"/>
                </a:solidFill>
                <a:latin typeface="Gabriola" pitchFamily="82" charset="0"/>
              </a:rPr>
              <a:t>”.</a:t>
            </a:r>
          </a:p>
          <a:p>
            <a:pPr>
              <a:buNone/>
            </a:pPr>
            <a:endParaRPr lang="lt-LT" sz="3200" dirty="0" smtClean="0">
              <a:solidFill>
                <a:schemeClr val="bg1"/>
              </a:solidFill>
              <a:latin typeface="Gabriola" pitchFamily="82" charset="0"/>
            </a:endParaRPr>
          </a:p>
          <a:p>
            <a:pPr>
              <a:buNone/>
            </a:pPr>
            <a:r>
              <a:rPr lang="lt-LT" sz="2400" dirty="0" smtClean="0">
                <a:solidFill>
                  <a:schemeClr val="bg1"/>
                </a:solidFill>
                <a:latin typeface="Gabriola" pitchFamily="82" charset="0"/>
              </a:rPr>
              <a:t>	Vyskupas pradėjo kovoti su girtavimu, skelbė blaivybės idėjas ir ragino žmones stoti į blaivybės brolijas. Iš 1860 metų išlikę duomenys liudija, kad Kauno gubernijoje net 84 procentai katalikų tikybos gyventojų buvo blaivininkai</a:t>
            </a:r>
            <a:r>
              <a:rPr lang="lt-LT" sz="2000" dirty="0" smtClean="0">
                <a:solidFill>
                  <a:schemeClr val="bg1"/>
                </a:solidFill>
              </a:rPr>
              <a:t>.</a:t>
            </a:r>
          </a:p>
          <a:p>
            <a:pPr>
              <a:buNone/>
            </a:pPr>
            <a:endParaRPr lang="lt-LT" dirty="0" smtClean="0">
              <a:solidFill>
                <a:schemeClr val="bg1"/>
              </a:solidFill>
              <a:latin typeface="Gabriola" pitchFamily="82" charset="0"/>
            </a:endParaRPr>
          </a:p>
          <a:p>
            <a:pPr>
              <a:buNone/>
            </a:pPr>
            <a:r>
              <a:rPr lang="lt-LT" dirty="0" smtClean="0">
                <a:solidFill>
                  <a:schemeClr val="bg1"/>
                </a:solidFill>
                <a:latin typeface="Gabriola" pitchFamily="82" charset="0"/>
              </a:rPr>
              <a:t>	</a:t>
            </a:r>
            <a:endParaRPr lang="lt-LT" dirty="0" smtClean="0">
              <a:solidFill>
                <a:schemeClr val="bg1"/>
              </a:solidFill>
              <a:latin typeface="Gabriola" pitchFamily="82" charset="0"/>
            </a:endParaRPr>
          </a:p>
          <a:p>
            <a:pPr>
              <a:buNone/>
            </a:pPr>
            <a:endParaRPr lang="lt-LT" dirty="0">
              <a:solidFill>
                <a:schemeClr val="bg1"/>
              </a:solidFill>
              <a:latin typeface="Gabriola" pitchFamily="82" charset="0"/>
            </a:endParaRPr>
          </a:p>
        </p:txBody>
      </p:sp>
      <p:sp>
        <p:nvSpPr>
          <p:cNvPr id="3" name="Antraštė 2"/>
          <p:cNvSpPr>
            <a:spLocks noGrp="1"/>
          </p:cNvSpPr>
          <p:nvPr>
            <p:ph type="title"/>
          </p:nvPr>
        </p:nvSpPr>
        <p:spPr/>
        <p:txBody>
          <a:bodyPr>
            <a:normAutofit/>
          </a:bodyPr>
          <a:lstStyle/>
          <a:p>
            <a:pPr algn="ctr"/>
            <a:r>
              <a:rPr lang="lt-LT" sz="5400" dirty="0" smtClean="0">
                <a:latin typeface="Andalus" pitchFamily="18" charset="-78"/>
                <a:cs typeface="Andalus" pitchFamily="18" charset="-78"/>
              </a:rPr>
              <a:t>Kultūrinė veikla</a:t>
            </a:r>
            <a:endParaRPr lang="lt-LT" sz="5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pPr>
              <a:buNone/>
            </a:pPr>
            <a:r>
              <a:rPr lang="lt-LT" dirty="0" smtClean="0">
                <a:solidFill>
                  <a:schemeClr val="bg1"/>
                </a:solidFill>
                <a:latin typeface="Gabriola" pitchFamily="82" charset="0"/>
              </a:rPr>
              <a:t>	</a:t>
            </a:r>
            <a:endParaRPr lang="lt-LT" dirty="0" smtClean="0">
              <a:solidFill>
                <a:schemeClr val="bg1"/>
              </a:solidFill>
              <a:latin typeface="Gabriola" pitchFamily="82" charset="0"/>
            </a:endParaRPr>
          </a:p>
          <a:p>
            <a:pPr>
              <a:buNone/>
            </a:pPr>
            <a:r>
              <a:rPr lang="lt-LT" dirty="0" smtClean="0">
                <a:solidFill>
                  <a:schemeClr val="bg1"/>
                </a:solidFill>
                <a:latin typeface="Gabriola" pitchFamily="82" charset="0"/>
              </a:rPr>
              <a:t>	</a:t>
            </a:r>
            <a:r>
              <a:rPr lang="lt-LT" dirty="0" smtClean="0">
                <a:solidFill>
                  <a:schemeClr val="bg1"/>
                </a:solidFill>
                <a:latin typeface="Gabriola" pitchFamily="82" charset="0"/>
              </a:rPr>
              <a:t>Prasidėjus </a:t>
            </a:r>
            <a:r>
              <a:rPr lang="lt-LT" dirty="0" smtClean="0">
                <a:solidFill>
                  <a:schemeClr val="bg1"/>
                </a:solidFill>
                <a:latin typeface="Gabriola" pitchFamily="82" charset="0"/>
              </a:rPr>
              <a:t>spaudos draudimui (1864-1904 m.), vadovavo knygnešiams.</a:t>
            </a:r>
          </a:p>
          <a:p>
            <a:pPr>
              <a:buNone/>
            </a:pPr>
            <a:r>
              <a:rPr lang="lt-LT" dirty="0" smtClean="0">
                <a:solidFill>
                  <a:schemeClr val="bg1"/>
                </a:solidFill>
                <a:latin typeface="Gabriola" pitchFamily="82" charset="0"/>
              </a:rPr>
              <a:t>	Vyskupas ypatingą dėmesį skyrė švietimui. Jo visose vadovaujamose parapijose buvo įsteigtos mokyklos, kuriose vaikai mokėsi skaityti lietuviškai, studijavo katekizmą.</a:t>
            </a:r>
            <a:r>
              <a:rPr lang="en-US" sz="2800" dirty="0" smtClean="0">
                <a:solidFill>
                  <a:srgbClr val="121813"/>
                </a:solidFill>
                <a:latin typeface="Script MT Bold" pitchFamily="66" charset="0"/>
              </a:rPr>
              <a:t> </a:t>
            </a:r>
            <a:r>
              <a:rPr lang="en-US" sz="2800" dirty="0" smtClean="0">
                <a:solidFill>
                  <a:srgbClr val="121813"/>
                </a:solidFill>
                <a:latin typeface="Gabriola" pitchFamily="82" charset="0"/>
              </a:rPr>
              <a:t>Būdamas Žemaičių vyskupu, rūpinosi parapijinių lietuviškų mokyklų, bibliotekėlių, knygynėlių steigimu. </a:t>
            </a:r>
          </a:p>
          <a:p>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lt-LT" dirty="0" smtClean="0">
              <a:solidFill>
                <a:schemeClr val="bg1"/>
              </a:solidFill>
              <a:latin typeface="Gabriola" pitchFamily="82" charset="0"/>
            </a:endParaRPr>
          </a:p>
          <a:p>
            <a:endParaRPr lang="lt-LT" dirty="0" smtClean="0">
              <a:solidFill>
                <a:schemeClr val="bg1"/>
              </a:solidFill>
              <a:latin typeface="Gabriola" pitchFamily="82" charset="0"/>
            </a:endParaRPr>
          </a:p>
          <a:p>
            <a:pPr>
              <a:buNone/>
            </a:pPr>
            <a:r>
              <a:rPr lang="lt-LT" dirty="0" smtClean="0">
                <a:solidFill>
                  <a:schemeClr val="bg1"/>
                </a:solidFill>
                <a:latin typeface="Gabriola" pitchFamily="82" charset="0"/>
              </a:rPr>
              <a:t>	Motiejus Valančius rinko ir leido lietuvių tautosaką. Caro valdžiai uždraudus spaudą lotyniškais spaudmenimis, jis suorganizavo slaptą lietuviškų knygų spausdinimą Rytų Prūsijoje. Jį palaikė ir kiti dvasininkai. </a:t>
            </a:r>
            <a:endParaRPr lang="lt-LT"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539552" y="1268760"/>
            <a:ext cx="8229600" cy="4572000"/>
          </a:xfrm>
        </p:spPr>
        <p:txBody>
          <a:bodyPr>
            <a:normAutofit fontScale="70000" lnSpcReduction="20000"/>
          </a:bodyPr>
          <a:lstStyle/>
          <a:p>
            <a:pPr>
              <a:buNone/>
            </a:pPr>
            <a:r>
              <a:rPr lang="lt-LT" sz="2800" dirty="0" smtClean="0">
                <a:solidFill>
                  <a:schemeClr val="bg1"/>
                </a:solidFill>
                <a:latin typeface="Gabriola" pitchFamily="82" charset="0"/>
              </a:rPr>
              <a:t>	</a:t>
            </a:r>
          </a:p>
          <a:p>
            <a:pPr>
              <a:buNone/>
            </a:pPr>
            <a:endParaRPr lang="lt-LT" sz="2800" dirty="0" smtClean="0">
              <a:solidFill>
                <a:schemeClr val="bg1"/>
              </a:solidFill>
              <a:latin typeface="Gabriola" pitchFamily="82" charset="0"/>
            </a:endParaRPr>
          </a:p>
          <a:p>
            <a:pPr>
              <a:buNone/>
            </a:pPr>
            <a:r>
              <a:rPr lang="lt-LT" sz="3600" dirty="0" smtClean="0">
                <a:solidFill>
                  <a:schemeClr val="bg1"/>
                </a:solidFill>
                <a:latin typeface="Gabriola" pitchFamily="82" charset="0"/>
              </a:rPr>
              <a:t>	Vyskupo </a:t>
            </a:r>
            <a:r>
              <a:rPr lang="lt-LT" sz="3600" dirty="0" smtClean="0">
                <a:solidFill>
                  <a:schemeClr val="bg1"/>
                </a:solidFill>
                <a:latin typeface="Gabriola" pitchFamily="82" charset="0"/>
              </a:rPr>
              <a:t>M. Valančiaus kūrybos turinys nesudėtingas, be ypatingų intrigų ar kurių nors kitų literatūrinių išmonių. Jo piešiami literatūriniai vaizdai ir dialogai artimi to meto kaimo žmogui, etnografiniai aprašymai turi istorinės reikšmės. Jo kūryboje visą intrigą pina teigiamų ir neigiamų veikėjų grupės, jų tarpusavio santykiai ir autoriaus požiūris į juos. Atskirai paminėtina, kad rašytojo kūryboje yra labai daug vadinamųjų liaudiškų išsireiškimų, kurie rodo kad į begimstančią literatūrinę kūryba jis stengėsi įtraukti kuo daugiau etnografinių aprašymų ir bendrinės kalbos elementų. Tai, be kita ko, darė jo žodį patrauklų ir populiarų skaitytojo akyse. </a:t>
            </a:r>
            <a:br>
              <a:rPr lang="lt-LT" sz="3600" dirty="0" smtClean="0">
                <a:solidFill>
                  <a:schemeClr val="bg1"/>
                </a:solidFill>
                <a:latin typeface="Gabriola" pitchFamily="82" charset="0"/>
              </a:rPr>
            </a:br>
            <a:endParaRPr lang="lt-LT" sz="3600" dirty="0" smtClean="0">
              <a:solidFill>
                <a:schemeClr val="bg1"/>
              </a:solidFill>
              <a:latin typeface="Gabriola" pitchFamily="82" charset="0"/>
            </a:endParaRPr>
          </a:p>
          <a:p>
            <a:pPr>
              <a:buNone/>
            </a:pPr>
            <a:r>
              <a:rPr lang="lt-LT" sz="4000" dirty="0" smtClean="0"/>
              <a:t> </a:t>
            </a:r>
            <a:endParaRPr lang="lt-LT" sz="4000" dirty="0">
              <a:solidFill>
                <a:schemeClr val="bg1"/>
              </a:solidFill>
              <a:latin typeface="Gabriola" pitchFamily="82" charset="0"/>
            </a:endParaRPr>
          </a:p>
        </p:txBody>
      </p:sp>
      <p:sp>
        <p:nvSpPr>
          <p:cNvPr id="3" name="Antraštė 2"/>
          <p:cNvSpPr>
            <a:spLocks noGrp="1"/>
          </p:cNvSpPr>
          <p:nvPr>
            <p:ph type="title"/>
          </p:nvPr>
        </p:nvSpPr>
        <p:spPr/>
        <p:txBody>
          <a:bodyPr>
            <a:normAutofit/>
          </a:bodyPr>
          <a:lstStyle/>
          <a:p>
            <a:pPr algn="ctr"/>
            <a:r>
              <a:rPr lang="lt-LT" sz="5400" dirty="0" smtClean="0">
                <a:latin typeface="Andalus" pitchFamily="18" charset="-78"/>
                <a:cs typeface="Andalus" pitchFamily="18" charset="-78"/>
              </a:rPr>
              <a:t>Kūrybos bruožai</a:t>
            </a:r>
            <a:endParaRPr lang="lt-LT" sz="5400"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pPr>
              <a:buNone/>
            </a:pPr>
            <a:r>
              <a:rPr lang="lt-LT" sz="3200" dirty="0" smtClean="0">
                <a:solidFill>
                  <a:schemeClr val="bg1"/>
                </a:solidFill>
                <a:latin typeface="Gabriola" pitchFamily="82" charset="0"/>
              </a:rPr>
              <a:t>	Populiariausi </a:t>
            </a:r>
            <a:r>
              <a:rPr lang="lt-LT" sz="3200" dirty="0" smtClean="0">
                <a:solidFill>
                  <a:schemeClr val="bg1"/>
                </a:solidFill>
                <a:latin typeface="Gabriola" pitchFamily="82" charset="0"/>
              </a:rPr>
              <a:t>vyskupo kūriniai </a:t>
            </a:r>
            <a:r>
              <a:rPr lang="lt-LT" sz="3200" dirty="0" smtClean="0">
                <a:solidFill>
                  <a:schemeClr val="bg1"/>
                </a:solidFill>
                <a:latin typeface="Gabriola" pitchFamily="82" charset="0"/>
              </a:rPr>
              <a:t>yra:</a:t>
            </a:r>
          </a:p>
          <a:p>
            <a:pPr>
              <a:buNone/>
            </a:pPr>
            <a:r>
              <a:rPr lang="lt-LT" sz="2800" dirty="0" smtClean="0">
                <a:solidFill>
                  <a:schemeClr val="bg1"/>
                </a:solidFill>
                <a:latin typeface="Gabriola" pitchFamily="82" charset="0"/>
              </a:rPr>
              <a:t>	„Palangos </a:t>
            </a:r>
            <a:r>
              <a:rPr lang="lt-LT" sz="2800" dirty="0" smtClean="0">
                <a:solidFill>
                  <a:schemeClr val="bg1"/>
                </a:solidFill>
                <a:latin typeface="Gabriola" pitchFamily="82" charset="0"/>
              </a:rPr>
              <a:t>Juzė</a:t>
            </a:r>
            <a:r>
              <a:rPr lang="lt-LT" sz="2800" dirty="0" smtClean="0">
                <a:solidFill>
                  <a:schemeClr val="bg1"/>
                </a:solidFill>
                <a:latin typeface="Gabriola" pitchFamily="82" charset="0"/>
              </a:rPr>
              <a:t>“, </a:t>
            </a:r>
            <a:r>
              <a:rPr lang="lt-LT" sz="3200" dirty="0" smtClean="0">
                <a:solidFill>
                  <a:schemeClr val="bg1"/>
                </a:solidFill>
                <a:latin typeface="Gabriola" pitchFamily="82" charset="0"/>
              </a:rPr>
              <a:t>„Antanas </a:t>
            </a:r>
            <a:r>
              <a:rPr lang="lt-LT" sz="3200" dirty="0" err="1" smtClean="0">
                <a:solidFill>
                  <a:schemeClr val="bg1"/>
                </a:solidFill>
                <a:latin typeface="Gabriola" pitchFamily="82" charset="0"/>
              </a:rPr>
              <a:t>Tretininikas</a:t>
            </a:r>
            <a:r>
              <a:rPr lang="lt-LT" sz="3200" dirty="0" smtClean="0">
                <a:solidFill>
                  <a:schemeClr val="bg1"/>
                </a:solidFill>
                <a:latin typeface="Gabriola" pitchFamily="82" charset="0"/>
              </a:rPr>
              <a:t>“, </a:t>
            </a:r>
            <a:r>
              <a:rPr lang="lt-LT" sz="3200" dirty="0" smtClean="0">
                <a:solidFill>
                  <a:schemeClr val="bg1"/>
                </a:solidFill>
                <a:latin typeface="Gabriola" pitchFamily="82" charset="0"/>
              </a:rPr>
              <a:t>„Vaikų knygelė</a:t>
            </a:r>
            <a:r>
              <a:rPr lang="lt-LT" sz="3200" dirty="0" smtClean="0">
                <a:solidFill>
                  <a:schemeClr val="bg1"/>
                </a:solidFill>
                <a:latin typeface="Gabriola" pitchFamily="82" charset="0"/>
              </a:rPr>
              <a:t>“, „</a:t>
            </a:r>
            <a:r>
              <a:rPr lang="lt-LT" sz="3200" dirty="0" smtClean="0">
                <a:solidFill>
                  <a:schemeClr val="bg1"/>
                </a:solidFill>
                <a:latin typeface="Gabriola" pitchFamily="82" charset="0"/>
              </a:rPr>
              <a:t>Paaugusių žmonių knygelė</a:t>
            </a:r>
            <a:r>
              <a:rPr lang="lt-LT" sz="3200" dirty="0" smtClean="0">
                <a:solidFill>
                  <a:schemeClr val="bg1"/>
                </a:solidFill>
                <a:latin typeface="Gabriola" pitchFamily="82" charset="0"/>
              </a:rPr>
              <a:t>“.</a:t>
            </a:r>
            <a:endParaRPr lang="lt-LT"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539552" y="1628800"/>
            <a:ext cx="7776864" cy="4572000"/>
          </a:xfrm>
        </p:spPr>
        <p:txBody>
          <a:bodyPr/>
          <a:lstStyle/>
          <a:p>
            <a:pPr>
              <a:buNone/>
            </a:pPr>
            <a:r>
              <a:rPr lang="lt-LT" dirty="0" smtClean="0">
                <a:solidFill>
                  <a:schemeClr val="bg1"/>
                </a:solidFill>
                <a:latin typeface="Gabriola" pitchFamily="82" charset="0"/>
              </a:rPr>
              <a:t>	</a:t>
            </a:r>
          </a:p>
          <a:p>
            <a:pPr>
              <a:buNone/>
            </a:pPr>
            <a:r>
              <a:rPr lang="lt-LT" dirty="0" smtClean="0">
                <a:solidFill>
                  <a:schemeClr val="bg1"/>
                </a:solidFill>
                <a:latin typeface="Gabriola" pitchFamily="82" charset="0"/>
              </a:rPr>
              <a:t>	"</a:t>
            </a:r>
            <a:r>
              <a:rPr lang="lt-LT" dirty="0" smtClean="0">
                <a:solidFill>
                  <a:schemeClr val="bg1"/>
                </a:solidFill>
                <a:latin typeface="Gabriola" pitchFamily="82" charset="0"/>
              </a:rPr>
              <a:t>Palangos Juzės", kaip ir kitų M.Valančiaus kūrinių, stilius pasižymi konkretumu, dinamiškumu, gausiais komizmo elementais, liaudišku kalbos sodrumu.</a:t>
            </a:r>
            <a:endParaRPr lang="lt-LT"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67544" y="1196752"/>
            <a:ext cx="8229600" cy="4572000"/>
          </a:xfrm>
        </p:spPr>
        <p:txBody>
          <a:bodyPr>
            <a:normAutofit/>
          </a:bodyPr>
          <a:lstStyle/>
          <a:p>
            <a:pPr algn="ctr">
              <a:buNone/>
            </a:pPr>
            <a:endParaRPr lang="lt-LT" sz="7200" dirty="0" smtClean="0">
              <a:solidFill>
                <a:schemeClr val="bg1"/>
              </a:solidFill>
              <a:latin typeface="Gabriola" pitchFamily="82" charset="0"/>
            </a:endParaRPr>
          </a:p>
          <a:p>
            <a:pPr algn="ctr">
              <a:buNone/>
            </a:pPr>
            <a:r>
              <a:rPr lang="lt-LT" sz="7200" dirty="0" smtClean="0">
                <a:solidFill>
                  <a:schemeClr val="bg1"/>
                </a:solidFill>
                <a:latin typeface="Gabriola" pitchFamily="82" charset="0"/>
              </a:rPr>
              <a:t>Ačiū už dėmesį!</a:t>
            </a:r>
            <a:endParaRPr lang="lt-LT" sz="7200"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pPr algn="ctr">
              <a:buNone/>
            </a:pPr>
            <a:r>
              <a:rPr lang="lt-LT" sz="5400" dirty="0" smtClean="0">
                <a:solidFill>
                  <a:schemeClr val="bg1"/>
                </a:solidFill>
                <a:latin typeface="Gabriola" pitchFamily="82" charset="0"/>
              </a:rPr>
              <a:t>Skaidres parengė:</a:t>
            </a:r>
          </a:p>
          <a:p>
            <a:pPr algn="ctr">
              <a:buNone/>
            </a:pPr>
            <a:endParaRPr lang="lt-LT" dirty="0" smtClean="0">
              <a:latin typeface="Gabriola" pitchFamily="82" charset="0"/>
            </a:endParaRPr>
          </a:p>
          <a:p>
            <a:pPr algn="ctr">
              <a:buNone/>
            </a:pPr>
            <a:r>
              <a:rPr lang="lt-LT" sz="3600" dirty="0" err="1" smtClean="0">
                <a:solidFill>
                  <a:schemeClr val="bg1"/>
                </a:solidFill>
                <a:latin typeface="Gabriola" pitchFamily="82" charset="0"/>
              </a:rPr>
              <a:t>Kaltinėnų</a:t>
            </a:r>
            <a:r>
              <a:rPr lang="lt-LT" sz="3600" dirty="0" smtClean="0">
                <a:solidFill>
                  <a:schemeClr val="bg1"/>
                </a:solidFill>
                <a:latin typeface="Gabriola" pitchFamily="82" charset="0"/>
              </a:rPr>
              <a:t> A. Stulginskio gimnazijos</a:t>
            </a:r>
          </a:p>
          <a:p>
            <a:pPr algn="ctr">
              <a:buNone/>
            </a:pPr>
            <a:r>
              <a:rPr lang="lt-LT" sz="3600" dirty="0" err="1" smtClean="0">
                <a:solidFill>
                  <a:schemeClr val="bg1"/>
                </a:solidFill>
                <a:latin typeface="Gabriola" pitchFamily="82" charset="0"/>
              </a:rPr>
              <a:t>IIIg</a:t>
            </a:r>
            <a:r>
              <a:rPr lang="lt-LT" sz="3600" dirty="0" smtClean="0">
                <a:solidFill>
                  <a:schemeClr val="bg1"/>
                </a:solidFill>
                <a:latin typeface="Gabriola" pitchFamily="82" charset="0"/>
              </a:rPr>
              <a:t> klasės mokinė</a:t>
            </a:r>
          </a:p>
          <a:p>
            <a:pPr algn="ctr">
              <a:buNone/>
            </a:pPr>
            <a:r>
              <a:rPr lang="lt-LT" sz="3600" dirty="0" smtClean="0">
                <a:solidFill>
                  <a:schemeClr val="bg1"/>
                </a:solidFill>
                <a:latin typeface="Gabriola" pitchFamily="82" charset="0"/>
              </a:rPr>
              <a:t>Gintarė </a:t>
            </a:r>
            <a:r>
              <a:rPr lang="lt-LT" sz="3600" dirty="0" err="1" smtClean="0">
                <a:solidFill>
                  <a:schemeClr val="bg1"/>
                </a:solidFill>
                <a:latin typeface="Gabriola" pitchFamily="82" charset="0"/>
              </a:rPr>
              <a:t>Gleščinskaitė</a:t>
            </a:r>
            <a:endParaRPr lang="lt-LT" sz="3600" dirty="0" smtClean="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opierius">
  <a:themeElements>
    <a:clrScheme name="Popierius">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opierius">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opierius">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83</TotalTime>
  <Words>25</Words>
  <Application>Microsoft Office PowerPoint</Application>
  <PresentationFormat>Demonstracija ekrane (4:3)</PresentationFormat>
  <Paragraphs>43</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Popierius</vt:lpstr>
      <vt:lpstr>Motiejus Valančius</vt:lpstr>
      <vt:lpstr>Biografija</vt:lpstr>
      <vt:lpstr>Skaidrė 3</vt:lpstr>
      <vt:lpstr>Skaidrė 4</vt:lpstr>
      <vt:lpstr>Skaidrė 5</vt:lpstr>
      <vt:lpstr>Skaidrė 6</vt:lpstr>
      <vt:lpstr>Kultūrinė veikla</vt:lpstr>
      <vt:lpstr>Skaidrė 8</vt:lpstr>
      <vt:lpstr>Skaidrė 9</vt:lpstr>
      <vt:lpstr>Kūrybos bruožai</vt:lpstr>
      <vt:lpstr>Skaidrė 11</vt:lpstr>
      <vt:lpstr>Skaidrė 12</vt:lpstr>
      <vt:lpstr>Skaidrė 13</vt:lpstr>
      <vt:lpstr>Skaidrė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Motiejus Valančius</dc:title>
  <dc:creator>Petras</dc:creator>
  <cp:lastModifiedBy>Petras</cp:lastModifiedBy>
  <cp:revision>9</cp:revision>
  <dcterms:created xsi:type="dcterms:W3CDTF">2015-03-17T14:05:56Z</dcterms:created>
  <dcterms:modified xsi:type="dcterms:W3CDTF">2015-03-17T15:29:43Z</dcterms:modified>
</cp:coreProperties>
</file>