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70" r:id="rId14"/>
    <p:sldId id="269" r:id="rId15"/>
  </p:sldIdLst>
  <p:sldSz cx="9144000" cy="6858000" type="screen4x3"/>
  <p:notesSz cx="6858000" cy="9144000"/>
  <p:defaultTextStyle>
    <a:defPPr>
      <a:defRPr lang="lt-L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02796-F155-473D-9179-6F4BDD74C111}" type="datetimeFigureOut">
              <a:rPr lang="lt-LT"/>
              <a:pPr>
                <a:defRPr/>
              </a:pPr>
              <a:t>2013.05.20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70CD3-44F7-4173-A0D6-E40D1731A670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CE117-2F26-41E6-AC1F-68CA3E434909}" type="datetimeFigureOut">
              <a:rPr lang="lt-LT"/>
              <a:pPr>
                <a:defRPr/>
              </a:pPr>
              <a:t>2013.05.20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F4721-C79B-46E5-B25E-6026DFDBA046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5B326-00AD-4CD3-A477-9BB0BEDB843B}" type="datetimeFigureOut">
              <a:rPr lang="lt-LT"/>
              <a:pPr>
                <a:defRPr/>
              </a:pPr>
              <a:t>2013.05.20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3A33C-9FE3-4DFE-81DE-8BC216803D1C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2A72A-6395-4E45-B5EB-89823CDE0F8A}" type="datetimeFigureOut">
              <a:rPr lang="lt-LT"/>
              <a:pPr>
                <a:defRPr/>
              </a:pPr>
              <a:t>2013.05.20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AFEE2-2231-4928-BA1B-E186DBB78B48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A8DCF-7EBC-4B1A-826C-C1CD2CE9C999}" type="datetimeFigureOut">
              <a:rPr lang="lt-LT"/>
              <a:pPr>
                <a:defRPr/>
              </a:pPr>
              <a:t>2013.05.20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5232E-CD69-49E5-821E-DA6CE668E7EB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D85B7-B792-4FC3-A7EF-15D1156A6128}" type="datetimeFigureOut">
              <a:rPr lang="lt-LT"/>
              <a:pPr>
                <a:defRPr/>
              </a:pPr>
              <a:t>2013.05.20</a:t>
            </a:fld>
            <a:endParaRPr lang="lt-L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E426F-5113-4436-AC1E-4A890E3F6D2A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ADE59-CAB8-42AD-A241-D099C69584F4}" type="datetimeFigureOut">
              <a:rPr lang="lt-LT"/>
              <a:pPr>
                <a:defRPr/>
              </a:pPr>
              <a:t>2013.05.20</a:t>
            </a:fld>
            <a:endParaRPr lang="lt-L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C899C-7BE6-483C-BB1F-72C997909E82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1DBCB-34BF-47ED-A5EA-71ACD7A9EB6C}" type="datetimeFigureOut">
              <a:rPr lang="lt-LT"/>
              <a:pPr>
                <a:defRPr/>
              </a:pPr>
              <a:t>2013.05.20</a:t>
            </a:fld>
            <a:endParaRPr lang="lt-L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7000F-CBC1-40F6-B2D7-9CDE09B5C26E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74F62-5FDD-473A-9E56-2F5BA72BE212}" type="datetimeFigureOut">
              <a:rPr lang="lt-LT"/>
              <a:pPr>
                <a:defRPr/>
              </a:pPr>
              <a:t>2013.05.20</a:t>
            </a:fld>
            <a:endParaRPr lang="lt-L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A2512-C2CF-4720-A308-452413160539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F6685-29B9-4960-A387-99B1B2063F03}" type="datetimeFigureOut">
              <a:rPr lang="lt-LT"/>
              <a:pPr>
                <a:defRPr/>
              </a:pPr>
              <a:t>2013.05.20</a:t>
            </a:fld>
            <a:endParaRPr lang="lt-L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7470B-3B53-4B59-AA59-55ABADB883CF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t-L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3E206-4080-409D-9B98-5CEC107DB559}" type="datetimeFigureOut">
              <a:rPr lang="lt-LT"/>
              <a:pPr>
                <a:defRPr/>
              </a:pPr>
              <a:t>2013.05.20</a:t>
            </a:fld>
            <a:endParaRPr lang="lt-L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3B5BC-86C3-4DCB-8B1A-64023E2963AE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90BA788-942F-4768-8467-59DA6A24E736}" type="datetimeFigureOut">
              <a:rPr lang="lt-LT"/>
              <a:pPr>
                <a:defRPr/>
              </a:pPr>
              <a:t>2013.05.20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AE9962-B069-4765-B921-BBE5AD365578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>
          <a:xfrm>
            <a:off x="0" y="1052513"/>
            <a:ext cx="8101013" cy="1800225"/>
          </a:xfrm>
        </p:spPr>
        <p:txBody>
          <a:bodyPr/>
          <a:lstStyle/>
          <a:p>
            <a:r>
              <a:rPr lang="lt-LT" sz="5400" smtClean="0">
                <a:latin typeface="Times New Roman" pitchFamily="18" charset="0"/>
                <a:cs typeface="Times New Roman" pitchFamily="18" charset="0"/>
              </a:rPr>
              <a:t>Mintys apie knygas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2924175"/>
            <a:ext cx="3403600" cy="340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611188" y="549275"/>
            <a:ext cx="8229600" cy="3014663"/>
          </a:xfrm>
        </p:spPr>
        <p:txBody>
          <a:bodyPr/>
          <a:lstStyle/>
          <a:p>
            <a:r>
              <a:rPr lang="lt-LT" smtClean="0">
                <a:latin typeface="Times New Roman" pitchFamily="18" charset="0"/>
                <a:cs typeface="Times New Roman" pitchFamily="18" charset="0"/>
              </a:rPr>
              <a:t>Gera knyga – tarsi pokalbis su protingu žmogumi: teikia žinių, moko apibendrinti tikrovę, suprasti gyvenimą. (A. Tolstojus)</a:t>
            </a:r>
          </a:p>
        </p:txBody>
      </p:sp>
      <p:pic>
        <p:nvPicPr>
          <p:cNvPr id="2253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3644900"/>
            <a:ext cx="5040312" cy="285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196975"/>
            <a:ext cx="8229600" cy="20796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Neskaityk nieko, ko nenori įsiminti, ir neįsimink nieko, ko neketini panaudoti. (</a:t>
            </a:r>
            <a:r>
              <a:rPr lang="lt-LT" dirty="0" err="1" smtClean="0">
                <a:latin typeface="Times New Roman" pitchFamily="18" charset="0"/>
                <a:cs typeface="Times New Roman" pitchFamily="18" charset="0"/>
              </a:rPr>
              <a:t>Dž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. S. </a:t>
            </a:r>
            <a:r>
              <a:rPr lang="lt-LT" dirty="0" err="1" smtClean="0">
                <a:latin typeface="Times New Roman" pitchFamily="18" charset="0"/>
                <a:cs typeface="Times New Roman" pitchFamily="18" charset="0"/>
              </a:rPr>
              <a:t>Blekis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lt-L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3357563"/>
            <a:ext cx="446405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25538"/>
            <a:ext cx="8229600" cy="17176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Knygos – mano ginklas, jomis užkariavau visą pasaulį.</a:t>
            </a:r>
            <a:br>
              <a:rPr lang="lt-LT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lt-LT" dirty="0" err="1" smtClean="0">
                <a:latin typeface="Times New Roman" pitchFamily="18" charset="0"/>
                <a:cs typeface="Times New Roman" pitchFamily="18" charset="0"/>
              </a:rPr>
              <a:t>Voltaire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lt-L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3213100"/>
            <a:ext cx="5795962" cy="328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17962"/>
          </a:xfrm>
        </p:spPr>
        <p:txBody>
          <a:bodyPr/>
          <a:lstStyle/>
          <a:p>
            <a:r>
              <a:rPr lang="lt-LT" smtClean="0"/>
              <a:t>Knyga turi būti kirvis, tinkamas iškirsti jūrai, kuri mumyse užšalo. (F.Kafka)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3981450"/>
            <a:ext cx="3887787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Ačiū už dėmesį </a:t>
            </a:r>
            <a:r>
              <a:rPr lang="lt-LT" smtClean="0">
                <a:sym typeface="Wingdings" pitchFamily="2" charset="2"/>
              </a:rPr>
              <a:t></a:t>
            </a:r>
            <a:endParaRPr lang="lt-LT" smtClean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00563" y="5300663"/>
            <a:ext cx="4186237" cy="8255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lt-LT" sz="2500" smtClean="0"/>
              <a:t>Darbą atliko: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lt-LT" sz="2500" smtClean="0"/>
              <a:t>Evelina Girulskyt</a:t>
            </a:r>
            <a:r>
              <a:rPr lang="lt-LT" sz="2500" smtClean="0">
                <a:latin typeface="Arial" charset="0"/>
              </a:rPr>
              <a:t>ė</a:t>
            </a:r>
            <a:r>
              <a:rPr lang="lt-LT" sz="2500" smtClean="0"/>
              <a:t> 8d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628775"/>
            <a:ext cx="4054475" cy="33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5" y="981075"/>
            <a:ext cx="8424863" cy="22320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Atsitiktinai perskaityta gera knyga gali visam laikui pakeisti žmogaus likimą. </a:t>
            </a:r>
            <a:br>
              <a:rPr lang="lt-LT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(E. M. </a:t>
            </a:r>
            <a:r>
              <a:rPr lang="lt-LT" dirty="0" err="1" smtClean="0">
                <a:latin typeface="Times New Roman" pitchFamily="18" charset="0"/>
                <a:cs typeface="Times New Roman" pitchFamily="18" charset="0"/>
              </a:rPr>
              <a:t>Prevo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100" y="3284538"/>
            <a:ext cx="424815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628775"/>
            <a:ext cx="7848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Skaitymas – štai geriausias mokymasis. Sekti didžio žmogaus mintis – visų įdomiausias mokslas. (A. Puškinas)</a:t>
            </a:r>
            <a:endParaRPr lang="lt-L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3573463"/>
            <a:ext cx="453707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650" y="1196975"/>
            <a:ext cx="7777163" cy="16462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Daugelis giria vienas knygas, bet skaito vis dėlto kitas. </a:t>
            </a:r>
            <a:br>
              <a:rPr lang="lt-LT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lt-LT" dirty="0" err="1" smtClean="0">
                <a:latin typeface="Times New Roman" pitchFamily="18" charset="0"/>
                <a:cs typeface="Times New Roman" pitchFamily="18" charset="0"/>
              </a:rPr>
              <a:t>Marcialis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213100"/>
            <a:ext cx="453707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3716338"/>
            <a:ext cx="8229600" cy="20161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Daug skaityti verta todėl, kad tai darant, mus veikia tai vienos galingos asmenybės, tai kitos, kol mes galop išsilaisviname iš dominuojančio jų poveikio. </a:t>
            </a:r>
            <a:br>
              <a:rPr lang="lt-LT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(T. S. </a:t>
            </a:r>
            <a:r>
              <a:rPr lang="lt-LT" dirty="0" err="1" smtClean="0">
                <a:latin typeface="Times New Roman" pitchFamily="18" charset="0"/>
                <a:cs typeface="Times New Roman" pitchFamily="18" charset="0"/>
              </a:rPr>
              <a:t>Eliotas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60350"/>
            <a:ext cx="3887788" cy="249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33862"/>
          </a:xfrm>
        </p:spPr>
        <p:txBody>
          <a:bodyPr/>
          <a:lstStyle/>
          <a:p>
            <a:r>
              <a:rPr lang="lt-LT" smtClean="0">
                <a:latin typeface="Times New Roman" pitchFamily="18" charset="0"/>
                <a:cs typeface="Times New Roman" pitchFamily="18" charset="0"/>
              </a:rPr>
              <a:t>Knyga, kuri neverta, kad ją skaitytų dukart, neverta ir to, kad ją skaitytų vienąkart. – (P. Vėberis.)</a:t>
            </a:r>
            <a:r>
              <a:rPr lang="lt-LT" smtClean="0"/>
              <a:t/>
            </a:r>
            <a:br>
              <a:rPr lang="lt-LT" smtClean="0"/>
            </a:br>
            <a:r>
              <a:rPr lang="lt-LT" smtClean="0"/>
              <a:t/>
            </a:r>
            <a:br>
              <a:rPr lang="lt-LT" smtClean="0"/>
            </a:br>
            <a:endParaRPr lang="lt-LT" smtClean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3213100"/>
            <a:ext cx="3887788" cy="328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Content Placeholder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17962"/>
          </a:xfrm>
        </p:spPr>
        <p:txBody>
          <a:bodyPr/>
          <a:lstStyle/>
          <a:p>
            <a:r>
              <a:rPr lang="lt-LT" smtClean="0">
                <a:latin typeface="Times New Roman" pitchFamily="18" charset="0"/>
                <a:cs typeface="Times New Roman" pitchFamily="18" charset="0"/>
              </a:rPr>
              <a:t>Knyga padeda užpildyti išsilavinimo spragą. – V. Pekelis.</a:t>
            </a:r>
            <a:r>
              <a:rPr lang="lt-LT" smtClean="0"/>
              <a:t/>
            </a:r>
            <a:br>
              <a:rPr lang="lt-LT" smtClean="0"/>
            </a:br>
            <a:r>
              <a:rPr lang="lt-LT" smtClean="0"/>
              <a:t/>
            </a:r>
            <a:br>
              <a:rPr lang="lt-LT" smtClean="0"/>
            </a:br>
            <a:endParaRPr lang="lt-LT" smtClean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2997200"/>
            <a:ext cx="4752975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2205038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Gera ta knyga, kurioje autorius dėsto vien tai, ko reikia, ir taip, kaip reikia. (Aristotelis) </a:t>
            </a:r>
            <a:br>
              <a:rPr lang="lt-LT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dirty="0" smtClean="0">
                <a:latin typeface="Times New Roman" pitchFamily="18" charset="0"/>
                <a:cs typeface="Times New Roman" pitchFamily="18" charset="0"/>
              </a:rPr>
            </a:br>
            <a:endParaRPr lang="lt-L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3284538"/>
            <a:ext cx="4032250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type="title"/>
          </p:nvPr>
        </p:nvSpPr>
        <p:spPr>
          <a:xfrm>
            <a:off x="250825" y="1268413"/>
            <a:ext cx="8229600" cy="387508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Knygos – minties laivai, plaukiojantys laiko bangomis ir rūpestingai gabenantys savo brangų krovinį iš kartos į kartą.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F.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Bekonas)</a:t>
            </a:r>
            <a:br>
              <a:rPr lang="lt-LT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dirty="0" smtClean="0">
                <a:latin typeface="Times New Roman" pitchFamily="18" charset="0"/>
                <a:cs typeface="Times New Roman" pitchFamily="18" charset="0"/>
              </a:rPr>
            </a:br>
            <a:endParaRPr lang="lt-L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3933825"/>
            <a:ext cx="295275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178</Words>
  <Application>Microsoft Office PowerPoint</Application>
  <PresentationFormat>On-screen Show (4:3)</PresentationFormat>
  <Paragraphs>16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Arial</vt:lpstr>
      <vt:lpstr>Times New Roman</vt:lpstr>
      <vt:lpstr>Wingdings</vt:lpstr>
      <vt:lpstr>Office Theme</vt:lpstr>
      <vt:lpstr>Mintys apie knygas</vt:lpstr>
      <vt:lpstr>Atsitiktinai perskaityta gera knyga gali visam laikui pakeisti žmogaus likimą.  (E. M. Prevo)</vt:lpstr>
      <vt:lpstr>Skaitymas – štai geriausias mokymasis. Sekti didžio žmogaus mintis – visų įdomiausias mokslas. (A. Puškinas)</vt:lpstr>
      <vt:lpstr>Daugelis giria vienas knygas, bet skaito vis dėlto kitas.  (Marcialis)</vt:lpstr>
      <vt:lpstr>Daug skaityti verta todėl, kad tai darant, mus veikia tai vienos galingos asmenybės, tai kitos, kol mes galop išsilaisviname iš dominuojančio jų poveikio.  (T. S. Eliotas)</vt:lpstr>
      <vt:lpstr>Knyga, kuri neverta, kad ją skaitytų dukart, neverta ir to, kad ją skaitytų vienąkart. – (P. Vėberis.)  </vt:lpstr>
      <vt:lpstr>Knyga padeda užpildyti išsilavinimo spragą. – V. Pekelis.  </vt:lpstr>
      <vt:lpstr>Gera ta knyga, kurioje autorius dėsto vien tai, ko reikia, ir taip, kaip reikia. (Aristotelis)   </vt:lpstr>
      <vt:lpstr>Knygos – minties laivai, plaukiojantys laiko bangomis ir rūpestingai gabenantys savo brangų krovinį iš kartos į kartą. (F.Bekonas)  </vt:lpstr>
      <vt:lpstr>Gera knyga – tarsi pokalbis su protingu žmogumi: teikia žinių, moko apibendrinti tikrovę, suprasti gyvenimą. (A. Tolstojus)</vt:lpstr>
      <vt:lpstr>Neskaityk nieko, ko nenori įsiminti, ir neįsimink nieko, ko neketini panaudoti. (Dž. S. Blekis)</vt:lpstr>
      <vt:lpstr>Knygos – mano ginklas, jomis užkariavau visą pasaulį. (Voltaire)</vt:lpstr>
      <vt:lpstr>Knyga turi būti kirvis, tinkamas iškirsti jūrai, kuri mumyse užšalo. (F.Kafka)</vt:lpstr>
      <vt:lpstr>Ačiū už dėmesį 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Mintys apie knygas</dc:title>
  <dc:creator>Savas</dc:creator>
  <cp:lastModifiedBy>Default</cp:lastModifiedBy>
  <cp:revision>8</cp:revision>
  <dcterms:created xsi:type="dcterms:W3CDTF">2013-05-10T11:41:36Z</dcterms:created>
  <dcterms:modified xsi:type="dcterms:W3CDTF">2013-05-20T08:44:22Z</dcterms:modified>
</cp:coreProperties>
</file>