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lt-L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5" name="Rounded Rectangle 7"/>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12"/>
          <p:cNvSpPr/>
          <p:nvPr/>
        </p:nvSpPr>
        <p:spPr>
          <a:xfrm>
            <a:off x="7712075" y="3136900"/>
            <a:ext cx="911225" cy="2074863"/>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13"/>
          <p:cNvSpPr/>
          <p:nvPr/>
        </p:nvSpPr>
        <p:spPr>
          <a:xfrm>
            <a:off x="446088" y="3055938"/>
            <a:ext cx="6946900" cy="2244725"/>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10"/>
          <p:cNvSpPr/>
          <p:nvPr/>
        </p:nvSpPr>
        <p:spPr>
          <a:xfrm>
            <a:off x="541338" y="4559300"/>
            <a:ext cx="6756400" cy="663575"/>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9"/>
          <p:cNvSpPr/>
          <p:nvPr/>
        </p:nvSpPr>
        <p:spPr>
          <a:xfrm>
            <a:off x="539750" y="3140075"/>
            <a:ext cx="6759575" cy="207645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
        <p:nvSpPr>
          <p:cNvPr id="12" name="Date Placeholder 3"/>
          <p:cNvSpPr>
            <a:spLocks noGrp="1"/>
          </p:cNvSpPr>
          <p:nvPr>
            <p:ph type="dt" sz="half" idx="10"/>
          </p:nvPr>
        </p:nvSpPr>
        <p:spPr/>
        <p:txBody>
          <a:bodyPr/>
          <a:lstStyle>
            <a:lvl1pPr>
              <a:defRPr/>
            </a:lvl1pPr>
          </a:lstStyle>
          <a:p>
            <a:pPr>
              <a:defRPr/>
            </a:pPr>
            <a:fld id="{115E1A1C-A119-488D-9C3D-BD47DD757B4B}" type="datetimeFigureOut">
              <a:rPr lang="lt-LT"/>
              <a:pPr>
                <a:defRPr/>
              </a:pPr>
              <a:t>2015-03-02</a:t>
            </a:fld>
            <a:endParaRPr lang="lt-LT"/>
          </a:p>
        </p:txBody>
      </p:sp>
      <p:sp>
        <p:nvSpPr>
          <p:cNvPr id="13" name="Footer Placeholder 4"/>
          <p:cNvSpPr>
            <a:spLocks noGrp="1"/>
          </p:cNvSpPr>
          <p:nvPr>
            <p:ph type="ftr" sz="quarter" idx="11"/>
          </p:nvPr>
        </p:nvSpPr>
        <p:spPr/>
        <p:txBody>
          <a:bodyPr/>
          <a:lstStyle>
            <a:lvl1pPr>
              <a:defRPr/>
            </a:lvl1pPr>
          </a:lstStyle>
          <a:p>
            <a:pPr>
              <a:defRPr/>
            </a:pPr>
            <a:endParaRPr lang="lt-LT"/>
          </a:p>
        </p:txBody>
      </p:sp>
      <p:sp>
        <p:nvSpPr>
          <p:cNvPr id="14" name="Slide Number Placeholder 5"/>
          <p:cNvSpPr>
            <a:spLocks noGrp="1"/>
          </p:cNvSpPr>
          <p:nvPr>
            <p:ph type="sldNum" sz="quarter" idx="12"/>
          </p:nvPr>
        </p:nvSpPr>
        <p:spPr>
          <a:xfrm>
            <a:off x="7786688" y="4625975"/>
            <a:ext cx="762000" cy="457200"/>
          </a:xfrm>
        </p:spPr>
        <p:txBody>
          <a:bodyPr/>
          <a:lstStyle>
            <a:lvl1pPr algn="ctr">
              <a:defRPr sz="2800">
                <a:solidFill>
                  <a:schemeClr val="accent1">
                    <a:lumMod val="50000"/>
                  </a:schemeClr>
                </a:solidFill>
              </a:defRPr>
            </a:lvl1pPr>
          </a:lstStyle>
          <a:p>
            <a:pPr>
              <a:defRPr/>
            </a:pPr>
            <a:fld id="{F6EA05DD-AF53-4263-8E18-51F61868FC99}" type="slidenum">
              <a:rPr lang="lt-LT"/>
              <a:pPr>
                <a:defRPr/>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EA11098-4C17-4242-86E2-438FFAF38DE5}" type="datetimeFigureOut">
              <a:rPr lang="lt-LT"/>
              <a:pPr>
                <a:defRPr/>
              </a:pPr>
              <a:t>2015-03-02</a:t>
            </a:fld>
            <a:endParaRPr lang="lt-LT"/>
          </a:p>
        </p:txBody>
      </p:sp>
      <p:sp>
        <p:nvSpPr>
          <p:cNvPr id="5" name="Footer Placeholder 4"/>
          <p:cNvSpPr>
            <a:spLocks noGrp="1"/>
          </p:cNvSpPr>
          <p:nvPr>
            <p:ph type="ftr" sz="quarter" idx="11"/>
          </p:nvPr>
        </p:nvSpPr>
        <p:spPr/>
        <p:txBody>
          <a:bodyPr/>
          <a:lstStyle>
            <a:lvl1pPr>
              <a:defRPr/>
            </a:lvl1pPr>
          </a:lstStyle>
          <a:p>
            <a:pPr>
              <a:defRPr/>
            </a:pPr>
            <a:endParaRPr lang="lt-LT"/>
          </a:p>
        </p:txBody>
      </p:sp>
      <p:sp>
        <p:nvSpPr>
          <p:cNvPr id="6" name="Slide Number Placeholder 5"/>
          <p:cNvSpPr>
            <a:spLocks noGrp="1"/>
          </p:cNvSpPr>
          <p:nvPr>
            <p:ph type="sldNum" sz="quarter" idx="12"/>
          </p:nvPr>
        </p:nvSpPr>
        <p:spPr/>
        <p:txBody>
          <a:bodyPr/>
          <a:lstStyle>
            <a:lvl1pPr>
              <a:defRPr/>
            </a:lvl1pPr>
          </a:lstStyle>
          <a:p>
            <a:pPr>
              <a:defRPr/>
            </a:pPr>
            <a:fld id="{4F4FEA4E-7D1E-4545-BA50-E224C7C41183}" type="slidenum">
              <a:rPr lang="lt-LT"/>
              <a:pPr>
                <a:defRPr/>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5" name="Rounded Rectangle 7"/>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15"/>
          <p:cNvSpPr/>
          <p:nvPr/>
        </p:nvSpPr>
        <p:spPr>
          <a:xfrm>
            <a:off x="568325" y="3048000"/>
            <a:ext cx="8032750" cy="2244725"/>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14"/>
          <p:cNvSpPr/>
          <p:nvPr/>
        </p:nvSpPr>
        <p:spPr>
          <a:xfrm>
            <a:off x="676275" y="4541838"/>
            <a:ext cx="7816850" cy="663575"/>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13"/>
          <p:cNvSpPr/>
          <p:nvPr/>
        </p:nvSpPr>
        <p:spPr>
          <a:xfrm>
            <a:off x="676275" y="3124200"/>
            <a:ext cx="7816850" cy="2078038"/>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fld id="{2D3FC9B9-B06D-447C-BE6A-1BE7CADFE0A5}" type="datetimeFigureOut">
              <a:rPr lang="lt-LT"/>
              <a:pPr>
                <a:defRPr/>
              </a:pPr>
              <a:t>2015-03-02</a:t>
            </a:fld>
            <a:endParaRPr lang="lt-LT"/>
          </a:p>
        </p:txBody>
      </p:sp>
      <p:sp>
        <p:nvSpPr>
          <p:cNvPr id="11" name="Footer Placeholder 4"/>
          <p:cNvSpPr>
            <a:spLocks noGrp="1"/>
          </p:cNvSpPr>
          <p:nvPr>
            <p:ph type="ftr" sz="quarter" idx="11"/>
          </p:nvPr>
        </p:nvSpPr>
        <p:spPr/>
        <p:txBody>
          <a:bodyPr/>
          <a:lstStyle>
            <a:lvl1pPr>
              <a:defRPr/>
            </a:lvl1pPr>
          </a:lstStyle>
          <a:p>
            <a:pPr>
              <a:defRPr/>
            </a:pPr>
            <a:endParaRPr lang="lt-LT"/>
          </a:p>
        </p:txBody>
      </p:sp>
      <p:sp>
        <p:nvSpPr>
          <p:cNvPr id="12" name="Slide Number Placeholder 5"/>
          <p:cNvSpPr>
            <a:spLocks noGrp="1"/>
          </p:cNvSpPr>
          <p:nvPr>
            <p:ph type="sldNum" sz="quarter" idx="12"/>
          </p:nvPr>
        </p:nvSpPr>
        <p:spPr/>
        <p:txBody>
          <a:bodyPr/>
          <a:lstStyle>
            <a:lvl1pPr>
              <a:defRPr/>
            </a:lvl1pPr>
          </a:lstStyle>
          <a:p>
            <a:pPr>
              <a:defRPr/>
            </a:pPr>
            <a:fld id="{587C611E-DCAC-4727-8E93-F06373CEA2D4}" type="slidenum">
              <a:rPr lang="lt-LT"/>
              <a:pPr>
                <a:defRPr/>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0E6CB2F3-B871-443C-98D5-A6ED3B818354}" type="datetimeFigureOut">
              <a:rPr lang="lt-LT"/>
              <a:pPr>
                <a:defRPr/>
              </a:pPr>
              <a:t>2015-03-02</a:t>
            </a:fld>
            <a:endParaRPr lang="lt-LT"/>
          </a:p>
        </p:txBody>
      </p:sp>
      <p:sp>
        <p:nvSpPr>
          <p:cNvPr id="6" name="Footer Placeholder 4"/>
          <p:cNvSpPr>
            <a:spLocks noGrp="1"/>
          </p:cNvSpPr>
          <p:nvPr>
            <p:ph type="ftr" sz="quarter" idx="11"/>
          </p:nvPr>
        </p:nvSpPr>
        <p:spPr/>
        <p:txBody>
          <a:bodyPr/>
          <a:lstStyle>
            <a:lvl1pPr>
              <a:defRPr/>
            </a:lvl1pPr>
          </a:lstStyle>
          <a:p>
            <a:pPr>
              <a:defRPr/>
            </a:pPr>
            <a:endParaRPr lang="lt-LT"/>
          </a:p>
        </p:txBody>
      </p:sp>
      <p:sp>
        <p:nvSpPr>
          <p:cNvPr id="7" name="Slide Number Placeholder 5"/>
          <p:cNvSpPr>
            <a:spLocks noGrp="1"/>
          </p:cNvSpPr>
          <p:nvPr>
            <p:ph type="sldNum" sz="quarter" idx="12"/>
          </p:nvPr>
        </p:nvSpPr>
        <p:spPr/>
        <p:txBody>
          <a:bodyPr/>
          <a:lstStyle>
            <a:lvl1pPr>
              <a:defRPr/>
            </a:lvl1pPr>
          </a:lstStyle>
          <a:p>
            <a:pPr>
              <a:defRPr/>
            </a:pPr>
            <a:fld id="{C9646274-9240-49CC-98F6-706A501BB013}" type="slidenum">
              <a:rPr lang="lt-LT"/>
              <a:pPr>
                <a:defRPr/>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6069F72B-32E3-42AC-AA35-D4829FA8493D}" type="datetimeFigureOut">
              <a:rPr lang="lt-LT"/>
              <a:pPr>
                <a:defRPr/>
              </a:pPr>
              <a:t>2015-03-02</a:t>
            </a:fld>
            <a:endParaRPr lang="lt-LT"/>
          </a:p>
        </p:txBody>
      </p:sp>
      <p:sp>
        <p:nvSpPr>
          <p:cNvPr id="8" name="Footer Placeholder 4"/>
          <p:cNvSpPr>
            <a:spLocks noGrp="1"/>
          </p:cNvSpPr>
          <p:nvPr>
            <p:ph type="ftr" sz="quarter" idx="11"/>
          </p:nvPr>
        </p:nvSpPr>
        <p:spPr/>
        <p:txBody>
          <a:bodyPr/>
          <a:lstStyle>
            <a:lvl1pPr>
              <a:defRPr/>
            </a:lvl1pPr>
          </a:lstStyle>
          <a:p>
            <a:pPr>
              <a:defRPr/>
            </a:pPr>
            <a:endParaRPr lang="lt-LT"/>
          </a:p>
        </p:txBody>
      </p:sp>
      <p:sp>
        <p:nvSpPr>
          <p:cNvPr id="9" name="Slide Number Placeholder 5"/>
          <p:cNvSpPr>
            <a:spLocks noGrp="1"/>
          </p:cNvSpPr>
          <p:nvPr>
            <p:ph type="sldNum" sz="quarter" idx="12"/>
          </p:nvPr>
        </p:nvSpPr>
        <p:spPr/>
        <p:txBody>
          <a:bodyPr/>
          <a:lstStyle>
            <a:lvl1pPr>
              <a:defRPr/>
            </a:lvl1pPr>
          </a:lstStyle>
          <a:p>
            <a:pPr>
              <a:defRPr/>
            </a:pPr>
            <a:fld id="{AD401030-7235-4CB5-BD29-05F035744583}" type="slidenum">
              <a:rPr lang="lt-LT"/>
              <a:pPr>
                <a:defRPr/>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7F3229D-7813-4F23-9049-5C46CF26C8BB}" type="datetimeFigureOut">
              <a:rPr lang="lt-LT"/>
              <a:pPr>
                <a:defRPr/>
              </a:pPr>
              <a:t>2015-03-02</a:t>
            </a:fld>
            <a:endParaRPr lang="lt-LT"/>
          </a:p>
        </p:txBody>
      </p:sp>
      <p:sp>
        <p:nvSpPr>
          <p:cNvPr id="4" name="Footer Placeholder 4"/>
          <p:cNvSpPr>
            <a:spLocks noGrp="1"/>
          </p:cNvSpPr>
          <p:nvPr>
            <p:ph type="ftr" sz="quarter" idx="11"/>
          </p:nvPr>
        </p:nvSpPr>
        <p:spPr/>
        <p:txBody>
          <a:bodyPr/>
          <a:lstStyle>
            <a:lvl1pPr>
              <a:defRPr/>
            </a:lvl1pPr>
          </a:lstStyle>
          <a:p>
            <a:pPr>
              <a:defRPr/>
            </a:pPr>
            <a:endParaRPr lang="lt-LT"/>
          </a:p>
        </p:txBody>
      </p:sp>
      <p:sp>
        <p:nvSpPr>
          <p:cNvPr id="5" name="Slide Number Placeholder 5"/>
          <p:cNvSpPr>
            <a:spLocks noGrp="1"/>
          </p:cNvSpPr>
          <p:nvPr>
            <p:ph type="sldNum" sz="quarter" idx="12"/>
          </p:nvPr>
        </p:nvSpPr>
        <p:spPr/>
        <p:txBody>
          <a:bodyPr/>
          <a:lstStyle>
            <a:lvl1pPr>
              <a:defRPr/>
            </a:lvl1pPr>
          </a:lstStyle>
          <a:p>
            <a:pPr>
              <a:defRPr/>
            </a:pPr>
            <a:fld id="{DA4BDD2B-7D64-419D-8A7A-E63538712D1F}" type="slidenum">
              <a:rPr lang="lt-LT"/>
              <a:pPr>
                <a:defRPr/>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3" name="Rounded Rectangle 10"/>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Date Placeholder 1"/>
          <p:cNvSpPr>
            <a:spLocks noGrp="1"/>
          </p:cNvSpPr>
          <p:nvPr>
            <p:ph type="dt" sz="half" idx="10"/>
          </p:nvPr>
        </p:nvSpPr>
        <p:spPr/>
        <p:txBody>
          <a:bodyPr/>
          <a:lstStyle>
            <a:lvl1pPr>
              <a:defRPr/>
            </a:lvl1pPr>
          </a:lstStyle>
          <a:p>
            <a:pPr>
              <a:defRPr/>
            </a:pPr>
            <a:fld id="{106977CE-7DF7-4803-9E3E-DAB16FE666EC}" type="datetimeFigureOut">
              <a:rPr lang="lt-LT"/>
              <a:pPr>
                <a:defRPr/>
              </a:pPr>
              <a:t>2015-03-02</a:t>
            </a:fld>
            <a:endParaRPr lang="lt-LT"/>
          </a:p>
        </p:txBody>
      </p:sp>
      <p:sp>
        <p:nvSpPr>
          <p:cNvPr id="5" name="Footer Placeholder 2"/>
          <p:cNvSpPr>
            <a:spLocks noGrp="1"/>
          </p:cNvSpPr>
          <p:nvPr>
            <p:ph type="ftr" sz="quarter" idx="11"/>
          </p:nvPr>
        </p:nvSpPr>
        <p:spPr/>
        <p:txBody>
          <a:bodyPr/>
          <a:lstStyle>
            <a:lvl1pPr>
              <a:defRPr/>
            </a:lvl1pPr>
          </a:lstStyle>
          <a:p>
            <a:pPr>
              <a:defRPr/>
            </a:pPr>
            <a:endParaRPr lang="lt-LT"/>
          </a:p>
        </p:txBody>
      </p:sp>
      <p:sp>
        <p:nvSpPr>
          <p:cNvPr id="6" name="Slide Number Placeholder 3"/>
          <p:cNvSpPr>
            <a:spLocks noGrp="1"/>
          </p:cNvSpPr>
          <p:nvPr>
            <p:ph type="sldNum" sz="quarter" idx="12"/>
          </p:nvPr>
        </p:nvSpPr>
        <p:spPr/>
        <p:txBody>
          <a:bodyPr/>
          <a:lstStyle>
            <a:lvl1pPr>
              <a:defRPr/>
            </a:lvl1pPr>
          </a:lstStyle>
          <a:p>
            <a:pPr>
              <a:defRPr/>
            </a:pPr>
            <a:fld id="{F9806C7A-1682-41D2-A5D0-17FE4055CC1A}" type="slidenum">
              <a:rPr lang="lt-LT"/>
              <a:pPr>
                <a:defRPr/>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6" name="Rounded Rectangle 11"/>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9"/>
          <p:cNvSpPr/>
          <p:nvPr/>
        </p:nvSpPr>
        <p:spPr>
          <a:xfrm>
            <a:off x="676275" y="1643063"/>
            <a:ext cx="2484438" cy="3233737"/>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lstStyle>
            <a:lvl1pPr algn="l">
              <a:defRPr sz="2000" b="0">
                <a:solidFill>
                  <a:schemeClr val="accent1">
                    <a:lumMod val="75000"/>
                  </a:schemeClr>
                </a:solidFill>
              </a:defRPr>
            </a:lvl1pPr>
          </a:lstStyle>
          <a:p>
            <a:r>
              <a:rPr lang="en-US" smtClean="0"/>
              <a:t>Click to edit Master title style</a:t>
            </a:r>
            <a:endParaRPr lang="en-US" dirty="0"/>
          </a:p>
        </p:txBody>
      </p:sp>
      <p:sp>
        <p:nvSpPr>
          <p:cNvPr id="9" name="Date Placeholder 4"/>
          <p:cNvSpPr>
            <a:spLocks noGrp="1"/>
          </p:cNvSpPr>
          <p:nvPr>
            <p:ph type="dt" sz="half" idx="10"/>
          </p:nvPr>
        </p:nvSpPr>
        <p:spPr/>
        <p:txBody>
          <a:bodyPr/>
          <a:lstStyle>
            <a:lvl1pPr>
              <a:defRPr/>
            </a:lvl1pPr>
          </a:lstStyle>
          <a:p>
            <a:pPr>
              <a:defRPr/>
            </a:pPr>
            <a:fld id="{DDBE1833-575C-4FD8-A0CD-265634BE33E7}" type="datetimeFigureOut">
              <a:rPr lang="lt-LT"/>
              <a:pPr>
                <a:defRPr/>
              </a:pPr>
              <a:t>2015-03-02</a:t>
            </a:fld>
            <a:endParaRPr lang="lt-LT"/>
          </a:p>
        </p:txBody>
      </p:sp>
      <p:sp>
        <p:nvSpPr>
          <p:cNvPr id="10" name="Footer Placeholder 5"/>
          <p:cNvSpPr>
            <a:spLocks noGrp="1"/>
          </p:cNvSpPr>
          <p:nvPr>
            <p:ph type="ftr" sz="quarter" idx="11"/>
          </p:nvPr>
        </p:nvSpPr>
        <p:spPr/>
        <p:txBody>
          <a:bodyPr/>
          <a:lstStyle>
            <a:lvl1pPr>
              <a:defRPr/>
            </a:lvl1pPr>
          </a:lstStyle>
          <a:p>
            <a:pPr>
              <a:defRPr/>
            </a:pPr>
            <a:endParaRPr lang="lt-LT"/>
          </a:p>
        </p:txBody>
      </p:sp>
      <p:sp>
        <p:nvSpPr>
          <p:cNvPr id="11" name="Slide Number Placeholder 6"/>
          <p:cNvSpPr>
            <a:spLocks noGrp="1"/>
          </p:cNvSpPr>
          <p:nvPr>
            <p:ph type="sldNum" sz="quarter" idx="12"/>
          </p:nvPr>
        </p:nvSpPr>
        <p:spPr/>
        <p:txBody>
          <a:bodyPr/>
          <a:lstStyle>
            <a:lvl1pPr>
              <a:defRPr/>
            </a:lvl1pPr>
          </a:lstStyle>
          <a:p>
            <a:pPr>
              <a:defRPr/>
            </a:pPr>
            <a:fld id="{E59F37F2-4869-436B-91BD-55EABAC4A914}" type="slidenum">
              <a:rPr lang="lt-LT"/>
              <a:pPr>
                <a:defRPr/>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6" name="Rounded Rectangle 8"/>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11"/>
          <p:cNvSpPr/>
          <p:nvPr/>
        </p:nvSpPr>
        <p:spPr>
          <a:xfrm>
            <a:off x="762000" y="5029200"/>
            <a:ext cx="7600950" cy="1203325"/>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12"/>
          <p:cNvSpPr/>
          <p:nvPr/>
        </p:nvSpPr>
        <p:spPr>
          <a:xfrm>
            <a:off x="914400" y="5638800"/>
            <a:ext cx="7327900" cy="452438"/>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10"/>
          <p:cNvSpPr/>
          <p:nvPr/>
        </p:nvSpPr>
        <p:spPr>
          <a:xfrm>
            <a:off x="604838" y="5075238"/>
            <a:ext cx="7947025" cy="1096962"/>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0"/>
          <a:lstStyle>
            <a:lvl1pPr algn="ctr">
              <a:defRPr sz="2000" b="0">
                <a:solidFill>
                  <a:schemeClr val="accent1">
                    <a:lumMod val="75000"/>
                  </a:schemeClr>
                </a:solidFill>
              </a:defRPr>
            </a:lvl1pPr>
          </a:lstStyle>
          <a:p>
            <a:r>
              <a:rPr lang="en-US" smtClean="0"/>
              <a:t>Click to edit Master title style</a:t>
            </a:r>
            <a:endParaRPr lang="en-US" dirty="0"/>
          </a:p>
        </p:txBody>
      </p:sp>
      <p:sp>
        <p:nvSpPr>
          <p:cNvPr id="11" name="Date Placeholder 4"/>
          <p:cNvSpPr>
            <a:spLocks noGrp="1"/>
          </p:cNvSpPr>
          <p:nvPr>
            <p:ph type="dt" sz="half" idx="10"/>
          </p:nvPr>
        </p:nvSpPr>
        <p:spPr/>
        <p:txBody>
          <a:bodyPr/>
          <a:lstStyle>
            <a:lvl1pPr>
              <a:defRPr/>
            </a:lvl1pPr>
          </a:lstStyle>
          <a:p>
            <a:pPr>
              <a:defRPr/>
            </a:pPr>
            <a:fld id="{D0A9E05F-2458-4693-B422-3EE886F69495}" type="datetimeFigureOut">
              <a:rPr lang="lt-LT"/>
              <a:pPr>
                <a:defRPr/>
              </a:pPr>
              <a:t>2015-03-02</a:t>
            </a:fld>
            <a:endParaRPr lang="lt-LT"/>
          </a:p>
        </p:txBody>
      </p:sp>
      <p:sp>
        <p:nvSpPr>
          <p:cNvPr id="12" name="Slide Number Placeholder 6"/>
          <p:cNvSpPr>
            <a:spLocks noGrp="1"/>
          </p:cNvSpPr>
          <p:nvPr>
            <p:ph type="sldNum" sz="quarter" idx="11"/>
          </p:nvPr>
        </p:nvSpPr>
        <p:spPr/>
        <p:txBody>
          <a:bodyPr/>
          <a:lstStyle>
            <a:lvl1pPr>
              <a:defRPr/>
            </a:lvl1pPr>
          </a:lstStyle>
          <a:p>
            <a:pPr>
              <a:defRPr/>
            </a:pPr>
            <a:fld id="{2C459E13-F7E2-44C3-BA6A-4B88DFCE8EDC}" type="slidenum">
              <a:rPr lang="lt-LT"/>
              <a:pPr>
                <a:defRPr/>
              </a:pPr>
              <a:t>‹#›</a:t>
            </a:fld>
            <a:endParaRPr lang="lt-LT"/>
          </a:p>
        </p:txBody>
      </p:sp>
      <p:sp>
        <p:nvSpPr>
          <p:cNvPr id="13" name="Footer Placeholder 5"/>
          <p:cNvSpPr>
            <a:spLocks noGrp="1"/>
          </p:cNvSpPr>
          <p:nvPr>
            <p:ph type="ftr" sz="quarter" idx="12"/>
          </p:nvPr>
        </p:nvSpPr>
        <p:spPr/>
        <p:txBody>
          <a:bodyPr/>
          <a:lstStyle>
            <a:lvl1pPr>
              <a:defRPr/>
            </a:lvl1pPr>
          </a:lstStyle>
          <a:p>
            <a:pPr>
              <a:defRPr/>
            </a:pPr>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B1610F0-F31B-4C3C-9D0D-DB7AB9BD42D6}" type="datetimeFigureOut">
              <a:rPr lang="lt-LT"/>
              <a:pPr>
                <a:defRPr/>
              </a:pPr>
              <a:t>2015-03-02</a:t>
            </a:fld>
            <a:endParaRPr lang="lt-LT"/>
          </a:p>
        </p:txBody>
      </p:sp>
      <p:sp>
        <p:nvSpPr>
          <p:cNvPr id="5" name="Footer Placeholder 4"/>
          <p:cNvSpPr>
            <a:spLocks noGrp="1"/>
          </p:cNvSpPr>
          <p:nvPr>
            <p:ph type="ftr" sz="quarter" idx="11"/>
          </p:nvPr>
        </p:nvSpPr>
        <p:spPr/>
        <p:txBody>
          <a:bodyPr/>
          <a:lstStyle>
            <a:lvl1pPr>
              <a:defRPr/>
            </a:lvl1pPr>
          </a:lstStyle>
          <a:p>
            <a:pPr>
              <a:defRPr/>
            </a:pPr>
            <a:endParaRPr lang="lt-LT"/>
          </a:p>
        </p:txBody>
      </p:sp>
      <p:sp>
        <p:nvSpPr>
          <p:cNvPr id="6" name="Slide Number Placeholder 5"/>
          <p:cNvSpPr>
            <a:spLocks noGrp="1"/>
          </p:cNvSpPr>
          <p:nvPr>
            <p:ph type="sldNum" sz="quarter" idx="12"/>
          </p:nvPr>
        </p:nvSpPr>
        <p:spPr/>
        <p:txBody>
          <a:bodyPr/>
          <a:lstStyle>
            <a:lvl1pPr>
              <a:defRPr/>
            </a:lvl1pPr>
          </a:lstStyle>
          <a:p>
            <a:pPr>
              <a:defRPr/>
            </a:pPr>
            <a:fld id="{61CF9257-B969-41BB-975C-ADC4D8B6F41C}" type="slidenum">
              <a:rPr lang="lt-LT"/>
              <a:pPr>
                <a:defRPr/>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6"/>
          <p:cNvSpPr/>
          <p:nvPr/>
        </p:nvSpPr>
        <p:spPr>
          <a:xfrm>
            <a:off x="6861175" y="228600"/>
            <a:ext cx="1860550" cy="6122988"/>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7"/>
          <p:cNvSpPr/>
          <p:nvPr/>
        </p:nvSpPr>
        <p:spPr>
          <a:xfrm>
            <a:off x="6954838" y="350838"/>
            <a:ext cx="1673225" cy="5876925"/>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403BE899-0C72-4A6C-B5AD-41392C65D446}" type="datetimeFigureOut">
              <a:rPr lang="lt-LT"/>
              <a:pPr>
                <a:defRPr/>
              </a:pPr>
              <a:t>2015-03-02</a:t>
            </a:fld>
            <a:endParaRPr lang="lt-LT"/>
          </a:p>
        </p:txBody>
      </p:sp>
      <p:sp>
        <p:nvSpPr>
          <p:cNvPr id="7" name="Footer Placeholder 4"/>
          <p:cNvSpPr>
            <a:spLocks noGrp="1"/>
          </p:cNvSpPr>
          <p:nvPr>
            <p:ph type="ftr" sz="quarter" idx="11"/>
          </p:nvPr>
        </p:nvSpPr>
        <p:spPr/>
        <p:txBody>
          <a:bodyPr/>
          <a:lstStyle>
            <a:lvl1pPr>
              <a:defRPr/>
            </a:lvl1pPr>
          </a:lstStyle>
          <a:p>
            <a:pPr>
              <a:defRPr/>
            </a:pPr>
            <a:endParaRPr lang="lt-LT"/>
          </a:p>
        </p:txBody>
      </p:sp>
      <p:sp>
        <p:nvSpPr>
          <p:cNvPr id="8" name="Slide Number Placeholder 5"/>
          <p:cNvSpPr>
            <a:spLocks noGrp="1"/>
          </p:cNvSpPr>
          <p:nvPr>
            <p:ph type="sldNum" sz="quarter" idx="12"/>
          </p:nvPr>
        </p:nvSpPr>
        <p:spPr/>
        <p:txBody>
          <a:bodyPr/>
          <a:lstStyle>
            <a:lvl1pPr>
              <a:defRPr/>
            </a:lvl1pPr>
          </a:lstStyle>
          <a:p>
            <a:pPr>
              <a:defRPr/>
            </a:pPr>
            <a:fld id="{B06B83B4-F757-438E-97B9-C8BA1424B0DB}" type="slidenum">
              <a:rPr lang="lt-LT"/>
              <a:pPr>
                <a:defRPr/>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7" name="Rounded Rectangle 6"/>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Text Placeholder 2"/>
          <p:cNvSpPr>
            <a:spLocks noGrp="1"/>
          </p:cNvSpPr>
          <p:nvPr>
            <p:ph type="body" idx="1"/>
          </p:nvPr>
        </p:nvSpPr>
        <p:spPr bwMode="auto">
          <a:xfrm>
            <a:off x="457200" y="1752600"/>
            <a:ext cx="82296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2"/>
                </a:solidFill>
                <a:latin typeface="+mn-lt"/>
              </a:defRPr>
            </a:lvl1pPr>
          </a:lstStyle>
          <a:p>
            <a:pPr>
              <a:defRPr/>
            </a:pPr>
            <a:fld id="{B7AB158A-5D8D-4EC3-AF2E-B0041DCD223E}" type="datetimeFigureOut">
              <a:rPr lang="lt-LT"/>
              <a:pPr>
                <a:defRPr/>
              </a:pPr>
              <a:t>2015-03-02</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2"/>
                </a:solidFill>
                <a:latin typeface="+mn-lt"/>
              </a:defRPr>
            </a:lvl1pPr>
          </a:lstStyle>
          <a:p>
            <a:pPr>
              <a:defRPr/>
            </a:pPr>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2"/>
                </a:solidFill>
                <a:latin typeface="+mn-lt"/>
              </a:defRPr>
            </a:lvl1pPr>
          </a:lstStyle>
          <a:p>
            <a:pPr>
              <a:defRPr/>
            </a:pPr>
            <a:fld id="{45F4A458-0E66-472B-A6BB-28E5EAC64EE4}" type="slidenum">
              <a:rPr lang="lt-LT"/>
              <a:pPr>
                <a:defRPr/>
              </a:pPr>
              <a:t>‹#›</a:t>
            </a:fld>
            <a:endParaRPr lang="lt-LT"/>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a:off x="373063" y="373063"/>
            <a:ext cx="8380412" cy="1117600"/>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425450" y="407988"/>
            <a:ext cx="8261350" cy="103981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732" r:id="rId1"/>
    <p:sldLayoutId id="2147483731" r:id="rId2"/>
    <p:sldLayoutId id="2147483733" r:id="rId3"/>
    <p:sldLayoutId id="2147483730" r:id="rId4"/>
    <p:sldLayoutId id="2147483729" r:id="rId5"/>
    <p:sldLayoutId id="2147483728" r:id="rId6"/>
    <p:sldLayoutId id="2147483734" r:id="rId7"/>
    <p:sldLayoutId id="2147483735" r:id="rId8"/>
    <p:sldLayoutId id="2147483736" r:id="rId9"/>
    <p:sldLayoutId id="2147483727" r:id="rId10"/>
    <p:sldLayoutId id="2147483737" r:id="rId11"/>
  </p:sldLayoutIdLst>
  <p:txStyles>
    <p:titleStyle>
      <a:lvl1pPr algn="ctr" rtl="0" eaLnBrk="0" fontAlgn="base" hangingPunct="0">
        <a:spcBef>
          <a:spcPct val="0"/>
        </a:spcBef>
        <a:spcAft>
          <a:spcPct val="0"/>
        </a:spcAft>
        <a:defRPr sz="3500" kern="1200" cap="all">
          <a:solidFill>
            <a:srgbClr val="6B7D72"/>
          </a:solidFill>
          <a:latin typeface="+mj-lt"/>
          <a:ea typeface="+mj-ea"/>
          <a:cs typeface="+mj-cs"/>
        </a:defRPr>
      </a:lvl1pPr>
      <a:lvl2pPr algn="ctr" rtl="0" eaLnBrk="0" fontAlgn="base" hangingPunct="0">
        <a:spcBef>
          <a:spcPct val="0"/>
        </a:spcBef>
        <a:spcAft>
          <a:spcPct val="0"/>
        </a:spcAft>
        <a:defRPr sz="3500">
          <a:solidFill>
            <a:srgbClr val="6B7D72"/>
          </a:solidFill>
          <a:latin typeface="Book Antiqua" pitchFamily="18" charset="0"/>
        </a:defRPr>
      </a:lvl2pPr>
      <a:lvl3pPr algn="ctr" rtl="0" eaLnBrk="0" fontAlgn="base" hangingPunct="0">
        <a:spcBef>
          <a:spcPct val="0"/>
        </a:spcBef>
        <a:spcAft>
          <a:spcPct val="0"/>
        </a:spcAft>
        <a:defRPr sz="3500">
          <a:solidFill>
            <a:srgbClr val="6B7D72"/>
          </a:solidFill>
          <a:latin typeface="Book Antiqua" pitchFamily="18" charset="0"/>
        </a:defRPr>
      </a:lvl3pPr>
      <a:lvl4pPr algn="ctr" rtl="0" eaLnBrk="0" fontAlgn="base" hangingPunct="0">
        <a:spcBef>
          <a:spcPct val="0"/>
        </a:spcBef>
        <a:spcAft>
          <a:spcPct val="0"/>
        </a:spcAft>
        <a:defRPr sz="3500">
          <a:solidFill>
            <a:srgbClr val="6B7D72"/>
          </a:solidFill>
          <a:latin typeface="Book Antiqua" pitchFamily="18" charset="0"/>
        </a:defRPr>
      </a:lvl4pPr>
      <a:lvl5pPr algn="ctr" rtl="0" eaLnBrk="0" fontAlgn="base" hangingPunct="0">
        <a:spcBef>
          <a:spcPct val="0"/>
        </a:spcBef>
        <a:spcAft>
          <a:spcPct val="0"/>
        </a:spcAft>
        <a:defRPr sz="3500">
          <a:solidFill>
            <a:srgbClr val="6B7D72"/>
          </a:solidFill>
          <a:latin typeface="Book Antiqua" pitchFamily="18" charset="0"/>
        </a:defRPr>
      </a:lvl5pPr>
      <a:lvl6pPr marL="457200" algn="ctr" rtl="0" fontAlgn="base">
        <a:spcBef>
          <a:spcPct val="0"/>
        </a:spcBef>
        <a:spcAft>
          <a:spcPct val="0"/>
        </a:spcAft>
        <a:defRPr sz="3500">
          <a:solidFill>
            <a:srgbClr val="6B7D72"/>
          </a:solidFill>
          <a:latin typeface="Book Antiqua" pitchFamily="18" charset="0"/>
        </a:defRPr>
      </a:lvl6pPr>
      <a:lvl7pPr marL="914400" algn="ctr" rtl="0" fontAlgn="base">
        <a:spcBef>
          <a:spcPct val="0"/>
        </a:spcBef>
        <a:spcAft>
          <a:spcPct val="0"/>
        </a:spcAft>
        <a:defRPr sz="3500">
          <a:solidFill>
            <a:srgbClr val="6B7D72"/>
          </a:solidFill>
          <a:latin typeface="Book Antiqua" pitchFamily="18" charset="0"/>
        </a:defRPr>
      </a:lvl7pPr>
      <a:lvl8pPr marL="1371600" algn="ctr" rtl="0" fontAlgn="base">
        <a:spcBef>
          <a:spcPct val="0"/>
        </a:spcBef>
        <a:spcAft>
          <a:spcPct val="0"/>
        </a:spcAft>
        <a:defRPr sz="3500">
          <a:solidFill>
            <a:srgbClr val="6B7D72"/>
          </a:solidFill>
          <a:latin typeface="Book Antiqua" pitchFamily="18" charset="0"/>
        </a:defRPr>
      </a:lvl8pPr>
      <a:lvl9pPr marL="1828800" algn="ctr" rtl="0" fontAlgn="base">
        <a:spcBef>
          <a:spcPct val="0"/>
        </a:spcBef>
        <a:spcAft>
          <a:spcPct val="0"/>
        </a:spcAft>
        <a:defRPr sz="3500">
          <a:solidFill>
            <a:srgbClr val="6B7D72"/>
          </a:solidFill>
          <a:latin typeface="Book Antiqua" pitchFamily="18" charset="0"/>
        </a:defRPr>
      </a:lvl9pPr>
    </p:titleStyle>
    <p:bodyStyle>
      <a:lvl1pPr marL="342900" indent="-228600" algn="l" rtl="0" eaLnBrk="0" fontAlgn="base" hangingPunct="0">
        <a:spcBef>
          <a:spcPct val="20000"/>
        </a:spcBef>
        <a:spcAft>
          <a:spcPct val="0"/>
        </a:spcAft>
        <a:buClr>
          <a:schemeClr val="accent1"/>
        </a:buClr>
        <a:buFont typeface="Arial" charset="0"/>
        <a:buChar char="•"/>
        <a:defRPr sz="2400" kern="1200">
          <a:solidFill>
            <a:schemeClr val="tx2"/>
          </a:solidFill>
          <a:latin typeface="+mn-lt"/>
          <a:ea typeface="+mn-ea"/>
          <a:cs typeface="+mn-cs"/>
        </a:defRPr>
      </a:lvl1pPr>
      <a:lvl2pPr marL="639763" indent="-228600" algn="l" rtl="0" eaLnBrk="0" fontAlgn="base" hangingPunct="0">
        <a:spcBef>
          <a:spcPct val="20000"/>
        </a:spcBef>
        <a:spcAft>
          <a:spcPct val="0"/>
        </a:spcAft>
        <a:buClr>
          <a:schemeClr val="accent2"/>
        </a:buClr>
        <a:buFont typeface="Arial" charset="0"/>
        <a:buChar char="•"/>
        <a:defRPr sz="2000" kern="1200">
          <a:solidFill>
            <a:schemeClr val="tx2"/>
          </a:solidFill>
          <a:latin typeface="+mn-lt"/>
          <a:ea typeface="+mn-ea"/>
          <a:cs typeface="+mn-cs"/>
        </a:defRPr>
      </a:lvl2pPr>
      <a:lvl3pPr marL="914400" indent="-228600" algn="l" rtl="0" eaLnBrk="0" fontAlgn="base" hangingPunct="0">
        <a:spcBef>
          <a:spcPct val="20000"/>
        </a:spcBef>
        <a:spcAft>
          <a:spcPct val="0"/>
        </a:spcAft>
        <a:buClr>
          <a:srgbClr val="B5AE53"/>
        </a:buClr>
        <a:buFont typeface="Arial" charset="0"/>
        <a:buChar char="•"/>
        <a:defRPr kern="1200">
          <a:solidFill>
            <a:schemeClr val="tx2"/>
          </a:solidFill>
          <a:latin typeface="+mn-lt"/>
          <a:ea typeface="+mn-ea"/>
          <a:cs typeface="+mn-cs"/>
        </a:defRPr>
      </a:lvl3pPr>
      <a:lvl4pPr marL="1279525" indent="-228600" algn="l" rtl="0" eaLnBrk="0" fontAlgn="base" hangingPunct="0">
        <a:spcBef>
          <a:spcPct val="20000"/>
        </a:spcBef>
        <a:spcAft>
          <a:spcPct val="0"/>
        </a:spcAft>
        <a:buClr>
          <a:srgbClr val="848058"/>
        </a:buClr>
        <a:buFont typeface="Arial" charset="0"/>
        <a:buChar char="•"/>
        <a:defRPr sz="1600" kern="1200">
          <a:solidFill>
            <a:schemeClr val="tx2"/>
          </a:solidFill>
          <a:latin typeface="+mn-lt"/>
          <a:ea typeface="+mn-ea"/>
          <a:cs typeface="+mn-cs"/>
        </a:defRPr>
      </a:lvl4pPr>
      <a:lvl5pPr marL="1554163" indent="-228600" algn="l" rtl="0" eaLnBrk="0" fontAlgn="base" hangingPunct="0">
        <a:spcBef>
          <a:spcPct val="20000"/>
        </a:spcBef>
        <a:spcAft>
          <a:spcPct val="0"/>
        </a:spcAft>
        <a:buClr>
          <a:srgbClr val="E8B54D"/>
        </a:buClr>
        <a:buFont typeface="Arial" charset="0"/>
        <a:buChar char="•"/>
        <a:defRPr sz="1600" kern="120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42938" y="4648200"/>
            <a:ext cx="6553200" cy="457200"/>
          </a:xfrm>
        </p:spPr>
        <p:txBody>
          <a:bodyPr rtlCol="0"/>
          <a:lstStyle/>
          <a:p>
            <a:pPr eaLnBrk="1" fontAlgn="auto" hangingPunct="1">
              <a:spcAft>
                <a:spcPts val="0"/>
              </a:spcAft>
              <a:buFont typeface="Arial" pitchFamily="34" charset="0"/>
              <a:buNone/>
              <a:defRPr/>
            </a:pPr>
            <a:endParaRPr lang="lt-LT" dirty="0"/>
          </a:p>
        </p:txBody>
      </p:sp>
      <p:sp>
        <p:nvSpPr>
          <p:cNvPr id="2" name="Title 1"/>
          <p:cNvSpPr>
            <a:spLocks noGrp="1"/>
          </p:cNvSpPr>
          <p:nvPr>
            <p:ph type="ctrTitle"/>
          </p:nvPr>
        </p:nvSpPr>
        <p:spPr>
          <a:xfrm>
            <a:off x="2590800" y="2132856"/>
            <a:ext cx="3962400" cy="2972544"/>
          </a:xfrm>
        </p:spPr>
        <p:txBody>
          <a:bodyPr/>
          <a:lstStyle/>
          <a:p>
            <a:pPr eaLnBrk="1" fontAlgn="auto" hangingPunct="1">
              <a:spcAft>
                <a:spcPts val="0"/>
              </a:spcAft>
              <a:defRPr/>
            </a:pPr>
            <a:r>
              <a:rPr lang="lt-LT" sz="2800" b="1" dirty="0" smtClean="0"/>
              <a:t/>
            </a:r>
            <a:br>
              <a:rPr lang="lt-LT" sz="2800" b="1" dirty="0" smtClean="0"/>
            </a:br>
            <a:r>
              <a:rPr lang="lt-LT" sz="2800" b="1" dirty="0" smtClean="0"/>
              <a:t/>
            </a:r>
            <a:br>
              <a:rPr lang="lt-LT" sz="2800" b="1" dirty="0" smtClean="0"/>
            </a:br>
            <a:r>
              <a:rPr lang="lt-LT" sz="2800" b="1" dirty="0" smtClean="0"/>
              <a:t/>
            </a:r>
            <a:br>
              <a:rPr lang="lt-LT" sz="2800" b="1" dirty="0" smtClean="0"/>
            </a:br>
            <a:r>
              <a:rPr lang="lt-LT" sz="2400" dirty="0">
                <a:latin typeface="Times New Roman" pitchFamily="18" charset="0"/>
                <a:cs typeface="Times New Roman" pitchFamily="18" charset="0"/>
              </a:rPr>
              <a:t/>
            </a:r>
            <a:br>
              <a:rPr lang="lt-LT" sz="2400" dirty="0">
                <a:latin typeface="Times New Roman" pitchFamily="18" charset="0"/>
                <a:cs typeface="Times New Roman" pitchFamily="18" charset="0"/>
              </a:rPr>
            </a:br>
            <a:r>
              <a:rPr lang="lt-LT" sz="2400" b="1" dirty="0">
                <a:solidFill>
                  <a:srgbClr val="93A299">
                    <a:lumMod val="50000"/>
                  </a:srgbClr>
                </a:solidFill>
                <a:latin typeface="Times New Roman" panose="02020603050405020304" pitchFamily="18" charset="0"/>
                <a:cs typeface="Times New Roman" panose="02020603050405020304" pitchFamily="18" charset="0"/>
              </a:rPr>
              <a:t>Kintantis lietuviškumas naujausioje lietuvių (E)migrantų literatūroje</a:t>
            </a:r>
            <a:endParaRPr lang="lt-LT"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lt-LT" dirty="0">
              <a:solidFill>
                <a:schemeClr val="accent1">
                  <a:lumMod val="75000"/>
                </a:schemeClr>
              </a:solidFill>
            </a:endParaRPr>
          </a:p>
        </p:txBody>
      </p:sp>
      <p:sp>
        <p:nvSpPr>
          <p:cNvPr id="14338" name="Content Placeholder 2"/>
          <p:cNvSpPr>
            <a:spLocks noGrp="1"/>
          </p:cNvSpPr>
          <p:nvPr>
            <p:ph idx="1"/>
          </p:nvPr>
        </p:nvSpPr>
        <p:spPr/>
        <p:txBody>
          <a:bodyPr/>
          <a:lstStyle/>
          <a:p>
            <a:pPr algn="just" eaLnBrk="1" hangingPunct="1"/>
            <a:r>
              <a:rPr lang="lt-LT" dirty="0" smtClean="0">
                <a:latin typeface="Times New Roman" panose="02020603050405020304" pitchFamily="18" charset="0"/>
                <a:cs typeface="Times New Roman" panose="02020603050405020304" pitchFamily="18" charset="0"/>
              </a:rPr>
              <a:t>Tautinės tapatybės klausimas egzilyje gyvenančiam kūrėjui yra aktualus bet kuriuo metu, kai reikia įvardinti savąjį santykį su tradicija bei </a:t>
            </a:r>
            <a:r>
              <a:rPr lang="lt-LT" dirty="0" err="1" smtClean="0">
                <a:latin typeface="Times New Roman" panose="02020603050405020304" pitchFamily="18" charset="0"/>
                <a:cs typeface="Times New Roman" panose="02020603050405020304" pitchFamily="18" charset="0"/>
              </a:rPr>
              <a:t>vakarietiškaja</a:t>
            </a:r>
            <a:r>
              <a:rPr lang="lt-LT"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kultūra. Sandūra su svetimomis patirtimis, globalizacijos bei gyvenamojo meto iššūkiais lietuvių literatūroje įgauna gana raiškias formas. Daugelyje literatūros tekstų jos virsta visiems suprantamais stereotipais, supaprastintos universalios kalbos modeliais. </a:t>
            </a:r>
          </a:p>
          <a:p>
            <a:pPr eaLnBrk="1" hangingPunct="1"/>
            <a:endParaRPr lang="lt-LT" dirty="0" smtClean="0">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lt-LT">
              <a:solidFill>
                <a:schemeClr val="accent1">
                  <a:lumMod val="75000"/>
                </a:schemeClr>
              </a:solidFill>
            </a:endParaRPr>
          </a:p>
        </p:txBody>
      </p:sp>
      <p:sp>
        <p:nvSpPr>
          <p:cNvPr id="15362" name="Content Placeholder 2"/>
          <p:cNvSpPr>
            <a:spLocks noGrp="1"/>
          </p:cNvSpPr>
          <p:nvPr>
            <p:ph idx="1"/>
          </p:nvPr>
        </p:nvSpPr>
        <p:spPr/>
        <p:txBody>
          <a:bodyPr/>
          <a:lstStyle/>
          <a:p>
            <a:pPr algn="just" eaLnBrk="1" hangingPunct="1"/>
            <a:r>
              <a:rPr lang="lt-LT" dirty="0" smtClean="0">
                <a:latin typeface="Times New Roman" pitchFamily="18" charset="0"/>
                <a:cs typeface="Times New Roman" pitchFamily="18" charset="0"/>
              </a:rPr>
              <a:t>Atsivėrus geležinei uždangai po 1990 metų daugelis lietuvių migruoja, ilgesnį ar trumpesnį laiką gyvena svetur. Šios patirtys ryškios ir lietuvių prozoje. Per paskutiniuosius 1</a:t>
            </a:r>
            <a:r>
              <a:rPr lang="en-US" dirty="0" smtClean="0">
                <a:latin typeface="Times New Roman" pitchFamily="18" charset="0"/>
                <a:cs typeface="Times New Roman" pitchFamily="18" charset="0"/>
              </a:rPr>
              <a:t>5</a:t>
            </a:r>
            <a:r>
              <a:rPr lang="lt-LT" dirty="0" smtClean="0">
                <a:latin typeface="Times New Roman" pitchFamily="18" charset="0"/>
                <a:cs typeface="Times New Roman" pitchFamily="18" charset="0"/>
              </a:rPr>
              <a:t> metų yra parašyta itin daug prozos tekstų, kuriuose atsispindi egzilio patirtys. Tai gana marga ir žanriniu bei tematiniu požiūriu įvairi literatūra, tačiau joje išsakytos bene svarbiausios lietuviui, gyvenančiam plačiajame pasaulyje, aktualios problemos: aš ir kitas, sava ir svetima priešprieša, svajonių šalies, vedybų su kitataučiu, paliktų Lietuvoje vaikų  temos.</a:t>
            </a:r>
          </a:p>
          <a:p>
            <a:pPr eaLnBrk="1" hangingPunct="1"/>
            <a:endParaRPr lang="lt-LT"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lt-LT">
              <a:solidFill>
                <a:schemeClr val="accent1">
                  <a:lumMod val="75000"/>
                </a:schemeClr>
              </a:solidFill>
            </a:endParaRPr>
          </a:p>
        </p:txBody>
      </p:sp>
      <p:sp>
        <p:nvSpPr>
          <p:cNvPr id="16386" name="Content Placeholder 2"/>
          <p:cNvSpPr>
            <a:spLocks noGrp="1"/>
          </p:cNvSpPr>
          <p:nvPr>
            <p:ph idx="1"/>
          </p:nvPr>
        </p:nvSpPr>
        <p:spPr/>
        <p:txBody>
          <a:bodyPr/>
          <a:lstStyle/>
          <a:p>
            <a:pPr algn="just" eaLnBrk="1" hangingPunct="1"/>
            <a:r>
              <a:rPr lang="lt-LT" dirty="0" smtClean="0">
                <a:latin typeface="Times New Roman" panose="02020603050405020304" pitchFamily="18" charset="0"/>
                <a:cs typeface="Times New Roman" panose="02020603050405020304" pitchFamily="18" charset="0"/>
              </a:rPr>
              <a:t>Bėgimas nuo posovietinės tikrovės V. Papievio ir I. </a:t>
            </a:r>
            <a:r>
              <a:rPr lang="lt-LT" dirty="0" err="1" smtClean="0">
                <a:latin typeface="Times New Roman" panose="02020603050405020304" pitchFamily="18" charset="0"/>
                <a:cs typeface="Times New Roman" panose="02020603050405020304" pitchFamily="18" charset="0"/>
              </a:rPr>
              <a:t>Pukelytės</a:t>
            </a:r>
            <a:r>
              <a:rPr lang="lt-LT" dirty="0" smtClean="0">
                <a:latin typeface="Times New Roman" panose="02020603050405020304" pitchFamily="18" charset="0"/>
                <a:cs typeface="Times New Roman" panose="02020603050405020304" pitchFamily="18" charset="0"/>
              </a:rPr>
              <a:t> romanų </a:t>
            </a:r>
            <a:r>
              <a:rPr lang="lt-LT" dirty="0" smtClean="0">
                <a:latin typeface="Times New Roman" panose="02020603050405020304" pitchFamily="18" charset="0"/>
                <a:cs typeface="Times New Roman" panose="02020603050405020304" pitchFamily="18" charset="0"/>
              </a:rPr>
              <a:t>personažus „įkalina</a:t>
            </a:r>
            <a:r>
              <a:rPr lang="lt-LT" dirty="0" smtClean="0">
                <a:latin typeface="Times New Roman" panose="02020603050405020304" pitchFamily="18" charset="0"/>
                <a:cs typeface="Times New Roman" panose="02020603050405020304" pitchFamily="18" charset="0"/>
              </a:rPr>
              <a:t>“ savos-svetimos erdvės labirintuose. A. Imbrasas ir D. </a:t>
            </a:r>
            <a:r>
              <a:rPr lang="lt-LT" dirty="0" err="1" smtClean="0">
                <a:latin typeface="Times New Roman" panose="02020603050405020304" pitchFamily="18" charset="0"/>
                <a:cs typeface="Times New Roman" panose="02020603050405020304" pitchFamily="18" charset="0"/>
              </a:rPr>
              <a:t>Staponkutė</a:t>
            </a:r>
            <a:r>
              <a:rPr lang="lt-LT" dirty="0" smtClean="0">
                <a:latin typeface="Times New Roman" panose="02020603050405020304" pitchFamily="18" charset="0"/>
                <a:cs typeface="Times New Roman" panose="02020603050405020304" pitchFamily="18" charset="0"/>
              </a:rPr>
              <a:t> ilgesnį laiką gyvendami svetur realijos ieško istorinių savo tautos, giminės šaknų, aktualizuoja gimtosios kalbos  svarbą. </a:t>
            </a:r>
          </a:p>
          <a:p>
            <a:pPr algn="just" eaLnBrk="1" hangingPunct="1"/>
            <a:endParaRPr lang="lt-LT"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lt-LT">
              <a:solidFill>
                <a:schemeClr val="accent1">
                  <a:lumMod val="75000"/>
                </a:schemeClr>
              </a:solidFill>
            </a:endParaRPr>
          </a:p>
        </p:txBody>
      </p:sp>
      <p:sp>
        <p:nvSpPr>
          <p:cNvPr id="17410" name="Content Placeholder 2"/>
          <p:cNvSpPr>
            <a:spLocks noGrp="1"/>
          </p:cNvSpPr>
          <p:nvPr>
            <p:ph idx="1"/>
          </p:nvPr>
        </p:nvSpPr>
        <p:spPr/>
        <p:txBody>
          <a:bodyPr/>
          <a:lstStyle/>
          <a:p>
            <a:pPr algn="just" eaLnBrk="1" hangingPunct="1"/>
            <a:r>
              <a:rPr lang="lt-LT" dirty="0" smtClean="0">
                <a:latin typeface="Times New Roman" panose="02020603050405020304" pitchFamily="18" charset="0"/>
                <a:cs typeface="Times New Roman" panose="02020603050405020304" pitchFamily="18" charset="0"/>
              </a:rPr>
              <a:t>Per pastaruosius penkerius metus itin populiarus tapo dienoraščio, pažintinės kelionių literatūros žanrai. Dalį tokio pobūdžio tekstų yra parašę svetur gyvenantys ar gyvenę lietuvių žurnalistai, rašytojai (B. </a:t>
            </a:r>
            <a:r>
              <a:rPr lang="lt-LT" dirty="0" err="1" smtClean="0">
                <a:latin typeface="Times New Roman" panose="02020603050405020304" pitchFamily="18" charset="0"/>
                <a:cs typeface="Times New Roman" panose="02020603050405020304" pitchFamily="18" charset="0"/>
              </a:rPr>
              <a:t>Jonuškaitė</a:t>
            </a:r>
            <a:r>
              <a:rPr lang="lt-LT" dirty="0" smtClean="0">
                <a:latin typeface="Times New Roman" panose="02020603050405020304" pitchFamily="18" charset="0"/>
                <a:cs typeface="Times New Roman" panose="02020603050405020304" pitchFamily="18" charset="0"/>
              </a:rPr>
              <a:t>, A. </a:t>
            </a:r>
            <a:r>
              <a:rPr lang="lt-LT" dirty="0" err="1" smtClean="0">
                <a:latin typeface="Times New Roman" panose="02020603050405020304" pitchFamily="18" charset="0"/>
                <a:cs typeface="Times New Roman" panose="02020603050405020304" pitchFamily="18" charset="0"/>
              </a:rPr>
              <a:t>Užkalnis</a:t>
            </a:r>
            <a:r>
              <a:rPr lang="lt-LT" dirty="0" smtClean="0">
                <a:latin typeface="Times New Roman" panose="02020603050405020304" pitchFamily="18" charset="0"/>
                <a:cs typeface="Times New Roman" panose="02020603050405020304" pitchFamily="18" charset="0"/>
              </a:rPr>
              <a:t>, Z. </a:t>
            </a:r>
            <a:r>
              <a:rPr lang="lt-LT" dirty="0" err="1" smtClean="0">
                <a:latin typeface="Times New Roman" panose="02020603050405020304" pitchFamily="18" charset="0"/>
                <a:cs typeface="Times New Roman" panose="02020603050405020304" pitchFamily="18" charset="0"/>
              </a:rPr>
              <a:t>Čepaitė</a:t>
            </a:r>
            <a:r>
              <a:rPr lang="lt-LT" dirty="0" smtClean="0">
                <a:latin typeface="Times New Roman" panose="02020603050405020304" pitchFamily="18" charset="0"/>
                <a:cs typeface="Times New Roman" panose="02020603050405020304" pitchFamily="18" charset="0"/>
              </a:rPr>
              <a:t>) juose šalia praktinio pažintinio aspekto svarbus tampa gyvenimo svetur patirčių </a:t>
            </a:r>
            <a:r>
              <a:rPr lang="lt-LT" dirty="0" err="1" smtClean="0">
                <a:latin typeface="Times New Roman" panose="02020603050405020304" pitchFamily="18" charset="0"/>
                <a:cs typeface="Times New Roman" panose="02020603050405020304" pitchFamily="18" charset="0"/>
              </a:rPr>
              <a:t>apiben</a:t>
            </a:r>
            <a:r>
              <a:rPr lang="en-US" dirty="0" smtClean="0">
                <a:latin typeface="Times New Roman" panose="02020603050405020304" pitchFamily="18" charset="0"/>
                <a:cs typeface="Times New Roman" panose="02020603050405020304" pitchFamily="18" charset="0"/>
              </a:rPr>
              <a:t>d</a:t>
            </a:r>
            <a:r>
              <a:rPr lang="lt-LT" dirty="0" err="1" smtClean="0">
                <a:latin typeface="Times New Roman" panose="02020603050405020304" pitchFamily="18" charset="0"/>
                <a:cs typeface="Times New Roman" panose="02020603050405020304" pitchFamily="18" charset="0"/>
              </a:rPr>
              <a:t>rinimas</a:t>
            </a:r>
            <a:r>
              <a:rPr lang="lt-LT" dirty="0" smtClean="0">
                <a:latin typeface="Times New Roman" panose="02020603050405020304" pitchFamily="18" charset="0"/>
                <a:cs typeface="Times New Roman" panose="02020603050405020304" pitchFamily="18" charset="0"/>
              </a:rPr>
              <a:t>. Jie tarsi yra  praktiniai gidai emigrantams ar besiruošiantiems emigruoti. </a:t>
            </a:r>
          </a:p>
          <a:p>
            <a:pPr eaLnBrk="1" hangingPunct="1"/>
            <a:endParaRPr lang="lt-LT"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lt-LT">
              <a:solidFill>
                <a:schemeClr val="accent1">
                  <a:lumMod val="75000"/>
                </a:schemeClr>
              </a:solidFill>
            </a:endParaRPr>
          </a:p>
        </p:txBody>
      </p:sp>
      <p:sp>
        <p:nvSpPr>
          <p:cNvPr id="18434" name="Content Placeholder 2"/>
          <p:cNvSpPr>
            <a:spLocks noGrp="1"/>
          </p:cNvSpPr>
          <p:nvPr>
            <p:ph idx="1"/>
          </p:nvPr>
        </p:nvSpPr>
        <p:spPr/>
        <p:txBody>
          <a:bodyPr/>
          <a:lstStyle/>
          <a:p>
            <a:pPr algn="just" eaLnBrk="1" hangingPunct="1"/>
            <a:r>
              <a:rPr lang="lt-LT" dirty="0" smtClean="0">
                <a:latin typeface="Times New Roman" panose="02020603050405020304" pitchFamily="18" charset="0"/>
                <a:cs typeface="Times New Roman" panose="02020603050405020304" pitchFamily="18" charset="0"/>
              </a:rPr>
              <a:t>Paskutiniojo dešimtmečio svetur rašyta jauniausiųjų debiutuojančių lietuvių proza  griauna iki šiol dominavusį lietuviškos tapatybės modelį. Jų kūryboje yra vaizduojama ne pati patraukliausia emigracijos pusė. Jaunųjų autorių personažai dažnai klajoja po pasaulį, ieško savo kūrybinių, žmogiškųjų ambicijų savirealizacijos. Jie sąmoningai atsiriboja nuo gimtinės nostalgijos, ją atmeta, ignoruoja, „matuojasi“ pasaulio piliečio, kosmopolito tapatybę (A. </a:t>
            </a:r>
            <a:r>
              <a:rPr lang="lt-LT" dirty="0" err="1" smtClean="0">
                <a:latin typeface="Times New Roman" panose="02020603050405020304" pitchFamily="18" charset="0"/>
                <a:cs typeface="Times New Roman" panose="02020603050405020304" pitchFamily="18" charset="0"/>
              </a:rPr>
              <a:t>Anros</a:t>
            </a:r>
            <a:r>
              <a:rPr lang="lt-LT" dirty="0" smtClean="0">
                <a:latin typeface="Times New Roman" panose="02020603050405020304" pitchFamily="18" charset="0"/>
                <a:cs typeface="Times New Roman" panose="02020603050405020304" pitchFamily="18" charset="0"/>
              </a:rPr>
              <a:t>, G. </a:t>
            </a:r>
            <a:r>
              <a:rPr lang="lt-LT" dirty="0" err="1" smtClean="0">
                <a:latin typeface="Times New Roman" panose="02020603050405020304" pitchFamily="18" charset="0"/>
                <a:cs typeface="Times New Roman" panose="02020603050405020304" pitchFamily="18" charset="0"/>
              </a:rPr>
              <a:t>Grušaitės</a:t>
            </a:r>
            <a:r>
              <a:rPr lang="lt-LT" dirty="0" smtClean="0">
                <a:latin typeface="Times New Roman" panose="02020603050405020304" pitchFamily="18" charset="0"/>
                <a:cs typeface="Times New Roman" panose="02020603050405020304" pitchFamily="18" charset="0"/>
              </a:rPr>
              <a:t>, A. </a:t>
            </a:r>
            <a:r>
              <a:rPr lang="lt-LT" dirty="0" err="1" smtClean="0">
                <a:latin typeface="Times New Roman" panose="02020603050405020304" pitchFamily="18" charset="0"/>
                <a:cs typeface="Times New Roman" panose="02020603050405020304" pitchFamily="18" charset="0"/>
              </a:rPr>
              <a:t>Fominos</a:t>
            </a:r>
            <a:r>
              <a:rPr lang="lt-LT" dirty="0" smtClean="0">
                <a:latin typeface="Times New Roman" panose="02020603050405020304" pitchFamily="18" charset="0"/>
                <a:cs typeface="Times New Roman" panose="02020603050405020304" pitchFamily="18" charset="0"/>
              </a:rPr>
              <a:t> romanai). </a:t>
            </a:r>
          </a:p>
          <a:p>
            <a:pPr eaLnBrk="1" hangingPunct="1"/>
            <a:endParaRPr lang="lt-LT"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228600" algn="l" eaLnBrk="1" hangingPunct="1">
              <a:lnSpc>
                <a:spcPct val="80000"/>
              </a:lnSpc>
              <a:spcBef>
                <a:spcPct val="20000"/>
              </a:spcBef>
            </a:pPr>
            <a:r>
              <a:rPr lang="lt-LT" sz="2400" b="1" cap="none" dirty="0">
                <a:solidFill>
                  <a:srgbClr val="564B3C"/>
                </a:solidFill>
                <a:latin typeface="Times New Roman" panose="02020603050405020304" pitchFamily="18" charset="0"/>
                <a:ea typeface="+mn-ea"/>
                <a:cs typeface="Times New Roman" panose="02020603050405020304" pitchFamily="18" charset="0"/>
              </a:rPr>
              <a:t>K. Sabaliauskaitė. Danielius Dalba ir kitos istorijos</a:t>
            </a:r>
            <a:r>
              <a:rPr lang="lt-LT" sz="2400" cap="none" dirty="0">
                <a:solidFill>
                  <a:srgbClr val="564B3C"/>
                </a:solidFill>
                <a:latin typeface="Times New Roman" panose="02020603050405020304" pitchFamily="18" charset="0"/>
                <a:ea typeface="+mn-ea"/>
                <a:cs typeface="Times New Roman" panose="02020603050405020304" pitchFamily="18" charset="0"/>
              </a:rPr>
              <a:t>. </a:t>
            </a:r>
            <a:r>
              <a:rPr lang="lt-LT" sz="2400" b="1" cap="none" dirty="0" smtClean="0">
                <a:solidFill>
                  <a:srgbClr val="564B3C"/>
                </a:solidFill>
                <a:latin typeface="Times New Roman" panose="02020603050405020304" pitchFamily="18" charset="0"/>
                <a:ea typeface="+mn-ea"/>
                <a:cs typeface="Times New Roman" panose="02020603050405020304" pitchFamily="18" charset="0"/>
              </a:rPr>
              <a:t>2012.</a:t>
            </a:r>
            <a:r>
              <a:rPr lang="en-US" sz="2400" cap="none" dirty="0">
                <a:solidFill>
                  <a:srgbClr val="564B3C"/>
                </a:solidFill>
                <a:latin typeface="Times New Roman" panose="02020603050405020304" pitchFamily="18" charset="0"/>
                <a:ea typeface="+mn-ea"/>
                <a:cs typeface="Times New Roman" panose="02020603050405020304" pitchFamily="18" charset="0"/>
              </a:rPr>
              <a:t/>
            </a:r>
            <a:br>
              <a:rPr lang="en-US" sz="2400" cap="none" dirty="0">
                <a:solidFill>
                  <a:srgbClr val="564B3C"/>
                </a:solidFill>
                <a:latin typeface="Times New Roman" panose="02020603050405020304" pitchFamily="18" charset="0"/>
                <a:ea typeface="+mn-ea"/>
                <a:cs typeface="Times New Roman" panose="02020603050405020304" pitchFamily="18" charset="0"/>
              </a:rPr>
            </a:br>
            <a:endParaRPr lang="lt-LT" dirty="0">
              <a:solidFill>
                <a:schemeClr val="accent1">
                  <a:lumMod val="75000"/>
                </a:schemeClr>
              </a:solidFill>
            </a:endParaRPr>
          </a:p>
        </p:txBody>
      </p:sp>
      <p:sp>
        <p:nvSpPr>
          <p:cNvPr id="19458" name="Content Placeholder 2"/>
          <p:cNvSpPr>
            <a:spLocks noGrp="1"/>
          </p:cNvSpPr>
          <p:nvPr>
            <p:ph idx="1"/>
          </p:nvPr>
        </p:nvSpPr>
        <p:spPr/>
        <p:txBody>
          <a:bodyPr/>
          <a:lstStyle/>
          <a:p>
            <a:pPr algn="just" eaLnBrk="1" hangingPunct="1">
              <a:lnSpc>
                <a:spcPct val="80000"/>
              </a:lnSpc>
              <a:buFont typeface="Arial" charset="0"/>
              <a:buNone/>
            </a:pPr>
            <a:endParaRPr lang="lt-LT" dirty="0" smtClean="0">
              <a:latin typeface="Times New Roman" panose="02020603050405020304" pitchFamily="18" charset="0"/>
              <a:cs typeface="Times New Roman" panose="02020603050405020304" pitchFamily="18" charset="0"/>
            </a:endParaRPr>
          </a:p>
          <a:p>
            <a:pPr algn="just" eaLnBrk="1" hangingPunct="1">
              <a:lnSpc>
                <a:spcPct val="80000"/>
              </a:lnSpc>
            </a:pPr>
            <a:r>
              <a:rPr lang="lt-LT" dirty="0" smtClean="0">
                <a:latin typeface="Times New Roman" panose="02020603050405020304" pitchFamily="18" charset="0"/>
                <a:cs typeface="Times New Roman" panose="02020603050405020304" pitchFamily="18" charset="0"/>
              </a:rPr>
              <a:t>Visi knygos pasakojimai turi žaidimo dvasios ir jo įtraukiančio žavesio. Skaitytojas kviečiamas įminti tiesiogiai neįvardytas literatūrines, istorines, meno pasauliui priklausančias asmenybes, taip tekstas virsta išplėtota mįsle. Skaitytojui pažadama daugiau, nei jo lūkesčius pateisina tekstas. Įdomesnėmis tampa mažai išskleidžiamos ar visai neišplėtotos subtilesnės užuominos – poezijos parafrazės, filmų ir kitų meninių kūrinių detalės, – verčiančios skaitantįjį spėlioti, koks yra jų pirminis šaltinis.</a:t>
            </a:r>
          </a:p>
          <a:p>
            <a:pPr eaLnBrk="1" hangingPunct="1">
              <a:lnSpc>
                <a:spcPct val="80000"/>
              </a:lnSpc>
            </a:pPr>
            <a:endParaRPr lang="lt-LT" dirty="0" smtClean="0">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228600" algn="l" eaLnBrk="1" hangingPunct="1">
              <a:spcBef>
                <a:spcPct val="20000"/>
              </a:spcBef>
            </a:pPr>
            <a:r>
              <a:rPr lang="lt-LT" sz="2400" b="1" cap="none" dirty="0">
                <a:solidFill>
                  <a:srgbClr val="564B3C"/>
                </a:solidFill>
                <a:latin typeface="Times New Roman" panose="02020603050405020304" pitchFamily="18" charset="0"/>
                <a:ea typeface="+mn-ea"/>
                <a:cs typeface="Times New Roman" panose="02020603050405020304" pitchFamily="18" charset="0"/>
              </a:rPr>
              <a:t>Audronė Urbonaitė.</a:t>
            </a:r>
            <a:r>
              <a:rPr lang="lt-LT" sz="2400" cap="none" dirty="0">
                <a:solidFill>
                  <a:srgbClr val="564B3C"/>
                </a:solidFill>
                <a:latin typeface="Times New Roman" panose="02020603050405020304" pitchFamily="18" charset="0"/>
                <a:ea typeface="+mn-ea"/>
                <a:cs typeface="Times New Roman" panose="02020603050405020304" pitchFamily="18" charset="0"/>
              </a:rPr>
              <a:t> </a:t>
            </a:r>
            <a:r>
              <a:rPr lang="lt-LT" sz="2400" b="1" cap="none" dirty="0">
                <a:solidFill>
                  <a:srgbClr val="564B3C"/>
                </a:solidFill>
                <a:latin typeface="Times New Roman" panose="02020603050405020304" pitchFamily="18" charset="0"/>
                <a:ea typeface="+mn-ea"/>
                <a:cs typeface="Times New Roman" panose="02020603050405020304" pitchFamily="18" charset="0"/>
              </a:rPr>
              <a:t>Cukruota žuvis. </a:t>
            </a:r>
            <a:r>
              <a:rPr lang="lt-LT" sz="2400" b="1" cap="none" dirty="0" smtClean="0">
                <a:solidFill>
                  <a:srgbClr val="564B3C"/>
                </a:solidFill>
                <a:latin typeface="Times New Roman" panose="02020603050405020304" pitchFamily="18" charset="0"/>
                <a:ea typeface="+mn-ea"/>
                <a:cs typeface="Times New Roman" panose="02020603050405020304" pitchFamily="18" charset="0"/>
              </a:rPr>
              <a:t>2012.</a:t>
            </a:r>
            <a:r>
              <a:rPr lang="lt-LT" sz="2400" b="1" cap="none" dirty="0">
                <a:solidFill>
                  <a:srgbClr val="564B3C"/>
                </a:solidFill>
                <a:latin typeface="Times New Roman" panose="02020603050405020304" pitchFamily="18" charset="0"/>
                <a:ea typeface="+mn-ea"/>
                <a:cs typeface="Times New Roman" panose="02020603050405020304" pitchFamily="18" charset="0"/>
              </a:rPr>
              <a:t/>
            </a:r>
            <a:br>
              <a:rPr lang="lt-LT" sz="2400" b="1" cap="none" dirty="0">
                <a:solidFill>
                  <a:srgbClr val="564B3C"/>
                </a:solidFill>
                <a:latin typeface="Times New Roman" panose="02020603050405020304" pitchFamily="18" charset="0"/>
                <a:ea typeface="+mn-ea"/>
                <a:cs typeface="Times New Roman" panose="02020603050405020304" pitchFamily="18" charset="0"/>
              </a:rPr>
            </a:br>
            <a:endParaRPr lang="lt-LT" dirty="0">
              <a:solidFill>
                <a:schemeClr val="accent1">
                  <a:lumMod val="75000"/>
                </a:schemeClr>
              </a:solidFill>
            </a:endParaRPr>
          </a:p>
        </p:txBody>
      </p:sp>
      <p:sp>
        <p:nvSpPr>
          <p:cNvPr id="20482" name="Content Placeholder 2"/>
          <p:cNvSpPr>
            <a:spLocks noGrp="1"/>
          </p:cNvSpPr>
          <p:nvPr>
            <p:ph idx="1"/>
          </p:nvPr>
        </p:nvSpPr>
        <p:spPr/>
        <p:txBody>
          <a:bodyPr/>
          <a:lstStyle/>
          <a:p>
            <a:pPr algn="just" eaLnBrk="1" hangingPunct="1">
              <a:buNone/>
            </a:pPr>
            <a:r>
              <a:rPr lang="lt-LT" dirty="0" smtClean="0">
                <a:latin typeface="Times New Roman" panose="02020603050405020304" pitchFamily="18" charset="0"/>
                <a:cs typeface="Times New Roman" panose="02020603050405020304" pitchFamily="18" charset="0"/>
              </a:rPr>
              <a:t>	Fragmentiškas romanas apie skirtingas lietuvių ir kinų kultūras, apie nesusikalbėjimą. Romano </a:t>
            </a:r>
            <a:r>
              <a:rPr lang="lt-LT" dirty="0" err="1" smtClean="0">
                <a:latin typeface="Times New Roman" panose="02020603050405020304" pitchFamily="18" charset="0"/>
                <a:cs typeface="Times New Roman" panose="02020603050405020304" pitchFamily="18" charset="0"/>
              </a:rPr>
              <a:t>personažei</a:t>
            </a:r>
            <a:r>
              <a:rPr lang="lt-LT" dirty="0" smtClean="0">
                <a:latin typeface="Times New Roman" panose="02020603050405020304" pitchFamily="18" charset="0"/>
                <a:cs typeface="Times New Roman" panose="02020603050405020304" pitchFamily="18" charset="0"/>
              </a:rPr>
              <a:t> sūnus palieka prižiūrėti anūkę, kurios mama </a:t>
            </a:r>
            <a:r>
              <a:rPr lang="lt-LT" dirty="0" err="1" smtClean="0">
                <a:latin typeface="Times New Roman" panose="02020603050405020304" pitchFamily="18" charset="0"/>
                <a:cs typeface="Times New Roman" panose="02020603050405020304" pitchFamily="18" charset="0"/>
              </a:rPr>
              <a:t>kinė</a:t>
            </a:r>
            <a:r>
              <a:rPr lang="lt-LT" dirty="0" smtClean="0">
                <a:latin typeface="Times New Roman" panose="02020603050405020304" pitchFamily="18" charset="0"/>
                <a:cs typeface="Times New Roman" panose="02020603050405020304" pitchFamily="18" charset="0"/>
              </a:rPr>
              <a:t>. Anūkė dingsta, o moteris blaškosi po Vilnių jos ieškodama, vėliau išvyksta į Kiniją ieškoti marčios. Romane </a:t>
            </a:r>
            <a:r>
              <a:rPr lang="en-US" dirty="0" smtClean="0">
                <a:latin typeface="Times New Roman" panose="02020603050405020304" pitchFamily="18" charset="0"/>
                <a:cs typeface="Times New Roman" panose="02020603050405020304" pitchFamily="18" charset="0"/>
              </a:rPr>
              <a:t>k</a:t>
            </a:r>
            <a:r>
              <a:rPr lang="lt-LT" dirty="0" err="1" smtClean="0">
                <a:latin typeface="Times New Roman" panose="02020603050405020304" pitchFamily="18" charset="0"/>
                <a:cs typeface="Times New Roman" panose="02020603050405020304" pitchFamily="18" charset="0"/>
              </a:rPr>
              <a:t>elia</a:t>
            </a:r>
            <a:r>
              <a:rPr lang="en-US" dirty="0" smtClean="0">
                <a:latin typeface="Times New Roman" panose="02020603050405020304" pitchFamily="18" charset="0"/>
                <a:cs typeface="Times New Roman" panose="02020603050405020304" pitchFamily="18" charset="0"/>
              </a:rPr>
              <a:t>m</a:t>
            </a:r>
            <a:r>
              <a:rPr lang="lt-LT" dirty="0" err="1" smtClean="0">
                <a:latin typeface="Times New Roman" panose="02020603050405020304" pitchFamily="18" charset="0"/>
                <a:cs typeface="Times New Roman" panose="02020603050405020304" pitchFamily="18" charset="0"/>
              </a:rPr>
              <a:t>as</a:t>
            </a:r>
            <a:r>
              <a:rPr lang="lt-LT" dirty="0" smtClean="0">
                <a:latin typeface="Times New Roman" panose="02020603050405020304" pitchFamily="18" charset="0"/>
                <a:cs typeface="Times New Roman" panose="02020603050405020304" pitchFamily="18" charset="0"/>
              </a:rPr>
              <a:t> tapatybės klausimas, ironiškai autorės įvardijamas </a:t>
            </a:r>
            <a:r>
              <a:rPr lang="lt-LT" b="1" dirty="0" err="1" smtClean="0">
                <a:latin typeface="Times New Roman" panose="02020603050405020304" pitchFamily="18" charset="0"/>
                <a:cs typeface="Times New Roman" panose="02020603050405020304" pitchFamily="18" charset="0"/>
              </a:rPr>
              <a:t>lietuvybė.lt</a:t>
            </a:r>
            <a:r>
              <a:rPr lang="lt-LT" b="1" dirty="0" smtClean="0">
                <a:latin typeface="Times New Roman" panose="02020603050405020304" pitchFamily="18" charset="0"/>
                <a:cs typeface="Times New Roman" panose="02020603050405020304" pitchFamily="18" charset="0"/>
              </a:rPr>
              <a:t>,</a:t>
            </a:r>
            <a:r>
              <a:rPr lang="lt-LT" dirty="0" smtClean="0">
                <a:latin typeface="Times New Roman" panose="02020603050405020304" pitchFamily="18" charset="0"/>
                <a:cs typeface="Times New Roman" panose="02020603050405020304" pitchFamily="18" charset="0"/>
              </a:rPr>
              <a:t> taikliai aprašomas </a:t>
            </a:r>
            <a:r>
              <a:rPr lang="lt-LT" dirty="0" err="1" smtClean="0">
                <a:latin typeface="Times New Roman" panose="02020603050405020304" pitchFamily="18" charset="0"/>
                <a:cs typeface="Times New Roman" panose="02020603050405020304" pitchFamily="18" charset="0"/>
              </a:rPr>
              <a:t>daugiakultūrinis</a:t>
            </a:r>
            <a:r>
              <a:rPr lang="lt-LT" dirty="0" smtClean="0">
                <a:latin typeface="Times New Roman" panose="02020603050405020304" pitchFamily="18" charset="0"/>
                <a:cs typeface="Times New Roman" panose="02020603050405020304" pitchFamily="18" charset="0"/>
              </a:rPr>
              <a:t> kontekstas, keliama kultūrų nesusikalbėjimo problema.</a:t>
            </a:r>
          </a:p>
          <a:p>
            <a:pPr eaLnBrk="1" hangingPunct="1"/>
            <a:endParaRPr lang="lt-LT"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228600" algn="l" eaLnBrk="1" hangingPunct="1">
              <a:spcBef>
                <a:spcPct val="20000"/>
              </a:spcBef>
            </a:pPr>
            <a:r>
              <a:rPr lang="lt-LT" sz="2400" b="1" cap="none" dirty="0" err="1">
                <a:solidFill>
                  <a:srgbClr val="564B3C"/>
                </a:solidFill>
                <a:latin typeface="Times New Roman" panose="02020603050405020304" pitchFamily="18" charset="0"/>
                <a:ea typeface="+mn-ea"/>
                <a:cs typeface="Times New Roman" panose="02020603050405020304" pitchFamily="18" charset="0"/>
              </a:rPr>
              <a:t>Jaroslavas</a:t>
            </a:r>
            <a:r>
              <a:rPr lang="lt-LT" sz="2400" b="1" cap="none" dirty="0">
                <a:solidFill>
                  <a:srgbClr val="564B3C"/>
                </a:solidFill>
                <a:latin typeface="Times New Roman" panose="02020603050405020304" pitchFamily="18" charset="0"/>
                <a:ea typeface="+mn-ea"/>
                <a:cs typeface="Times New Roman" panose="02020603050405020304" pitchFamily="18" charset="0"/>
              </a:rPr>
              <a:t> Melnikas. Paryžiaus dienoraštis</a:t>
            </a:r>
            <a:r>
              <a:rPr lang="lt-LT" sz="2400" cap="none" dirty="0">
                <a:solidFill>
                  <a:srgbClr val="564B3C"/>
                </a:solidFill>
                <a:latin typeface="Times New Roman" panose="02020603050405020304" pitchFamily="18" charset="0"/>
                <a:ea typeface="+mn-ea"/>
                <a:cs typeface="Times New Roman" panose="02020603050405020304" pitchFamily="18" charset="0"/>
              </a:rPr>
              <a:t>. </a:t>
            </a:r>
            <a:r>
              <a:rPr lang="lt-LT" sz="2400" b="1" cap="none" dirty="0" smtClean="0">
                <a:solidFill>
                  <a:srgbClr val="564B3C"/>
                </a:solidFill>
                <a:latin typeface="Times New Roman" panose="02020603050405020304" pitchFamily="18" charset="0"/>
                <a:ea typeface="+mn-ea"/>
                <a:cs typeface="Times New Roman" panose="02020603050405020304" pitchFamily="18" charset="0"/>
              </a:rPr>
              <a:t>2013.</a:t>
            </a:r>
            <a:r>
              <a:rPr lang="lt-LT" sz="2400" cap="none" dirty="0">
                <a:solidFill>
                  <a:srgbClr val="564B3C"/>
                </a:solidFill>
                <a:latin typeface="Times New Roman" panose="02020603050405020304" pitchFamily="18" charset="0"/>
                <a:ea typeface="+mn-ea"/>
                <a:cs typeface="Times New Roman" panose="02020603050405020304" pitchFamily="18" charset="0"/>
              </a:rPr>
              <a:t/>
            </a:r>
            <a:br>
              <a:rPr lang="lt-LT" sz="2400" cap="none" dirty="0">
                <a:solidFill>
                  <a:srgbClr val="564B3C"/>
                </a:solidFill>
                <a:latin typeface="Times New Roman" panose="02020603050405020304" pitchFamily="18" charset="0"/>
                <a:ea typeface="+mn-ea"/>
                <a:cs typeface="Times New Roman" panose="02020603050405020304" pitchFamily="18" charset="0"/>
              </a:rPr>
            </a:br>
            <a:endParaRPr lang="lt-LT" dirty="0">
              <a:solidFill>
                <a:schemeClr val="accent1">
                  <a:lumMod val="75000"/>
                </a:schemeClr>
              </a:solidFill>
            </a:endParaRPr>
          </a:p>
        </p:txBody>
      </p:sp>
      <p:sp>
        <p:nvSpPr>
          <p:cNvPr id="21506" name="Content Placeholder 2"/>
          <p:cNvSpPr>
            <a:spLocks noGrp="1"/>
          </p:cNvSpPr>
          <p:nvPr>
            <p:ph idx="1"/>
          </p:nvPr>
        </p:nvSpPr>
        <p:spPr/>
        <p:txBody>
          <a:bodyPr/>
          <a:lstStyle/>
          <a:p>
            <a:pPr algn="just" eaLnBrk="1" hangingPunct="1"/>
            <a:r>
              <a:rPr lang="lt-LT" dirty="0" smtClean="0">
                <a:latin typeface="Times New Roman" panose="02020603050405020304" pitchFamily="18" charset="0"/>
                <a:cs typeface="Times New Roman" panose="02020603050405020304" pitchFamily="18" charset="0"/>
              </a:rPr>
              <a:t>Publicistikos </a:t>
            </a:r>
            <a:r>
              <a:rPr lang="lt-LT" dirty="0" smtClean="0">
                <a:latin typeface="Times New Roman" panose="02020603050405020304" pitchFamily="18" charset="0"/>
                <a:cs typeface="Times New Roman" panose="02020603050405020304" pitchFamily="18" charset="0"/>
              </a:rPr>
              <a:t>knyga, parašyta autoriui dažnai lankantis ir gyvenant Paryžiuje. Galima išskirti tris svarbiausias šios knygos temas: Paryžius, Lietuva,  Laisvė. Rašydamas apie Paryžių autorius neišvengiamai visuomet grįžta į Lietuvą ir lygina, kas yra kitaip, ko </a:t>
            </a:r>
            <a:r>
              <a:rPr lang="lt-LT" dirty="0" smtClean="0">
                <a:latin typeface="Times New Roman" panose="02020603050405020304" pitchFamily="18" charset="0"/>
                <a:cs typeface="Times New Roman" panose="02020603050405020304" pitchFamily="18" charset="0"/>
              </a:rPr>
              <a:t>trūksta lietuviams</a:t>
            </a:r>
            <a:r>
              <a:rPr lang="lt-LT" dirty="0" smtClean="0">
                <a:latin typeface="Times New Roman" panose="02020603050405020304" pitchFamily="18" charset="0"/>
                <a:cs typeface="Times New Roman" panose="02020603050405020304" pitchFamily="18" charset="0"/>
              </a:rPr>
              <a:t>.</a:t>
            </a:r>
            <a:r>
              <a:rPr lang="lt-LT" dirty="0" smtClean="0">
                <a:latin typeface="Calibri" pitchFamily="34" charset="0"/>
              </a:rPr>
              <a:t/>
            </a:r>
            <a:br>
              <a:rPr lang="lt-LT" dirty="0" smtClean="0">
                <a:latin typeface="Calibri" pitchFamily="34" charset="0"/>
              </a:rPr>
            </a:br>
            <a:endParaRPr lang="lt-LT" dirty="0" smtClean="0">
              <a:latin typeface="Calibri" pitchFamily="34" charset="0"/>
            </a:endParaRPr>
          </a:p>
          <a:p>
            <a:pPr eaLnBrk="1" hangingPunct="1"/>
            <a:endParaRPr lang="lt-LT"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342900" lvl="0" indent="-228600" algn="l" eaLnBrk="1" hangingPunct="1">
              <a:spcBef>
                <a:spcPct val="20000"/>
              </a:spcBef>
            </a:pPr>
            <a:r>
              <a:rPr lang="lt-LT" sz="2000" b="1" cap="none" dirty="0">
                <a:solidFill>
                  <a:srgbClr val="564B3C"/>
                </a:solidFill>
                <a:latin typeface="Times New Roman" panose="02020603050405020304" pitchFamily="18" charset="0"/>
                <a:ea typeface="+mn-ea"/>
                <a:cs typeface="Times New Roman" panose="02020603050405020304" pitchFamily="18" charset="0"/>
              </a:rPr>
              <a:t>Diana </a:t>
            </a:r>
            <a:r>
              <a:rPr lang="lt-LT" sz="2000" b="1" cap="none" dirty="0" err="1">
                <a:solidFill>
                  <a:srgbClr val="564B3C"/>
                </a:solidFill>
                <a:latin typeface="Times New Roman" panose="02020603050405020304" pitchFamily="18" charset="0"/>
                <a:ea typeface="+mn-ea"/>
                <a:cs typeface="Times New Roman" panose="02020603050405020304" pitchFamily="18" charset="0"/>
              </a:rPr>
              <a:t>Šarakauskaitė</a:t>
            </a:r>
            <a:r>
              <a:rPr lang="lt-LT" sz="2000" b="1" cap="none" dirty="0">
                <a:solidFill>
                  <a:srgbClr val="564B3C"/>
                </a:solidFill>
                <a:latin typeface="Times New Roman" panose="02020603050405020304" pitchFamily="18" charset="0"/>
                <a:ea typeface="+mn-ea"/>
                <a:cs typeface="Times New Roman" panose="02020603050405020304" pitchFamily="18" charset="0"/>
              </a:rPr>
              <a:t>. Septyni gailestingumo  darbai </a:t>
            </a:r>
            <a:r>
              <a:rPr lang="lt-LT" sz="2000" b="1" cap="none" dirty="0" smtClean="0">
                <a:solidFill>
                  <a:srgbClr val="564B3C"/>
                </a:solidFill>
                <a:latin typeface="Times New Roman" panose="02020603050405020304" pitchFamily="18" charset="0"/>
                <a:ea typeface="+mn-ea"/>
                <a:cs typeface="Times New Roman" panose="02020603050405020304" pitchFamily="18" charset="0"/>
              </a:rPr>
              <a:t>kūnui. 2013</a:t>
            </a:r>
            <a:r>
              <a:rPr lang="lt-LT" sz="2000" b="1" cap="none" dirty="0">
                <a:solidFill>
                  <a:srgbClr val="564B3C"/>
                </a:solidFill>
                <a:latin typeface="Times New Roman" panose="02020603050405020304" pitchFamily="18" charset="0"/>
                <a:ea typeface="+mn-ea"/>
                <a:cs typeface="Times New Roman" panose="02020603050405020304" pitchFamily="18" charset="0"/>
              </a:rPr>
              <a:t>.</a:t>
            </a:r>
            <a:r>
              <a:rPr lang="lt-LT" sz="2400" b="1" cap="none" dirty="0">
                <a:solidFill>
                  <a:srgbClr val="564B3C"/>
                </a:solidFill>
                <a:latin typeface="Times New Roman" panose="02020603050405020304" pitchFamily="18" charset="0"/>
                <a:ea typeface="+mn-ea"/>
                <a:cs typeface="Times New Roman" panose="02020603050405020304" pitchFamily="18" charset="0"/>
              </a:rPr>
              <a:t/>
            </a:r>
            <a:br>
              <a:rPr lang="lt-LT" sz="2400" b="1" cap="none" dirty="0">
                <a:solidFill>
                  <a:srgbClr val="564B3C"/>
                </a:solidFill>
                <a:latin typeface="Times New Roman" panose="02020603050405020304" pitchFamily="18" charset="0"/>
                <a:ea typeface="+mn-ea"/>
                <a:cs typeface="Times New Roman" panose="02020603050405020304" pitchFamily="18" charset="0"/>
              </a:rPr>
            </a:br>
            <a:endParaRPr lang="lt-LT" sz="2400" dirty="0">
              <a:solidFill>
                <a:schemeClr val="accent1">
                  <a:lumMod val="75000"/>
                </a:schemeClr>
              </a:solidFill>
            </a:endParaRPr>
          </a:p>
        </p:txBody>
      </p:sp>
      <p:sp>
        <p:nvSpPr>
          <p:cNvPr id="22530" name="Content Placeholder 2"/>
          <p:cNvSpPr>
            <a:spLocks noGrp="1"/>
          </p:cNvSpPr>
          <p:nvPr>
            <p:ph idx="1"/>
          </p:nvPr>
        </p:nvSpPr>
        <p:spPr/>
        <p:txBody>
          <a:bodyPr anchor="b"/>
          <a:lstStyle/>
          <a:p>
            <a:pPr algn="just" eaLnBrk="1" hangingPunct="1">
              <a:spcBef>
                <a:spcPts val="0"/>
              </a:spcBef>
              <a:buNone/>
            </a:pPr>
            <a:r>
              <a:rPr lang="lt-LT" dirty="0" smtClean="0">
                <a:latin typeface="Times New Roman" panose="02020603050405020304" pitchFamily="18" charset="0"/>
                <a:cs typeface="Times New Roman" panose="02020603050405020304" pitchFamily="18" charset="0"/>
              </a:rPr>
              <a:t>Antroji </a:t>
            </a:r>
            <a:r>
              <a:rPr lang="lt-LT" dirty="0" smtClean="0">
                <a:latin typeface="Times New Roman" panose="02020603050405020304" pitchFamily="18" charset="0"/>
                <a:cs typeface="Times New Roman" panose="02020603050405020304" pitchFamily="18" charset="0"/>
              </a:rPr>
              <a:t>autorės poezijos knyga. Skaitant autorės eiles </a:t>
            </a:r>
            <a:r>
              <a:rPr lang="lt-LT" dirty="0" smtClean="0">
                <a:latin typeface="Times New Roman" panose="02020603050405020304" pitchFamily="18" charset="0"/>
                <a:cs typeface="Times New Roman" panose="02020603050405020304" pitchFamily="18" charset="0"/>
              </a:rPr>
              <a:t>susidaro</a:t>
            </a:r>
          </a:p>
          <a:p>
            <a:pPr algn="just" eaLnBrk="1" hangingPunct="1">
              <a:spcBef>
                <a:spcPts val="0"/>
              </a:spcBef>
              <a:buNone/>
            </a:pPr>
            <a:r>
              <a:rPr lang="lt-LT" dirty="0" smtClean="0">
                <a:latin typeface="Times New Roman" panose="02020603050405020304" pitchFamily="18" charset="0"/>
                <a:cs typeface="Times New Roman" panose="02020603050405020304" pitchFamily="18" charset="0"/>
              </a:rPr>
              <a:t>įspūdis</a:t>
            </a:r>
            <a:r>
              <a:rPr lang="lt-LT" dirty="0" smtClean="0">
                <a:latin typeface="Times New Roman" panose="02020603050405020304" pitchFamily="18" charset="0"/>
                <a:cs typeface="Times New Roman" panose="02020603050405020304" pitchFamily="18" charset="0"/>
              </a:rPr>
              <a:t>, kad leidiesi į dialogą su kitu ir su pačiu </a:t>
            </a:r>
            <a:r>
              <a:rPr lang="lt-LT" dirty="0" smtClean="0">
                <a:latin typeface="Times New Roman" panose="02020603050405020304" pitchFamily="18" charset="0"/>
                <a:cs typeface="Times New Roman" panose="02020603050405020304" pitchFamily="18" charset="0"/>
              </a:rPr>
              <a:t>savimi.</a:t>
            </a:r>
          </a:p>
          <a:p>
            <a:pPr algn="just" eaLnBrk="1" hangingPunct="1">
              <a:spcBef>
                <a:spcPts val="0"/>
              </a:spcBef>
              <a:buNone/>
            </a:pPr>
            <a:r>
              <a:rPr lang="lt-LT" dirty="0" err="1" smtClean="0">
                <a:latin typeface="Times New Roman" panose="02020603050405020304" pitchFamily="18" charset="0"/>
                <a:cs typeface="Times New Roman" panose="02020603050405020304" pitchFamily="18" charset="0"/>
              </a:rPr>
              <a:t>Nejučiom</a:t>
            </a:r>
            <a:r>
              <a:rPr lang="lt-LT" dirty="0" smtClean="0">
                <a:latin typeface="Times New Roman" panose="02020603050405020304" pitchFamily="18" charset="0"/>
                <a:cs typeface="Times New Roman" panose="02020603050405020304" pitchFamily="18" charset="0"/>
              </a:rPr>
              <a:t> užčiuoptos vidinės jausenos veda per emocinius,</a:t>
            </a:r>
          </a:p>
          <a:p>
            <a:pPr algn="just" eaLnBrk="1" hangingPunct="1">
              <a:spcBef>
                <a:spcPts val="0"/>
              </a:spcBef>
              <a:buNone/>
            </a:pPr>
            <a:r>
              <a:rPr lang="lt-LT" dirty="0" smtClean="0">
                <a:latin typeface="Times New Roman" panose="02020603050405020304" pitchFamily="18" charset="0"/>
                <a:cs typeface="Times New Roman" panose="02020603050405020304" pitchFamily="18" charset="0"/>
              </a:rPr>
              <a:t>Psichologinius ir </a:t>
            </a:r>
            <a:r>
              <a:rPr lang="lt-LT" dirty="0" smtClean="0">
                <a:latin typeface="Times New Roman" panose="02020603050405020304" pitchFamily="18" charset="0"/>
                <a:cs typeface="Times New Roman" panose="02020603050405020304" pitchFamily="18" charset="0"/>
              </a:rPr>
              <a:t>egzistencinius lūžius, provokuoja, išplečia </a:t>
            </a:r>
            <a:r>
              <a:rPr lang="lt-LT" dirty="0" smtClean="0">
                <a:latin typeface="Times New Roman" panose="02020603050405020304" pitchFamily="18" charset="0"/>
                <a:cs typeface="Times New Roman" panose="02020603050405020304" pitchFamily="18" charset="0"/>
              </a:rPr>
              <a:t>bei</a:t>
            </a:r>
          </a:p>
          <a:p>
            <a:pPr algn="just" eaLnBrk="1" hangingPunct="1">
              <a:spcBef>
                <a:spcPts val="0"/>
              </a:spcBef>
              <a:buNone/>
            </a:pPr>
            <a:r>
              <a:rPr lang="lt-LT" dirty="0" smtClean="0">
                <a:latin typeface="Times New Roman" panose="02020603050405020304" pitchFamily="18" charset="0"/>
                <a:cs typeface="Times New Roman" panose="02020603050405020304" pitchFamily="18" charset="0"/>
              </a:rPr>
              <a:t>pagilina atrodo jau</a:t>
            </a:r>
            <a:r>
              <a:rPr lang="lt-LT" dirty="0" smtClean="0">
                <a:latin typeface="Times New Roman" panose="02020603050405020304" pitchFamily="18" charset="0"/>
                <a:cs typeface="Times New Roman" panose="02020603050405020304" pitchFamily="18" charset="0"/>
              </a:rPr>
              <a:t> išsemtas</a:t>
            </a:r>
            <a:r>
              <a:rPr lang="lt-LT" i="1"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temas. Brandi ir taupi </a:t>
            </a:r>
            <a:r>
              <a:rPr lang="lt-LT" dirty="0" smtClean="0">
                <a:latin typeface="Times New Roman" panose="02020603050405020304" pitchFamily="18" charset="0"/>
                <a:cs typeface="Times New Roman" panose="02020603050405020304" pitchFamily="18" charset="0"/>
              </a:rPr>
              <a:t>kalba,</a:t>
            </a:r>
          </a:p>
          <a:p>
            <a:pPr algn="just" eaLnBrk="1" hangingPunct="1">
              <a:spcBef>
                <a:spcPts val="0"/>
              </a:spcBef>
              <a:buNone/>
            </a:pPr>
            <a:r>
              <a:rPr lang="lt-LT" dirty="0" err="1" smtClean="0">
                <a:latin typeface="Times New Roman" panose="02020603050405020304" pitchFamily="18" charset="0"/>
                <a:cs typeface="Times New Roman" panose="02020603050405020304" pitchFamily="18" charset="0"/>
              </a:rPr>
              <a:t>intertekstai</a:t>
            </a:r>
            <a:r>
              <a:rPr lang="lt-LT" dirty="0" smtClean="0">
                <a:latin typeface="Times New Roman" panose="02020603050405020304" pitchFamily="18" charset="0"/>
                <a:cs typeface="Times New Roman" panose="02020603050405020304" pitchFamily="18" charset="0"/>
              </a:rPr>
              <a:t> bei netikėti </a:t>
            </a:r>
            <a:r>
              <a:rPr lang="lt-LT" dirty="0" smtClean="0">
                <a:latin typeface="Times New Roman" panose="02020603050405020304" pitchFamily="18" charset="0"/>
                <a:cs typeface="Times New Roman" panose="02020603050405020304" pitchFamily="18" charset="0"/>
              </a:rPr>
              <a:t>archajiški intarpai persipina su </a:t>
            </a:r>
            <a:r>
              <a:rPr lang="lt-LT" dirty="0" smtClean="0">
                <a:latin typeface="Times New Roman" panose="02020603050405020304" pitchFamily="18" charset="0"/>
                <a:cs typeface="Times New Roman" panose="02020603050405020304" pitchFamily="18" charset="0"/>
              </a:rPr>
              <a:t>tapatybės</a:t>
            </a:r>
          </a:p>
          <a:p>
            <a:pPr algn="just" eaLnBrk="1" hangingPunct="1">
              <a:spcBef>
                <a:spcPts val="0"/>
              </a:spcBef>
              <a:buNone/>
            </a:pPr>
            <a:r>
              <a:rPr lang="lt-LT" dirty="0" smtClean="0">
                <a:latin typeface="Times New Roman" panose="02020603050405020304" pitchFamily="18" charset="0"/>
                <a:cs typeface="Times New Roman" panose="02020603050405020304" pitchFamily="18" charset="0"/>
              </a:rPr>
              <a:t>svarstymais</a:t>
            </a:r>
            <a:r>
              <a:rPr lang="lt-LT" dirty="0" smtClean="0">
                <a:latin typeface="Times New Roman" panose="02020603050405020304" pitchFamily="18" charset="0"/>
                <a:cs typeface="Times New Roman" panose="02020603050405020304" pitchFamily="18" charset="0"/>
              </a:rPr>
              <a:t>. </a:t>
            </a:r>
          </a:p>
          <a:p>
            <a:pPr eaLnBrk="1" hangingPunct="1">
              <a:buNone/>
            </a:pPr>
            <a:r>
              <a:rPr lang="lt-LT" b="1" dirty="0" smtClean="0">
                <a:latin typeface="Calibri" pitchFamily="34" charset="0"/>
                <a:cs typeface="Times New Roman" pitchFamily="18" charset="0"/>
              </a:rPr>
              <a:t> </a:t>
            </a:r>
          </a:p>
          <a:p>
            <a:pPr eaLnBrk="1" hangingPunct="1"/>
            <a:endParaRPr lang="lt-LT"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228600" algn="l" eaLnBrk="1" hangingPunct="1">
              <a:spcBef>
                <a:spcPct val="20000"/>
              </a:spcBef>
            </a:pPr>
            <a:r>
              <a:rPr lang="lt-LT" sz="2400" b="1" cap="none" dirty="0">
                <a:solidFill>
                  <a:srgbClr val="564B3C"/>
                </a:solidFill>
                <a:latin typeface="Times New Roman" panose="02020603050405020304" pitchFamily="18" charset="0"/>
                <a:ea typeface="+mn-ea"/>
                <a:cs typeface="Times New Roman" panose="02020603050405020304" pitchFamily="18" charset="0"/>
              </a:rPr>
              <a:t>Zita </a:t>
            </a:r>
            <a:r>
              <a:rPr lang="lt-LT" sz="2400" b="1" cap="none" dirty="0" err="1">
                <a:solidFill>
                  <a:srgbClr val="564B3C"/>
                </a:solidFill>
                <a:latin typeface="Times New Roman" panose="02020603050405020304" pitchFamily="18" charset="0"/>
                <a:ea typeface="+mn-ea"/>
                <a:cs typeface="Times New Roman" panose="02020603050405020304" pitchFamily="18" charset="0"/>
              </a:rPr>
              <a:t>Čepaitė</a:t>
            </a:r>
            <a:r>
              <a:rPr lang="lt-LT" sz="2400" b="1" cap="none" dirty="0">
                <a:solidFill>
                  <a:srgbClr val="564B3C"/>
                </a:solidFill>
                <a:latin typeface="Times New Roman" panose="02020603050405020304" pitchFamily="18" charset="0"/>
                <a:ea typeface="+mn-ea"/>
                <a:cs typeface="Times New Roman" panose="02020603050405020304" pitchFamily="18" charset="0"/>
              </a:rPr>
              <a:t>. Londono vėjas. 2013. </a:t>
            </a:r>
            <a:r>
              <a:rPr lang="lt-LT" sz="2000" b="1" cap="none" dirty="0">
                <a:solidFill>
                  <a:srgbClr val="564B3C"/>
                </a:solidFill>
                <a:latin typeface="Times New Roman" panose="02020603050405020304" pitchFamily="18" charset="0"/>
                <a:ea typeface="+mn-ea"/>
                <a:cs typeface="Times New Roman" panose="02020603050405020304" pitchFamily="18" charset="0"/>
              </a:rPr>
              <a:t/>
            </a:r>
            <a:br>
              <a:rPr lang="lt-LT" sz="2000" b="1" cap="none" dirty="0">
                <a:solidFill>
                  <a:srgbClr val="564B3C"/>
                </a:solidFill>
                <a:latin typeface="Times New Roman" panose="02020603050405020304" pitchFamily="18" charset="0"/>
                <a:ea typeface="+mn-ea"/>
                <a:cs typeface="Times New Roman" panose="02020603050405020304" pitchFamily="18" charset="0"/>
              </a:rPr>
            </a:br>
            <a:endParaRPr lang="lt-LT" dirty="0">
              <a:solidFill>
                <a:schemeClr val="accent1">
                  <a:lumMod val="75000"/>
                </a:schemeClr>
              </a:solidFill>
            </a:endParaRPr>
          </a:p>
        </p:txBody>
      </p:sp>
      <p:sp>
        <p:nvSpPr>
          <p:cNvPr id="23554" name="Content Placeholder 2"/>
          <p:cNvSpPr>
            <a:spLocks noGrp="1"/>
          </p:cNvSpPr>
          <p:nvPr>
            <p:ph idx="1"/>
          </p:nvPr>
        </p:nvSpPr>
        <p:spPr/>
        <p:txBody>
          <a:bodyPr/>
          <a:lstStyle/>
          <a:p>
            <a:pPr algn="just" eaLnBrk="1" hangingPunct="1">
              <a:buFont typeface="Arial" charset="0"/>
              <a:buNone/>
            </a:pPr>
            <a:r>
              <a:rPr lang="lt-LT" sz="2000" dirty="0" smtClean="0">
                <a:latin typeface="Times New Roman" pitchFamily="18" charset="0"/>
                <a:cs typeface="Times New Roman" pitchFamily="18" charset="0"/>
              </a:rPr>
              <a:t> 	Romane  „Londono vėjas“ autorė pasakoja istoriją, nutikusią į Londoną išvykusiai lietuvei. Tai romanas, kuriame persipina detektyvinio, žurnalistinio  romano elementai. Goda išvažiuoja į Londoną ieškoti mylimojo, nugvelbusio jos pinigus ir pasprukusio iš Lietuvos. Ji susiduria su šešėlinio verslo atstovais ir su nuostaba suvokia, kad dauguma jų vienaip ar kitaip buvo pasirodę jos gyvenime ir anksčiau.  Kadaise nepastebėti dalykai įgauna prasmę ir atveria, atrodytų, jau pamirštų sovietinių laikų įtakas bei sąsajas. Romano pasakojimas klojamas keliais sluoksniais. Pinamos dvi siužetinės linijos – Godos pinigus pasisavinusio mylimojo paieškos bei ją užklumpantys vaikystės ir Sąjūdžio laikotarpio prisiminimai. Į jas įsilieja margas tautiečių, gyvenančių Londone, spektras. Knygoje tarsi atsisveikinama su užmarštin sparčiai grimztančiu, tačiau iki galo nesuvoktą sovietmečio palikimu.</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marL="342900" lvl="0" indent="-228600" algn="l">
              <a:spcBef>
                <a:spcPct val="20000"/>
              </a:spcBef>
            </a:pPr>
            <a:r>
              <a:rPr lang="lt-LT" sz="2400" b="1" cap="none" dirty="0">
                <a:solidFill>
                  <a:srgbClr val="564B3C"/>
                </a:solidFill>
                <a:latin typeface="Times New Roman" panose="02020603050405020304" pitchFamily="18" charset="0"/>
                <a:ea typeface="+mn-ea"/>
                <a:cs typeface="Times New Roman" panose="02020603050405020304" pitchFamily="18" charset="0"/>
              </a:rPr>
              <a:t>Paulina </a:t>
            </a:r>
            <a:r>
              <a:rPr lang="lt-LT" sz="2400" b="1" cap="none" dirty="0" err="1">
                <a:solidFill>
                  <a:srgbClr val="564B3C"/>
                </a:solidFill>
                <a:latin typeface="Times New Roman" panose="02020603050405020304" pitchFamily="18" charset="0"/>
                <a:ea typeface="+mn-ea"/>
                <a:cs typeface="Times New Roman" panose="02020603050405020304" pitchFamily="18" charset="0"/>
              </a:rPr>
              <a:t>Pukytė</a:t>
            </a:r>
            <a:r>
              <a:rPr lang="lt-LT" sz="2400" b="1" cap="none" dirty="0">
                <a:solidFill>
                  <a:srgbClr val="564B3C"/>
                </a:solidFill>
                <a:latin typeface="Times New Roman" panose="02020603050405020304" pitchFamily="18" charset="0"/>
                <a:ea typeface="+mn-ea"/>
                <a:cs typeface="Times New Roman" panose="02020603050405020304" pitchFamily="18" charset="0"/>
              </a:rPr>
              <a:t>. Bedalis ir labdarys</a:t>
            </a:r>
            <a:r>
              <a:rPr lang="lt-LT" sz="2400" cap="none" dirty="0">
                <a:solidFill>
                  <a:srgbClr val="564B3C"/>
                </a:solidFill>
                <a:latin typeface="Times New Roman" panose="02020603050405020304" pitchFamily="18" charset="0"/>
                <a:ea typeface="+mn-ea"/>
                <a:cs typeface="Times New Roman" panose="02020603050405020304" pitchFamily="18" charset="0"/>
              </a:rPr>
              <a:t>. </a:t>
            </a:r>
            <a:r>
              <a:rPr lang="lt-LT" sz="2400" b="1" cap="none" dirty="0">
                <a:solidFill>
                  <a:srgbClr val="564B3C"/>
                </a:solidFill>
                <a:latin typeface="Times New Roman" panose="02020603050405020304" pitchFamily="18" charset="0"/>
                <a:ea typeface="+mn-ea"/>
                <a:cs typeface="Times New Roman" panose="02020603050405020304" pitchFamily="18" charset="0"/>
              </a:rPr>
              <a:t>2013.</a:t>
            </a:r>
            <a:br>
              <a:rPr lang="lt-LT" sz="2400" b="1" cap="none" dirty="0">
                <a:solidFill>
                  <a:srgbClr val="564B3C"/>
                </a:solidFill>
                <a:latin typeface="Times New Roman" panose="02020603050405020304" pitchFamily="18" charset="0"/>
                <a:ea typeface="+mn-ea"/>
                <a:cs typeface="Times New Roman" panose="02020603050405020304" pitchFamily="18" charset="0"/>
              </a:rPr>
            </a:br>
            <a:endParaRPr lang="lt-LT" dirty="0"/>
          </a:p>
        </p:txBody>
      </p:sp>
      <p:sp>
        <p:nvSpPr>
          <p:cNvPr id="3" name="Turinio vietos rezervavimo ženklas 2"/>
          <p:cNvSpPr>
            <a:spLocks noGrp="1"/>
          </p:cNvSpPr>
          <p:nvPr>
            <p:ph idx="1"/>
          </p:nvPr>
        </p:nvSpPr>
        <p:spPr/>
        <p:txBody>
          <a:bodyPr/>
          <a:lstStyle/>
          <a:p>
            <a:pPr algn="just">
              <a:buNone/>
            </a:pPr>
            <a:r>
              <a:rPr lang="lt-LT" dirty="0" smtClean="0">
                <a:latin typeface="Times New Roman" panose="02020603050405020304" pitchFamily="18" charset="0"/>
                <a:cs typeface="Times New Roman" panose="02020603050405020304" pitchFamily="18" charset="0"/>
              </a:rPr>
              <a:t>	Knyga sudaryta iš dialogų: kalbasi į Angliją išvykę tautiečiai. Komiškumas, paradoksalios situacijos sukuriamos suliejant buitinių pokalbių srautus. Juokas kyla iš kultūrinių skirtumų, kurie sąmoningai ryškinami. Bedaliai atvažiavo pas labdarius, kuriems knygos autorė taip pat nesimpatizuoja. </a:t>
            </a:r>
            <a:endParaRPr lang="lt-LT"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marL="342900" lvl="0" indent="-228600" algn="l">
              <a:spcBef>
                <a:spcPct val="20000"/>
              </a:spcBef>
            </a:pPr>
            <a:r>
              <a:rPr lang="lt-LT" sz="2400" b="1" cap="none" dirty="0">
                <a:solidFill>
                  <a:srgbClr val="564B3C"/>
                </a:solidFill>
                <a:latin typeface="Times New Roman" panose="02020603050405020304" pitchFamily="18" charset="0"/>
                <a:ea typeface="+mn-ea"/>
                <a:cs typeface="Times New Roman" panose="02020603050405020304" pitchFamily="18" charset="0"/>
              </a:rPr>
              <a:t>Dalia </a:t>
            </a:r>
            <a:r>
              <a:rPr lang="lt-LT" sz="2400" b="1" cap="none" dirty="0" err="1">
                <a:solidFill>
                  <a:srgbClr val="564B3C"/>
                </a:solidFill>
                <a:latin typeface="Times New Roman" panose="02020603050405020304" pitchFamily="18" charset="0"/>
                <a:ea typeface="+mn-ea"/>
                <a:cs typeface="Times New Roman" panose="02020603050405020304" pitchFamily="18" charset="0"/>
              </a:rPr>
              <a:t>Staponkutė</a:t>
            </a:r>
            <a:r>
              <a:rPr lang="lt-LT" sz="2400" b="1" cap="none" dirty="0">
                <a:solidFill>
                  <a:srgbClr val="564B3C"/>
                </a:solidFill>
                <a:latin typeface="Times New Roman" panose="02020603050405020304" pitchFamily="18" charset="0"/>
                <a:ea typeface="+mn-ea"/>
                <a:cs typeface="Times New Roman" panose="02020603050405020304" pitchFamily="18" charset="0"/>
              </a:rPr>
              <a:t>. Iš dviejų renkuosi trečią</a:t>
            </a:r>
            <a:r>
              <a:rPr lang="lt-LT" sz="2400" cap="none" dirty="0">
                <a:solidFill>
                  <a:srgbClr val="564B3C"/>
                </a:solidFill>
                <a:latin typeface="Times New Roman" panose="02020603050405020304" pitchFamily="18" charset="0"/>
                <a:ea typeface="+mn-ea"/>
                <a:cs typeface="Times New Roman" panose="02020603050405020304" pitchFamily="18" charset="0"/>
              </a:rPr>
              <a:t>. </a:t>
            </a:r>
            <a:r>
              <a:rPr lang="lt-LT" sz="2400" b="1" cap="none" dirty="0">
                <a:solidFill>
                  <a:srgbClr val="564B3C"/>
                </a:solidFill>
                <a:latin typeface="Times New Roman" panose="02020603050405020304" pitchFamily="18" charset="0"/>
                <a:ea typeface="+mn-ea"/>
                <a:cs typeface="Times New Roman" panose="02020603050405020304" pitchFamily="18" charset="0"/>
              </a:rPr>
              <a:t>2014.</a:t>
            </a:r>
            <a:br>
              <a:rPr lang="lt-LT" sz="2400" b="1" cap="none" dirty="0">
                <a:solidFill>
                  <a:srgbClr val="564B3C"/>
                </a:solidFill>
                <a:latin typeface="Times New Roman" panose="02020603050405020304" pitchFamily="18" charset="0"/>
                <a:ea typeface="+mn-ea"/>
                <a:cs typeface="Times New Roman" panose="02020603050405020304" pitchFamily="18" charset="0"/>
              </a:rPr>
            </a:br>
            <a:endParaRPr lang="lt-LT" dirty="0"/>
          </a:p>
        </p:txBody>
      </p:sp>
      <p:sp>
        <p:nvSpPr>
          <p:cNvPr id="3" name="Turinio vietos rezervavimo ženklas 2"/>
          <p:cNvSpPr>
            <a:spLocks noGrp="1"/>
          </p:cNvSpPr>
          <p:nvPr>
            <p:ph idx="1"/>
          </p:nvPr>
        </p:nvSpPr>
        <p:spPr/>
        <p:txBody>
          <a:bodyPr/>
          <a:lstStyle/>
          <a:p>
            <a:pPr algn="just">
              <a:buNone/>
            </a:pPr>
            <a:r>
              <a:rPr lang="lt-LT" dirty="0" smtClean="0">
                <a:latin typeface="Times New Roman" panose="02020603050405020304" pitchFamily="18" charset="0"/>
                <a:cs typeface="Times New Roman" panose="02020603050405020304" pitchFamily="18" charset="0"/>
              </a:rPr>
              <a:t>	Antroji autorės eseistikos knyga, kurioje pratęsiama pirmosios knygos tematika. Knygoje pateikiamos itin asmeniškos patirtys, artimųjų gyvenimai tarp Kipro ir Lietuvos. Knyga išsiskiria gerokai platesniu autorės žvilgsniu į </a:t>
            </a:r>
            <a:r>
              <a:rPr lang="en-US" dirty="0" err="1" smtClean="0">
                <a:latin typeface="Times New Roman" panose="02020603050405020304" pitchFamily="18" charset="0"/>
                <a:cs typeface="Times New Roman" panose="02020603050405020304" pitchFamily="18" charset="0"/>
              </a:rPr>
              <a:t>asmenini</a:t>
            </a:r>
            <a:r>
              <a:rPr lang="lt-LT" dirty="0" smtClean="0">
                <a:latin typeface="Times New Roman" panose="02020603050405020304" pitchFamily="18" charset="0"/>
                <a:cs typeface="Times New Roman" panose="02020603050405020304" pitchFamily="18" charset="0"/>
              </a:rPr>
              <a:t>ų</a:t>
            </a:r>
            <a:r>
              <a:rPr lang="en-US"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likimų būsenas globalizacijos laikais. Ši knyga liudija emigracijoje patiriamą lietuviškosios tapatybės kaitą.</a:t>
            </a:r>
            <a:endParaRPr lang="lt-LT" dirty="0">
              <a:latin typeface="Times New Roman" panose="02020603050405020304" pitchFamily="18" charset="0"/>
              <a:cs typeface="Times New Roman" panose="02020603050405020304"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109</TotalTime>
  <Words>551</Words>
  <Application>Microsoft Office PowerPoint</Application>
  <PresentationFormat>On-screen Show (4:3)</PresentationFormat>
  <Paragraphs>28</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Book Antiqua</vt:lpstr>
      <vt:lpstr>Calibri</vt:lpstr>
      <vt:lpstr>Century Gothic</vt:lpstr>
      <vt:lpstr>Times New Roman</vt:lpstr>
      <vt:lpstr>Apothecary</vt:lpstr>
      <vt:lpstr>    Kintantis lietuviškumas naujausioje lietuvių (E)migrantų literatūroje</vt:lpstr>
      <vt:lpstr>PowerPoint Presentation</vt:lpstr>
      <vt:lpstr>PowerPoint Presentation</vt:lpstr>
      <vt:lpstr>PowerPoint Presentation</vt:lpstr>
      <vt:lpstr>PowerPoint Presentation</vt:lpstr>
      <vt:lpstr>PowerPoint Presentation</vt:lpstr>
      <vt:lpstr>K. Sabaliauskaitė. Danielius Dalba ir kitos istorijos. 2012. </vt:lpstr>
      <vt:lpstr>Audronė Urbonaitė. Cukruota žuvis. 2012. </vt:lpstr>
      <vt:lpstr>Jaroslavas Melnikas. Paryžiaus dienoraštis. 2013. </vt:lpstr>
      <vt:lpstr>Diana Šarakauskaitė. Septyni gailestingumo  darbai kūnui. 2013. </vt:lpstr>
      <vt:lpstr>Zita Čepaitė. Londono vėjas. 2013.  </vt:lpstr>
      <vt:lpstr>Paulina Pukytė. Bedalis ir labdarys. 2013. </vt:lpstr>
      <vt:lpstr>Dalia Staponkutė. Iš dviejų renkuosi trečią. 2014. </vt:lpstr>
    </vt:vector>
  </TitlesOfParts>
  <Company>CtrlSoft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Migrantinės patirtys pastarųjų metų lietuvių tekstuose</dc:title>
  <dc:creator>User</dc:creator>
  <cp:lastModifiedBy>User</cp:lastModifiedBy>
  <cp:revision>19</cp:revision>
  <dcterms:created xsi:type="dcterms:W3CDTF">2014-04-03T14:01:32Z</dcterms:created>
  <dcterms:modified xsi:type="dcterms:W3CDTF">2015-03-02T12:09:06Z</dcterms:modified>
</cp:coreProperties>
</file>