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 id="2147483771" r:id="rId2"/>
    <p:sldMasterId id="2147483783" r:id="rId3"/>
    <p:sldMasterId id="2147483795" r:id="rId4"/>
    <p:sldMasterId id="2147483807" r:id="rId5"/>
    <p:sldMasterId id="2147483831" r:id="rId6"/>
  </p:sldMasterIdLst>
  <p:sldIdLst>
    <p:sldId id="256" r:id="rId7"/>
    <p:sldId id="257" r:id="rId8"/>
    <p:sldId id="258" r:id="rId9"/>
    <p:sldId id="259" r:id="rId10"/>
    <p:sldId id="260" r:id="rId11"/>
    <p:sldId id="261" r:id="rId12"/>
    <p:sldId id="262" r:id="rId13"/>
    <p:sldId id="271" r:id="rId14"/>
    <p:sldId id="263" r:id="rId15"/>
    <p:sldId id="264" r:id="rId16"/>
    <p:sldId id="265" r:id="rId17"/>
    <p:sldId id="266" r:id="rId18"/>
    <p:sldId id="267" r:id="rId19"/>
    <p:sldId id="268" r:id="rId20"/>
    <p:sldId id="272" r:id="rId21"/>
    <p:sldId id="270" r:id="rId2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336" y="-1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8763000" cy="5943600"/>
            <a:chOff x="0" y="0"/>
            <a:chExt cx="5520" cy="3744"/>
          </a:xfrm>
        </p:grpSpPr>
        <p:sp>
          <p:nvSpPr>
            <p:cNvPr id="32771"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grpSp>
          <p:nvGrpSpPr>
            <p:cNvPr id="3" name="Group 4"/>
            <p:cNvGrpSpPr>
              <a:grpSpLocks/>
            </p:cNvGrpSpPr>
            <p:nvPr userDrawn="1"/>
          </p:nvGrpSpPr>
          <p:grpSpPr bwMode="auto">
            <a:xfrm>
              <a:off x="0" y="2208"/>
              <a:ext cx="5520" cy="1536"/>
              <a:chOff x="0" y="2208"/>
              <a:chExt cx="5520" cy="1536"/>
            </a:xfrm>
          </p:grpSpPr>
          <p:sp>
            <p:nvSpPr>
              <p:cNvPr id="32773"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sp>
            <p:nvSpPr>
              <p:cNvPr id="32774"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sp>
            <p:nvSpPr>
              <p:cNvPr id="32775"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endParaRPr lang="lt-LT"/>
              </a:p>
            </p:txBody>
          </p:sp>
        </p:grpSp>
        <p:grpSp>
          <p:nvGrpSpPr>
            <p:cNvPr id="4" name="Group 8"/>
            <p:cNvGrpSpPr>
              <a:grpSpLocks/>
            </p:cNvGrpSpPr>
            <p:nvPr userDrawn="1"/>
          </p:nvGrpSpPr>
          <p:grpSpPr bwMode="auto">
            <a:xfrm>
              <a:off x="400" y="336"/>
              <a:ext cx="5088" cy="192"/>
              <a:chOff x="400" y="336"/>
              <a:chExt cx="5088" cy="192"/>
            </a:xfrm>
          </p:grpSpPr>
          <p:sp>
            <p:nvSpPr>
              <p:cNvPr id="32777"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sp>
            <p:nvSpPr>
              <p:cNvPr id="32778"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endParaRPr lang="lt-LT"/>
              </a:p>
            </p:txBody>
          </p:sp>
        </p:grpSp>
      </p:grpSp>
      <p:sp>
        <p:nvSpPr>
          <p:cNvPr id="32779" name="Rectangle 11"/>
          <p:cNvSpPr>
            <a:spLocks noGrp="1" noChangeArrowheads="1"/>
          </p:cNvSpPr>
          <p:nvPr>
            <p:ph type="ctrTitle"/>
          </p:nvPr>
        </p:nvSpPr>
        <p:spPr>
          <a:xfrm>
            <a:off x="2057400" y="1143000"/>
            <a:ext cx="6629400" cy="2209800"/>
          </a:xfrm>
        </p:spPr>
        <p:txBody>
          <a:bodyPr/>
          <a:lstStyle>
            <a:lvl1pPr>
              <a:defRPr sz="4800"/>
            </a:lvl1pPr>
          </a:lstStyle>
          <a:p>
            <a:r>
              <a:rPr lang="lt-LT" smtClean="0"/>
              <a:t>Spustelėkite, jei norite keisite ruoš. pav. stilių</a:t>
            </a:r>
            <a:endParaRPr lang="lt-LT"/>
          </a:p>
        </p:txBody>
      </p:sp>
      <p:sp>
        <p:nvSpPr>
          <p:cNvPr id="3278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lt-LT" smtClean="0"/>
              <a:t>Spustelėkite ruošinio paantraštės stiliui keisti</a:t>
            </a:r>
            <a:endParaRPr lang="lt-LT"/>
          </a:p>
        </p:txBody>
      </p:sp>
      <p:sp>
        <p:nvSpPr>
          <p:cNvPr id="32781" name="Rectangle 13"/>
          <p:cNvSpPr>
            <a:spLocks noGrp="1" noChangeArrowheads="1"/>
          </p:cNvSpPr>
          <p:nvPr>
            <p:ph type="dt" sz="half" idx="2"/>
          </p:nvPr>
        </p:nvSpPr>
        <p:spPr>
          <a:xfrm>
            <a:off x="912813" y="6251575"/>
            <a:ext cx="1905000" cy="457200"/>
          </a:xfrm>
        </p:spPr>
        <p:txBody>
          <a:bodyPr/>
          <a:lstStyle>
            <a:lvl1pPr>
              <a:defRPr/>
            </a:lvl1pPr>
          </a:lstStyle>
          <a:p>
            <a:fld id="{1C8DDDC4-DD48-4308-A7E0-98165D63D553}" type="datetimeFigureOut">
              <a:rPr lang="lt-LT" smtClean="0"/>
              <a:pPr/>
              <a:t>2015.03.25</a:t>
            </a:fld>
            <a:endParaRPr lang="lt-LT"/>
          </a:p>
        </p:txBody>
      </p:sp>
      <p:sp>
        <p:nvSpPr>
          <p:cNvPr id="32782" name="Rectangle 14"/>
          <p:cNvSpPr>
            <a:spLocks noGrp="1" noChangeArrowheads="1"/>
          </p:cNvSpPr>
          <p:nvPr>
            <p:ph type="ftr" sz="quarter" idx="3"/>
          </p:nvPr>
        </p:nvSpPr>
        <p:spPr>
          <a:xfrm>
            <a:off x="3354388" y="6248400"/>
            <a:ext cx="2895600" cy="457200"/>
          </a:xfrm>
        </p:spPr>
        <p:txBody>
          <a:bodyPr/>
          <a:lstStyle>
            <a:lvl1pPr>
              <a:defRPr/>
            </a:lvl1pPr>
          </a:lstStyle>
          <a:p>
            <a:endParaRPr lang="lt-LT"/>
          </a:p>
        </p:txBody>
      </p:sp>
      <p:sp>
        <p:nvSpPr>
          <p:cNvPr id="32783" name="Rectangle 15"/>
          <p:cNvSpPr>
            <a:spLocks noGrp="1" noChangeArrowheads="1"/>
          </p:cNvSpPr>
          <p:nvPr>
            <p:ph type="sldNum" sz="quarter" idx="4"/>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8" name="Poraštės vietos rezervavimo ženklas 7"/>
          <p:cNvSpPr>
            <a:spLocks noGrp="1"/>
          </p:cNvSpPr>
          <p:nvPr>
            <p:ph type="ftr" sz="quarter" idx="11"/>
          </p:nvPr>
        </p:nvSpPr>
        <p:spPr/>
        <p:txBody>
          <a:bodyPr/>
          <a:lstStyle>
            <a:lvl1pPr>
              <a:defRPr/>
            </a:lvl1pPr>
          </a:lstStyle>
          <a:p>
            <a:endParaRPr lang="lt-LT"/>
          </a:p>
        </p:txBody>
      </p:sp>
      <p:sp>
        <p:nvSpPr>
          <p:cNvPr id="9" name="Skaidrės numerio vietos rezervavimo ženklas 8"/>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4" name="Poraštės vietos rezervavimo ženklas 3"/>
          <p:cNvSpPr>
            <a:spLocks noGrp="1"/>
          </p:cNvSpPr>
          <p:nvPr>
            <p:ph type="ftr" sz="quarter" idx="11"/>
          </p:nvPr>
        </p:nvSpPr>
        <p:spPr/>
        <p:txBody>
          <a:bodyPr/>
          <a:lstStyle>
            <a:lvl1pPr>
              <a:defRPr/>
            </a:lvl1pPr>
          </a:lstStyle>
          <a:p>
            <a:endParaRPr lang="lt-LT"/>
          </a:p>
        </p:txBody>
      </p:sp>
      <p:sp>
        <p:nvSpPr>
          <p:cNvPr id="5" name="Skaidrės numerio vietos rezervavimo ženklas 4"/>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3" name="Poraštės vietos rezervavimo ženklas 2"/>
          <p:cNvSpPr>
            <a:spLocks noGrp="1"/>
          </p:cNvSpPr>
          <p:nvPr>
            <p:ph type="ftr" sz="quarter" idx="11"/>
          </p:nvPr>
        </p:nvSpPr>
        <p:spPr/>
        <p:txBody>
          <a:bodyPr/>
          <a:lstStyle>
            <a:lvl1pPr>
              <a:defRPr/>
            </a:lvl1pPr>
          </a:lstStyle>
          <a:p>
            <a:endParaRPr lang="lt-LT"/>
          </a:p>
        </p:txBody>
      </p:sp>
      <p:sp>
        <p:nvSpPr>
          <p:cNvPr id="4" name="Skaidrės numerio vietos rezervavimo ženklas 3"/>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743700" y="277813"/>
            <a:ext cx="1943100" cy="5853112"/>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914400" y="277813"/>
            <a:ext cx="5676900" cy="5853112"/>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fld id="{1C8DDDC4-DD48-4308-A7E0-98165D63D553}" type="datetimeFigureOut">
              <a:rPr lang="lt-LT" smtClean="0"/>
              <a:pPr/>
              <a:t>2015.03.25</a:t>
            </a:fld>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3EB13EFE-0A69-4DDC-BC41-23C766984008}" type="slidenum">
              <a:rPr lang="lt-LT" smtClean="0"/>
              <a:pPr/>
              <a:t>‹#›</a:t>
            </a:fld>
            <a:endParaRPr lang="lt-L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39938" name="Picture 2" descr="titlemaster_med"/>
          <p:cNvPicPr>
            <a:picLocks noChangeAspect="1" noChangeArrowheads="1"/>
          </p:cNvPicPr>
          <p:nvPr/>
        </p:nvPicPr>
        <p:blipFill>
          <a:blip r:embed="rId2" cstate="print"/>
          <a:srcRect/>
          <a:stretch>
            <a:fillRect/>
          </a:stretch>
        </p:blipFill>
        <p:spPr bwMode="ltGray">
          <a:xfrm>
            <a:off x="0" y="0"/>
            <a:ext cx="9144000" cy="6862763"/>
          </a:xfrm>
          <a:prstGeom prst="rect">
            <a:avLst/>
          </a:prstGeom>
          <a:noFill/>
        </p:spPr>
      </p:pic>
      <p:sp>
        <p:nvSpPr>
          <p:cNvPr id="39939" name="Rectangle 3"/>
          <p:cNvSpPr>
            <a:spLocks noGrp="1" noChangeArrowheads="1"/>
          </p:cNvSpPr>
          <p:nvPr>
            <p:ph type="dt" sz="half" idx="2"/>
          </p:nvPr>
        </p:nvSpPr>
        <p:spPr>
          <a:xfrm>
            <a:off x="304800" y="6248400"/>
            <a:ext cx="1905000" cy="457200"/>
          </a:xfrm>
        </p:spPr>
        <p:txBody>
          <a:bodyPr/>
          <a:lstStyle>
            <a:lvl1pPr>
              <a:defRPr/>
            </a:lvl1pPr>
          </a:lstStyle>
          <a:p>
            <a:endParaRPr lang="lt-LT"/>
          </a:p>
        </p:txBody>
      </p:sp>
      <p:sp>
        <p:nvSpPr>
          <p:cNvPr id="39940" name="Rectangle 4"/>
          <p:cNvSpPr>
            <a:spLocks noGrp="1" noChangeArrowheads="1"/>
          </p:cNvSpPr>
          <p:nvPr>
            <p:ph type="ftr" sz="quarter" idx="3"/>
          </p:nvPr>
        </p:nvSpPr>
        <p:spPr/>
        <p:txBody>
          <a:bodyPr/>
          <a:lstStyle>
            <a:lvl1pPr>
              <a:defRPr/>
            </a:lvl1pPr>
          </a:lstStyle>
          <a:p>
            <a:endParaRPr lang="lt-LT"/>
          </a:p>
        </p:txBody>
      </p:sp>
      <p:sp>
        <p:nvSpPr>
          <p:cNvPr id="39941" name="Rectangle 5"/>
          <p:cNvSpPr>
            <a:spLocks noGrp="1" noChangeArrowheads="1"/>
          </p:cNvSpPr>
          <p:nvPr>
            <p:ph type="sldNum" sz="quarter" idx="4"/>
          </p:nvPr>
        </p:nvSpPr>
        <p:spPr>
          <a:xfrm>
            <a:off x="7010400" y="6248400"/>
            <a:ext cx="1905000" cy="457200"/>
          </a:xfrm>
        </p:spPr>
        <p:txBody>
          <a:bodyPr/>
          <a:lstStyle>
            <a:lvl1pPr>
              <a:defRPr/>
            </a:lvl1pPr>
          </a:lstStyle>
          <a:p>
            <a:fld id="{50EB8CAE-CEF2-4B98-880B-140B8BB7370C}" type="slidenum">
              <a:rPr lang="lt-LT"/>
              <a:pPr/>
              <a:t>‹#›</a:t>
            </a:fld>
            <a:endParaRPr lang="lt-LT"/>
          </a:p>
        </p:txBody>
      </p:sp>
      <p:sp>
        <p:nvSpPr>
          <p:cNvPr id="39942" name="Rectangle 6"/>
          <p:cNvSpPr>
            <a:spLocks noGrp="1" noChangeArrowheads="1"/>
          </p:cNvSpPr>
          <p:nvPr>
            <p:ph type="subTitle" sz="quarter" idx="1"/>
          </p:nvPr>
        </p:nvSpPr>
        <p:spPr>
          <a:xfrm>
            <a:off x="2362200" y="3429000"/>
            <a:ext cx="6400800" cy="1447800"/>
          </a:xfrm>
          <a:solidFill>
            <a:schemeClr val="bg1">
              <a:alpha val="50000"/>
            </a:schemeClr>
          </a:solidFill>
          <a:ln w="76200">
            <a:solidFill>
              <a:schemeClr val="tx1"/>
            </a:solidFill>
          </a:ln>
        </p:spPr>
        <p:txBody>
          <a:bodyPr anchor="ctr"/>
          <a:lstStyle>
            <a:lvl1pPr marL="0" indent="0" algn="ctr">
              <a:buFont typeface="Wingdings" pitchFamily="2" charset="2"/>
              <a:buNone/>
              <a:defRPr/>
            </a:lvl1pPr>
          </a:lstStyle>
          <a:p>
            <a:r>
              <a:rPr lang="lt-LT" smtClean="0"/>
              <a:t>Spustelėkite ruošinio paantraštės stiliui keisti</a:t>
            </a:r>
            <a:endParaRPr lang="lt-LT"/>
          </a:p>
        </p:txBody>
      </p:sp>
      <p:sp>
        <p:nvSpPr>
          <p:cNvPr id="39943" name="Rectangle 7"/>
          <p:cNvSpPr>
            <a:spLocks noGrp="1" noChangeArrowheads="1"/>
          </p:cNvSpPr>
          <p:nvPr>
            <p:ph type="ctrTitle" sz="quarter"/>
          </p:nvPr>
        </p:nvSpPr>
        <p:spPr>
          <a:xfrm>
            <a:off x="838200" y="1371600"/>
            <a:ext cx="7620000" cy="2057400"/>
          </a:xfrm>
          <a:solidFill>
            <a:schemeClr val="bg1">
              <a:alpha val="50000"/>
            </a:schemeClr>
          </a:solidFill>
          <a:ln w="76200">
            <a:solidFill>
              <a:schemeClr val="tx1"/>
            </a:solidFill>
          </a:ln>
        </p:spPr>
        <p:txBody>
          <a:bodyPr/>
          <a:lstStyle>
            <a:lvl1pPr algn="ctr">
              <a:defRPr sz="5400">
                <a:solidFill>
                  <a:schemeClr val="tx1"/>
                </a:solidFill>
              </a:defRPr>
            </a:lvl1pPr>
          </a:lstStyle>
          <a:p>
            <a:r>
              <a:rPr lang="lt-LT" smtClean="0"/>
              <a:t>Spustelėkite, jei norite keisite ruoš. pav. stilių</a:t>
            </a:r>
            <a:endParaRPr lang="lt-LT"/>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46BD2AED-C9B5-42D3-A58C-F9BC62E4C431}" type="slidenum">
              <a:rPr lang="lt-LT"/>
              <a:pPr/>
              <a:t>‹#›</a:t>
            </a:fld>
            <a:endParaRPr lang="lt-LT"/>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50E350A4-CC9B-4FBD-9D07-2DDC1DD6CD75}" type="slidenum">
              <a:rPr lang="lt-LT"/>
              <a:pPr/>
              <a:t>‹#›</a:t>
            </a:fld>
            <a:endParaRPr lang="lt-LT"/>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24384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57150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BC7DE0CF-683B-45AC-948E-10816FB8CA8E}" type="slidenum">
              <a:rPr lang="lt-LT"/>
              <a:pPr/>
              <a:t>‹#›</a:t>
            </a:fld>
            <a:endParaRPr lang="lt-LT"/>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lvl1pPr>
              <a:defRPr/>
            </a:lvl1pPr>
          </a:lstStyle>
          <a:p>
            <a:endParaRPr lang="lt-LT"/>
          </a:p>
        </p:txBody>
      </p:sp>
      <p:sp>
        <p:nvSpPr>
          <p:cNvPr id="8" name="Poraštės vietos rezervavimo ženklas 7"/>
          <p:cNvSpPr>
            <a:spLocks noGrp="1"/>
          </p:cNvSpPr>
          <p:nvPr>
            <p:ph type="ftr" sz="quarter" idx="11"/>
          </p:nvPr>
        </p:nvSpPr>
        <p:spPr/>
        <p:txBody>
          <a:bodyPr/>
          <a:lstStyle>
            <a:lvl1pPr>
              <a:defRPr/>
            </a:lvl1pPr>
          </a:lstStyle>
          <a:p>
            <a:endParaRPr lang="lt-LT"/>
          </a:p>
        </p:txBody>
      </p:sp>
      <p:sp>
        <p:nvSpPr>
          <p:cNvPr id="9" name="Skaidrės numerio vietos rezervavimo ženklas 8"/>
          <p:cNvSpPr>
            <a:spLocks noGrp="1"/>
          </p:cNvSpPr>
          <p:nvPr>
            <p:ph type="sldNum" sz="quarter" idx="12"/>
          </p:nvPr>
        </p:nvSpPr>
        <p:spPr/>
        <p:txBody>
          <a:bodyPr/>
          <a:lstStyle>
            <a:lvl1pPr>
              <a:defRPr/>
            </a:lvl1pPr>
          </a:lstStyle>
          <a:p>
            <a:fld id="{477B68CC-6302-4CA8-9223-C0E7FBE554AC}" type="slidenum">
              <a:rPr lang="lt-LT"/>
              <a:pPr/>
              <a:t>‹#›</a:t>
            </a:fld>
            <a:endParaRPr lang="lt-LT"/>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lvl1pPr>
              <a:defRPr/>
            </a:lvl1pPr>
          </a:lstStyle>
          <a:p>
            <a:endParaRPr lang="lt-LT"/>
          </a:p>
        </p:txBody>
      </p:sp>
      <p:sp>
        <p:nvSpPr>
          <p:cNvPr id="4" name="Poraštės vietos rezervavimo ženklas 3"/>
          <p:cNvSpPr>
            <a:spLocks noGrp="1"/>
          </p:cNvSpPr>
          <p:nvPr>
            <p:ph type="ftr" sz="quarter" idx="11"/>
          </p:nvPr>
        </p:nvSpPr>
        <p:spPr/>
        <p:txBody>
          <a:bodyPr/>
          <a:lstStyle>
            <a:lvl1pPr>
              <a:defRPr/>
            </a:lvl1pPr>
          </a:lstStyle>
          <a:p>
            <a:endParaRPr lang="lt-LT"/>
          </a:p>
        </p:txBody>
      </p:sp>
      <p:sp>
        <p:nvSpPr>
          <p:cNvPr id="5" name="Skaidrės numerio vietos rezervavimo ženklas 4"/>
          <p:cNvSpPr>
            <a:spLocks noGrp="1"/>
          </p:cNvSpPr>
          <p:nvPr>
            <p:ph type="sldNum" sz="quarter" idx="12"/>
          </p:nvPr>
        </p:nvSpPr>
        <p:spPr/>
        <p:txBody>
          <a:bodyPr/>
          <a:lstStyle>
            <a:lvl1pPr>
              <a:defRPr/>
            </a:lvl1pPr>
          </a:lstStyle>
          <a:p>
            <a:fld id="{FB2711A6-5B41-452B-A63B-1CB879F0AD06}" type="slidenum">
              <a:rPr lang="lt-LT"/>
              <a:pPr/>
              <a:t>‹#›</a:t>
            </a:fld>
            <a:endParaRPr lang="lt-LT"/>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lvl1pPr>
          </a:lstStyle>
          <a:p>
            <a:endParaRPr lang="lt-LT"/>
          </a:p>
        </p:txBody>
      </p:sp>
      <p:sp>
        <p:nvSpPr>
          <p:cNvPr id="3" name="Poraštės vietos rezervavimo ženklas 2"/>
          <p:cNvSpPr>
            <a:spLocks noGrp="1"/>
          </p:cNvSpPr>
          <p:nvPr>
            <p:ph type="ftr" sz="quarter" idx="11"/>
          </p:nvPr>
        </p:nvSpPr>
        <p:spPr/>
        <p:txBody>
          <a:bodyPr/>
          <a:lstStyle>
            <a:lvl1pPr>
              <a:defRPr/>
            </a:lvl1pPr>
          </a:lstStyle>
          <a:p>
            <a:endParaRPr lang="lt-LT"/>
          </a:p>
        </p:txBody>
      </p:sp>
      <p:sp>
        <p:nvSpPr>
          <p:cNvPr id="4" name="Skaidrės numerio vietos rezervavimo ženklas 3"/>
          <p:cNvSpPr>
            <a:spLocks noGrp="1"/>
          </p:cNvSpPr>
          <p:nvPr>
            <p:ph type="sldNum" sz="quarter" idx="12"/>
          </p:nvPr>
        </p:nvSpPr>
        <p:spPr/>
        <p:txBody>
          <a:bodyPr/>
          <a:lstStyle>
            <a:lvl1pPr>
              <a:defRPr/>
            </a:lvl1pPr>
          </a:lstStyle>
          <a:p>
            <a:fld id="{82731130-E877-4F2D-809F-ED44649639DE}" type="slidenum">
              <a:rPr lang="lt-LT"/>
              <a:pPr/>
              <a:t>‹#›</a:t>
            </a:fld>
            <a:endParaRPr lang="lt-LT"/>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4504C95D-3F85-4352-92A8-6E645B5ACF70}" type="slidenum">
              <a:rPr lang="lt-LT"/>
              <a:pPr/>
              <a:t>‹#›</a:t>
            </a:fld>
            <a:endParaRPr lang="lt-LT"/>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01509A55-9C4C-412B-85AB-A0985936819D}" type="slidenum">
              <a:rPr lang="lt-LT"/>
              <a:pPr/>
              <a:t>‹#›</a:t>
            </a:fld>
            <a:endParaRPr lang="lt-LT"/>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2778AEC6-44C5-41BB-A714-32535C8BBCBA}" type="slidenum">
              <a:rPr lang="lt-LT"/>
              <a:pPr/>
              <a:t>‹#›</a:t>
            </a:fld>
            <a:endParaRPr lang="lt-LT"/>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7239000" y="228600"/>
            <a:ext cx="1600200" cy="5867400"/>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2438400" y="228600"/>
            <a:ext cx="4648200" cy="5867400"/>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677D092F-0B5F-4840-9E9A-59413B7E7D67}" type="slidenum">
              <a:rPr lang="lt-LT"/>
              <a:pPr/>
              <a:t>‹#›</a:t>
            </a:fld>
            <a:endParaRPr lang="lt-LT"/>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2" name="Group 2"/>
          <p:cNvGrpSpPr>
            <a:grpSpLocks/>
          </p:cNvGrpSpPr>
          <p:nvPr/>
        </p:nvGrpSpPr>
        <p:grpSpPr bwMode="auto">
          <a:xfrm>
            <a:off x="381000" y="457200"/>
            <a:ext cx="8397875" cy="5562600"/>
            <a:chOff x="240" y="288"/>
            <a:chExt cx="5290" cy="3504"/>
          </a:xfrm>
        </p:grpSpPr>
        <p:sp>
          <p:nvSpPr>
            <p:cNvPr id="47107" name="Rectangle 3"/>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a:effectLst/>
          </p:spPr>
          <p:txBody>
            <a:bodyPr wrap="none" anchor="ctr"/>
            <a:lstStyle/>
            <a:p>
              <a:pPr algn="ctr" eaLnBrk="1" hangingPunct="1"/>
              <a:endParaRPr lang="lt-LT" sz="2400">
                <a:latin typeface="Times New Roman" pitchFamily="18" charset="0"/>
              </a:endParaRPr>
            </a:p>
          </p:txBody>
        </p:sp>
        <p:sp>
          <p:nvSpPr>
            <p:cNvPr id="47108" name="Rectangle 4"/>
            <p:cNvSpPr>
              <a:spLocks noChangeArrowheads="1"/>
            </p:cNvSpPr>
            <p:nvPr/>
          </p:nvSpPr>
          <p:spPr bwMode="auto">
            <a:xfrm>
              <a:off x="285" y="336"/>
              <a:ext cx="5184" cy="3408"/>
            </a:xfrm>
            <a:prstGeom prst="rect">
              <a:avLst/>
            </a:prstGeom>
            <a:noFill/>
            <a:ln w="9525">
              <a:solidFill>
                <a:schemeClr val="folHlink"/>
              </a:solidFill>
              <a:miter lim="800000"/>
              <a:headEnd/>
              <a:tailEnd/>
            </a:ln>
            <a:effectLst/>
          </p:spPr>
          <p:txBody>
            <a:bodyPr wrap="none" anchor="ctr"/>
            <a:lstStyle/>
            <a:p>
              <a:pPr algn="ctr" eaLnBrk="1" hangingPunct="1"/>
              <a:endParaRPr lang="lt-LT" sz="2400">
                <a:latin typeface="Times New Roman" pitchFamily="18" charset="0"/>
              </a:endParaRPr>
            </a:p>
          </p:txBody>
        </p:sp>
        <p:sp>
          <p:nvSpPr>
            <p:cNvPr id="47109" name="Line 5"/>
            <p:cNvSpPr>
              <a:spLocks noChangeShapeType="1"/>
            </p:cNvSpPr>
            <p:nvPr/>
          </p:nvSpPr>
          <p:spPr bwMode="auto">
            <a:xfrm>
              <a:off x="576" y="2256"/>
              <a:ext cx="4608" cy="0"/>
            </a:xfrm>
            <a:prstGeom prst="line">
              <a:avLst/>
            </a:prstGeom>
            <a:noFill/>
            <a:ln w="19050">
              <a:solidFill>
                <a:schemeClr val="accent2"/>
              </a:solidFill>
              <a:round/>
              <a:headEnd/>
              <a:tailEnd/>
            </a:ln>
            <a:effectLst/>
          </p:spPr>
          <p:txBody>
            <a:bodyPr wrap="none" anchor="ctr"/>
            <a:lstStyle/>
            <a:p>
              <a:endParaRPr lang="lt-LT"/>
            </a:p>
          </p:txBody>
        </p:sp>
      </p:grpSp>
      <p:sp>
        <p:nvSpPr>
          <p:cNvPr id="47110" name="Rectangle 6"/>
          <p:cNvSpPr>
            <a:spLocks noGrp="1" noChangeArrowheads="1"/>
          </p:cNvSpPr>
          <p:nvPr>
            <p:ph type="ctrTitle"/>
          </p:nvPr>
        </p:nvSpPr>
        <p:spPr>
          <a:xfrm>
            <a:off x="1219200" y="838200"/>
            <a:ext cx="6781800" cy="2559050"/>
          </a:xfrm>
        </p:spPr>
        <p:txBody>
          <a:bodyPr anchorCtr="1"/>
          <a:lstStyle>
            <a:lvl1pPr algn="ctr">
              <a:defRPr sz="6200"/>
            </a:lvl1pPr>
          </a:lstStyle>
          <a:p>
            <a:r>
              <a:rPr lang="lt-LT" smtClean="0"/>
              <a:t>Spustelėkite, jei norite keisite ruoš. pav. stilių</a:t>
            </a:r>
            <a:endParaRPr lang="lt-LT"/>
          </a:p>
        </p:txBody>
      </p:sp>
      <p:sp>
        <p:nvSpPr>
          <p:cNvPr id="47111" name="Rectangle 7"/>
          <p:cNvSpPr>
            <a:spLocks noGrp="1" noChangeArrowheads="1"/>
          </p:cNvSpPr>
          <p:nvPr>
            <p:ph type="subTitle" idx="1"/>
          </p:nvPr>
        </p:nvSpPr>
        <p:spPr>
          <a:xfrm>
            <a:off x="1371600" y="3733800"/>
            <a:ext cx="6400800" cy="1873250"/>
          </a:xfrm>
        </p:spPr>
        <p:txBody>
          <a:bodyPr/>
          <a:lstStyle>
            <a:lvl1pPr marL="0" indent="0" algn="ctr">
              <a:buFont typeface="Wingdings" pitchFamily="2" charset="2"/>
              <a:buNone/>
              <a:defRPr sz="3000"/>
            </a:lvl1pPr>
          </a:lstStyle>
          <a:p>
            <a:r>
              <a:rPr lang="lt-LT" smtClean="0"/>
              <a:t>Spustelėkite ruošinio paantraštės stiliui keisti</a:t>
            </a:r>
            <a:endParaRPr lang="lt-LT"/>
          </a:p>
        </p:txBody>
      </p:sp>
      <p:sp>
        <p:nvSpPr>
          <p:cNvPr id="47112" name="Rectangle 8"/>
          <p:cNvSpPr>
            <a:spLocks noGrp="1" noChangeArrowheads="1"/>
          </p:cNvSpPr>
          <p:nvPr>
            <p:ph type="dt" sz="half" idx="2"/>
          </p:nvPr>
        </p:nvSpPr>
        <p:spPr>
          <a:xfrm>
            <a:off x="536575" y="6248400"/>
            <a:ext cx="2054225" cy="457200"/>
          </a:xfrm>
        </p:spPr>
        <p:txBody>
          <a:bodyPr/>
          <a:lstStyle>
            <a:lvl1pPr>
              <a:defRPr/>
            </a:lvl1pPr>
          </a:lstStyle>
          <a:p>
            <a:endParaRPr lang="lt-LT"/>
          </a:p>
        </p:txBody>
      </p:sp>
      <p:sp>
        <p:nvSpPr>
          <p:cNvPr id="47113" name="Rectangle 9"/>
          <p:cNvSpPr>
            <a:spLocks noGrp="1" noChangeArrowheads="1"/>
          </p:cNvSpPr>
          <p:nvPr>
            <p:ph type="ftr" sz="quarter" idx="3"/>
          </p:nvPr>
        </p:nvSpPr>
        <p:spPr>
          <a:xfrm>
            <a:off x="3251200" y="6248400"/>
            <a:ext cx="2887663" cy="457200"/>
          </a:xfrm>
        </p:spPr>
        <p:txBody>
          <a:bodyPr/>
          <a:lstStyle>
            <a:lvl1pPr>
              <a:defRPr/>
            </a:lvl1pPr>
          </a:lstStyle>
          <a:p>
            <a:endParaRPr lang="lt-LT"/>
          </a:p>
        </p:txBody>
      </p:sp>
      <p:sp>
        <p:nvSpPr>
          <p:cNvPr id="47114" name="Rectangle 10"/>
          <p:cNvSpPr>
            <a:spLocks noGrp="1" noChangeArrowheads="1"/>
          </p:cNvSpPr>
          <p:nvPr>
            <p:ph type="sldNum" sz="quarter" idx="4"/>
          </p:nvPr>
        </p:nvSpPr>
        <p:spPr>
          <a:xfrm>
            <a:off x="6788150" y="6257925"/>
            <a:ext cx="1905000" cy="457200"/>
          </a:xfrm>
        </p:spPr>
        <p:txBody>
          <a:bodyPr/>
          <a:lstStyle>
            <a:lvl1pPr>
              <a:defRPr/>
            </a:lvl1pPr>
          </a:lstStyle>
          <a:p>
            <a:fld id="{93ECA843-E34A-4AA9-9324-50207F220B28}" type="slidenum">
              <a:rPr lang="lt-LT"/>
              <a:pPr/>
              <a:t>‹#›</a:t>
            </a:fld>
            <a:endParaRPr lang="lt-L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C823DB43-E6C9-4242-B922-1533F370419C}" type="slidenum">
              <a:rPr lang="lt-LT"/>
              <a:pPr/>
              <a:t>‹#›</a:t>
            </a:fld>
            <a:endParaRPr lang="lt-L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20EC8DA1-BC86-4D56-8F25-6848E7E23813}" type="slidenum">
              <a:rPr lang="lt-LT"/>
              <a:pPr/>
              <a:t>‹#›</a:t>
            </a:fld>
            <a:endParaRPr lang="lt-LT"/>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5334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863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6FC70A20-B49F-49CC-991A-99730359090F}" type="slidenum">
              <a:rPr lang="lt-LT"/>
              <a:pPr/>
              <a:t>‹#›</a:t>
            </a:fld>
            <a:endParaRPr lang="lt-L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lvl1pPr>
              <a:defRPr/>
            </a:lvl1pPr>
          </a:lstStyle>
          <a:p>
            <a:endParaRPr lang="lt-LT"/>
          </a:p>
        </p:txBody>
      </p:sp>
      <p:sp>
        <p:nvSpPr>
          <p:cNvPr id="8" name="Poraštės vietos rezervavimo ženklas 7"/>
          <p:cNvSpPr>
            <a:spLocks noGrp="1"/>
          </p:cNvSpPr>
          <p:nvPr>
            <p:ph type="ftr" sz="quarter" idx="11"/>
          </p:nvPr>
        </p:nvSpPr>
        <p:spPr/>
        <p:txBody>
          <a:bodyPr/>
          <a:lstStyle>
            <a:lvl1pPr>
              <a:defRPr/>
            </a:lvl1pPr>
          </a:lstStyle>
          <a:p>
            <a:endParaRPr lang="lt-LT"/>
          </a:p>
        </p:txBody>
      </p:sp>
      <p:sp>
        <p:nvSpPr>
          <p:cNvPr id="9" name="Skaidrės numerio vietos rezervavimo ženklas 8"/>
          <p:cNvSpPr>
            <a:spLocks noGrp="1"/>
          </p:cNvSpPr>
          <p:nvPr>
            <p:ph type="sldNum" sz="quarter" idx="12"/>
          </p:nvPr>
        </p:nvSpPr>
        <p:spPr/>
        <p:txBody>
          <a:bodyPr/>
          <a:lstStyle>
            <a:lvl1pPr>
              <a:defRPr/>
            </a:lvl1pPr>
          </a:lstStyle>
          <a:p>
            <a:fld id="{50C6DFB3-7889-4D15-80B9-5F8BDD05B2D1}" type="slidenum">
              <a:rPr lang="lt-LT"/>
              <a:pPr/>
              <a:t>‹#›</a:t>
            </a:fld>
            <a:endParaRPr lang="lt-L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lvl1pPr>
              <a:defRPr/>
            </a:lvl1pPr>
          </a:lstStyle>
          <a:p>
            <a:endParaRPr lang="lt-LT"/>
          </a:p>
        </p:txBody>
      </p:sp>
      <p:sp>
        <p:nvSpPr>
          <p:cNvPr id="4" name="Poraštės vietos rezervavimo ženklas 3"/>
          <p:cNvSpPr>
            <a:spLocks noGrp="1"/>
          </p:cNvSpPr>
          <p:nvPr>
            <p:ph type="ftr" sz="quarter" idx="11"/>
          </p:nvPr>
        </p:nvSpPr>
        <p:spPr/>
        <p:txBody>
          <a:bodyPr/>
          <a:lstStyle>
            <a:lvl1pPr>
              <a:defRPr/>
            </a:lvl1pPr>
          </a:lstStyle>
          <a:p>
            <a:endParaRPr lang="lt-LT"/>
          </a:p>
        </p:txBody>
      </p:sp>
      <p:sp>
        <p:nvSpPr>
          <p:cNvPr id="5" name="Skaidrės numerio vietos rezervavimo ženklas 4"/>
          <p:cNvSpPr>
            <a:spLocks noGrp="1"/>
          </p:cNvSpPr>
          <p:nvPr>
            <p:ph type="sldNum" sz="quarter" idx="12"/>
          </p:nvPr>
        </p:nvSpPr>
        <p:spPr/>
        <p:txBody>
          <a:bodyPr/>
          <a:lstStyle>
            <a:lvl1pPr>
              <a:defRPr/>
            </a:lvl1pPr>
          </a:lstStyle>
          <a:p>
            <a:fld id="{0127B47B-1B39-47ED-BC72-76AAF647E4B4}" type="slidenum">
              <a:rPr lang="lt-LT"/>
              <a:pPr/>
              <a:t>‹#›</a:t>
            </a:fld>
            <a:endParaRPr lang="lt-L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lvl1pPr>
          </a:lstStyle>
          <a:p>
            <a:endParaRPr lang="lt-LT"/>
          </a:p>
        </p:txBody>
      </p:sp>
      <p:sp>
        <p:nvSpPr>
          <p:cNvPr id="3" name="Poraštės vietos rezervavimo ženklas 2"/>
          <p:cNvSpPr>
            <a:spLocks noGrp="1"/>
          </p:cNvSpPr>
          <p:nvPr>
            <p:ph type="ftr" sz="quarter" idx="11"/>
          </p:nvPr>
        </p:nvSpPr>
        <p:spPr/>
        <p:txBody>
          <a:bodyPr/>
          <a:lstStyle>
            <a:lvl1pPr>
              <a:defRPr/>
            </a:lvl1pPr>
          </a:lstStyle>
          <a:p>
            <a:endParaRPr lang="lt-LT"/>
          </a:p>
        </p:txBody>
      </p:sp>
      <p:sp>
        <p:nvSpPr>
          <p:cNvPr id="4" name="Skaidrės numerio vietos rezervavimo ženklas 3"/>
          <p:cNvSpPr>
            <a:spLocks noGrp="1"/>
          </p:cNvSpPr>
          <p:nvPr>
            <p:ph type="sldNum" sz="quarter" idx="12"/>
          </p:nvPr>
        </p:nvSpPr>
        <p:spPr/>
        <p:txBody>
          <a:bodyPr/>
          <a:lstStyle>
            <a:lvl1pPr>
              <a:defRPr/>
            </a:lvl1pPr>
          </a:lstStyle>
          <a:p>
            <a:fld id="{6D299BEE-DA8D-4200-9AA2-8F8841CC742D}" type="slidenum">
              <a:rPr lang="lt-LT"/>
              <a:pPr/>
              <a:t>‹#›</a:t>
            </a:fld>
            <a:endParaRPr lang="lt-L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69E5D8EF-5756-46B9-9A35-2E8EC0B12409}" type="slidenum">
              <a:rPr lang="lt-LT"/>
              <a:pPr/>
              <a:t>‹#›</a:t>
            </a:fld>
            <a:endParaRPr lang="lt-L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CA5543FB-E193-4FF2-A95A-8E1893FFC437}" type="slidenum">
              <a:rPr lang="lt-LT"/>
              <a:pPr/>
              <a:t>‹#›</a:t>
            </a:fld>
            <a:endParaRPr lang="lt-LT"/>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231351E2-5182-442F-BCA8-3E9136952652}" type="slidenum">
              <a:rPr lang="lt-LT"/>
              <a:pPr/>
              <a:t>‹#›</a:t>
            </a:fld>
            <a:endParaRPr lang="lt-L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48450" y="473075"/>
            <a:ext cx="2038350" cy="53943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533400" y="473075"/>
            <a:ext cx="5962650" cy="53943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9931FA8F-B3DF-457E-B18F-01F33FDFF2F0}" type="slidenum">
              <a:rPr lang="lt-LT"/>
              <a:pPr/>
              <a:t>‹#›</a:t>
            </a:fld>
            <a:endParaRPr lang="lt-L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2" name="Group 2"/>
          <p:cNvGrpSpPr>
            <a:grpSpLocks/>
          </p:cNvGrpSpPr>
          <p:nvPr/>
        </p:nvGrpSpPr>
        <p:grpSpPr bwMode="auto">
          <a:xfrm>
            <a:off x="0" y="3902075"/>
            <a:ext cx="3400425" cy="2949575"/>
            <a:chOff x="0" y="2458"/>
            <a:chExt cx="2142" cy="1858"/>
          </a:xfrm>
        </p:grpSpPr>
        <p:sp>
          <p:nvSpPr>
            <p:cNvPr id="8089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8090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lt-LT"/>
            </a:p>
          </p:txBody>
        </p:sp>
        <p:sp>
          <p:nvSpPr>
            <p:cNvPr id="8090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8090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809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lt-LT"/>
            </a:p>
          </p:txBody>
        </p:sp>
        <p:sp>
          <p:nvSpPr>
            <p:cNvPr id="809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lt-LT"/>
            </a:p>
          </p:txBody>
        </p:sp>
        <p:sp>
          <p:nvSpPr>
            <p:cNvPr id="809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lt-LT"/>
            </a:p>
          </p:txBody>
        </p:sp>
      </p:grpSp>
      <p:sp>
        <p:nvSpPr>
          <p:cNvPr id="80906" name="Rectangle 10"/>
          <p:cNvSpPr>
            <a:spLocks noGrp="1" noChangeArrowheads="1"/>
          </p:cNvSpPr>
          <p:nvPr>
            <p:ph type="ctrTitle" sz="quarter"/>
          </p:nvPr>
        </p:nvSpPr>
        <p:spPr>
          <a:xfrm>
            <a:off x="685800" y="1873250"/>
            <a:ext cx="7772400" cy="1555750"/>
          </a:xfrm>
        </p:spPr>
        <p:txBody>
          <a:bodyPr/>
          <a:lstStyle>
            <a:lvl1pPr>
              <a:defRPr sz="4800"/>
            </a:lvl1pPr>
          </a:lstStyle>
          <a:p>
            <a:r>
              <a:rPr lang="lt-LT" smtClean="0"/>
              <a:t>Spustelėkite, jei norite keisite ruoš. pav. stilių</a:t>
            </a:r>
            <a:endParaRPr lang="lt-LT"/>
          </a:p>
        </p:txBody>
      </p:sp>
      <p:sp>
        <p:nvSpPr>
          <p:cNvPr id="80907"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lt-LT" smtClean="0"/>
              <a:t>Spustelėkite ruošinio paantraštės stiliui keisti</a:t>
            </a:r>
            <a:endParaRPr lang="lt-LT"/>
          </a:p>
        </p:txBody>
      </p:sp>
      <p:sp>
        <p:nvSpPr>
          <p:cNvPr id="80908" name="Rectangle 12"/>
          <p:cNvSpPr>
            <a:spLocks noGrp="1" noChangeArrowheads="1"/>
          </p:cNvSpPr>
          <p:nvPr>
            <p:ph type="dt" sz="quarter" idx="2"/>
          </p:nvPr>
        </p:nvSpPr>
        <p:spPr/>
        <p:txBody>
          <a:bodyPr/>
          <a:lstStyle>
            <a:lvl1pPr>
              <a:defRPr/>
            </a:lvl1pPr>
          </a:lstStyle>
          <a:p>
            <a:endParaRPr lang="lt-LT"/>
          </a:p>
        </p:txBody>
      </p:sp>
      <p:sp>
        <p:nvSpPr>
          <p:cNvPr id="80909" name="Rectangle 13"/>
          <p:cNvSpPr>
            <a:spLocks noGrp="1" noChangeArrowheads="1"/>
          </p:cNvSpPr>
          <p:nvPr>
            <p:ph type="ftr" sz="quarter" idx="3"/>
          </p:nvPr>
        </p:nvSpPr>
        <p:spPr/>
        <p:txBody>
          <a:bodyPr/>
          <a:lstStyle>
            <a:lvl1pPr>
              <a:defRPr/>
            </a:lvl1pPr>
          </a:lstStyle>
          <a:p>
            <a:endParaRPr lang="lt-LT"/>
          </a:p>
        </p:txBody>
      </p:sp>
      <p:sp>
        <p:nvSpPr>
          <p:cNvPr id="80910" name="Rectangle 14"/>
          <p:cNvSpPr>
            <a:spLocks noGrp="1" noChangeArrowheads="1"/>
          </p:cNvSpPr>
          <p:nvPr>
            <p:ph type="sldNum" sz="quarter" idx="4"/>
          </p:nvPr>
        </p:nvSpPr>
        <p:spPr/>
        <p:txBody>
          <a:bodyPr/>
          <a:lstStyle>
            <a:lvl1pPr>
              <a:defRPr/>
            </a:lvl1pPr>
          </a:lstStyle>
          <a:p>
            <a:fld id="{FB2B4FCE-A212-48A2-BFC9-67B9C5612D7A}" type="slidenum">
              <a:rPr lang="lt-LT"/>
              <a:pPr/>
              <a:t>‹#›</a:t>
            </a:fld>
            <a:endParaRPr lang="lt-LT"/>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5DF81021-4787-4B5F-B22B-4923C678C51D}" type="slidenum">
              <a:rPr lang="lt-LT"/>
              <a:pPr/>
              <a:t>‹#›</a:t>
            </a:fld>
            <a:endParaRPr lang="lt-L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02C59530-800C-4A75-B633-283A3BF65E1F}" type="slidenum">
              <a:rPr lang="lt-LT"/>
              <a:pPr/>
              <a:t>‹#›</a:t>
            </a:fld>
            <a:endParaRPr lang="lt-LT"/>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76688DF0-65D8-4A64-830C-5D47D1E73128}" type="slidenum">
              <a:rPr lang="lt-LT"/>
              <a:pPr/>
              <a:t>‹#›</a:t>
            </a:fld>
            <a:endParaRPr lang="lt-L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lvl1pPr>
              <a:defRPr/>
            </a:lvl1pPr>
          </a:lstStyle>
          <a:p>
            <a:endParaRPr lang="lt-LT"/>
          </a:p>
        </p:txBody>
      </p:sp>
      <p:sp>
        <p:nvSpPr>
          <p:cNvPr id="8" name="Poraštės vietos rezervavimo ženklas 7"/>
          <p:cNvSpPr>
            <a:spLocks noGrp="1"/>
          </p:cNvSpPr>
          <p:nvPr>
            <p:ph type="ftr" sz="quarter" idx="11"/>
          </p:nvPr>
        </p:nvSpPr>
        <p:spPr/>
        <p:txBody>
          <a:bodyPr/>
          <a:lstStyle>
            <a:lvl1pPr>
              <a:defRPr/>
            </a:lvl1pPr>
          </a:lstStyle>
          <a:p>
            <a:endParaRPr lang="lt-LT"/>
          </a:p>
        </p:txBody>
      </p:sp>
      <p:sp>
        <p:nvSpPr>
          <p:cNvPr id="9" name="Skaidrės numerio vietos rezervavimo ženklas 8"/>
          <p:cNvSpPr>
            <a:spLocks noGrp="1"/>
          </p:cNvSpPr>
          <p:nvPr>
            <p:ph type="sldNum" sz="quarter" idx="12"/>
          </p:nvPr>
        </p:nvSpPr>
        <p:spPr/>
        <p:txBody>
          <a:bodyPr/>
          <a:lstStyle>
            <a:lvl1pPr>
              <a:defRPr/>
            </a:lvl1pPr>
          </a:lstStyle>
          <a:p>
            <a:fld id="{8725D58A-D32A-479C-9E32-53CD6632795F}" type="slidenum">
              <a:rPr lang="lt-LT"/>
              <a:pPr/>
              <a:t>‹#›</a:t>
            </a:fld>
            <a:endParaRPr lang="lt-L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lvl1pPr>
              <a:defRPr/>
            </a:lvl1pPr>
          </a:lstStyle>
          <a:p>
            <a:endParaRPr lang="lt-LT"/>
          </a:p>
        </p:txBody>
      </p:sp>
      <p:sp>
        <p:nvSpPr>
          <p:cNvPr id="4" name="Poraštės vietos rezervavimo ženklas 3"/>
          <p:cNvSpPr>
            <a:spLocks noGrp="1"/>
          </p:cNvSpPr>
          <p:nvPr>
            <p:ph type="ftr" sz="quarter" idx="11"/>
          </p:nvPr>
        </p:nvSpPr>
        <p:spPr/>
        <p:txBody>
          <a:bodyPr/>
          <a:lstStyle>
            <a:lvl1pPr>
              <a:defRPr/>
            </a:lvl1pPr>
          </a:lstStyle>
          <a:p>
            <a:endParaRPr lang="lt-LT"/>
          </a:p>
        </p:txBody>
      </p:sp>
      <p:sp>
        <p:nvSpPr>
          <p:cNvPr id="5" name="Skaidrės numerio vietos rezervavimo ženklas 4"/>
          <p:cNvSpPr>
            <a:spLocks noGrp="1"/>
          </p:cNvSpPr>
          <p:nvPr>
            <p:ph type="sldNum" sz="quarter" idx="12"/>
          </p:nvPr>
        </p:nvSpPr>
        <p:spPr/>
        <p:txBody>
          <a:bodyPr/>
          <a:lstStyle>
            <a:lvl1pPr>
              <a:defRPr/>
            </a:lvl1pPr>
          </a:lstStyle>
          <a:p>
            <a:fld id="{0BCF1EF2-F6F3-4C44-BBCB-E206F4D7084E}" type="slidenum">
              <a:rPr lang="lt-LT"/>
              <a:pPr/>
              <a:t>‹#›</a:t>
            </a:fld>
            <a:endParaRPr lang="lt-L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lvl1pPr>
              <a:defRPr/>
            </a:lvl1pPr>
          </a:lstStyle>
          <a:p>
            <a:endParaRPr lang="lt-LT"/>
          </a:p>
        </p:txBody>
      </p:sp>
      <p:sp>
        <p:nvSpPr>
          <p:cNvPr id="3" name="Poraštės vietos rezervavimo ženklas 2"/>
          <p:cNvSpPr>
            <a:spLocks noGrp="1"/>
          </p:cNvSpPr>
          <p:nvPr>
            <p:ph type="ftr" sz="quarter" idx="11"/>
          </p:nvPr>
        </p:nvSpPr>
        <p:spPr/>
        <p:txBody>
          <a:bodyPr/>
          <a:lstStyle>
            <a:lvl1pPr>
              <a:defRPr/>
            </a:lvl1pPr>
          </a:lstStyle>
          <a:p>
            <a:endParaRPr lang="lt-LT"/>
          </a:p>
        </p:txBody>
      </p:sp>
      <p:sp>
        <p:nvSpPr>
          <p:cNvPr id="4" name="Skaidrės numerio vietos rezervavimo ženklas 3"/>
          <p:cNvSpPr>
            <a:spLocks noGrp="1"/>
          </p:cNvSpPr>
          <p:nvPr>
            <p:ph type="sldNum" sz="quarter" idx="12"/>
          </p:nvPr>
        </p:nvSpPr>
        <p:spPr/>
        <p:txBody>
          <a:bodyPr/>
          <a:lstStyle>
            <a:lvl1pPr>
              <a:defRPr/>
            </a:lvl1pPr>
          </a:lstStyle>
          <a:p>
            <a:fld id="{4F2A59B3-1FCF-4F4E-AF06-80BA69A79643}" type="slidenum">
              <a:rPr lang="lt-LT"/>
              <a:pPr/>
              <a:t>‹#›</a:t>
            </a:fld>
            <a:endParaRPr lang="lt-L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DDB12A41-54A9-4249-9748-1BF0FF769833}" type="slidenum">
              <a:rPr lang="lt-LT"/>
              <a:pPr/>
              <a:t>‹#›</a:t>
            </a:fld>
            <a:endParaRPr lang="lt-L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lvl1pPr>
              <a:defRPr/>
            </a:lvl1pPr>
          </a:lstStyle>
          <a:p>
            <a:endParaRPr lang="lt-LT"/>
          </a:p>
        </p:txBody>
      </p:sp>
      <p:sp>
        <p:nvSpPr>
          <p:cNvPr id="6" name="Poraštės vietos rezervavimo ženklas 5"/>
          <p:cNvSpPr>
            <a:spLocks noGrp="1"/>
          </p:cNvSpPr>
          <p:nvPr>
            <p:ph type="ftr" sz="quarter" idx="11"/>
          </p:nvPr>
        </p:nvSpPr>
        <p:spPr/>
        <p:txBody>
          <a:bodyPr/>
          <a:lstStyle>
            <a:lvl1pPr>
              <a:defRPr/>
            </a:lvl1pPr>
          </a:lstStyle>
          <a:p>
            <a:endParaRPr lang="lt-LT"/>
          </a:p>
        </p:txBody>
      </p:sp>
      <p:sp>
        <p:nvSpPr>
          <p:cNvPr id="7" name="Skaidrės numerio vietos rezervavimo ženklas 6"/>
          <p:cNvSpPr>
            <a:spLocks noGrp="1"/>
          </p:cNvSpPr>
          <p:nvPr>
            <p:ph type="sldNum" sz="quarter" idx="12"/>
          </p:nvPr>
        </p:nvSpPr>
        <p:spPr/>
        <p:txBody>
          <a:bodyPr/>
          <a:lstStyle>
            <a:lvl1pPr>
              <a:defRPr/>
            </a:lvl1pPr>
          </a:lstStyle>
          <a:p>
            <a:fld id="{67441337-BB98-4CB7-A09E-AD249487560F}" type="slidenum">
              <a:rPr lang="lt-LT"/>
              <a:pPr/>
              <a:t>‹#›</a:t>
            </a:fld>
            <a:endParaRPr lang="lt-LT"/>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F3BFC404-C858-4D58-B585-EE944DD837B9}" type="slidenum">
              <a:rPr lang="lt-LT"/>
              <a:pPr/>
              <a:t>‹#›</a:t>
            </a:fld>
            <a:endParaRPr lang="lt-L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7813"/>
            <a:ext cx="2057400" cy="5853112"/>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7813"/>
            <a:ext cx="6019800" cy="5853112"/>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endParaRPr lang="lt-LT"/>
          </a:p>
        </p:txBody>
      </p:sp>
      <p:sp>
        <p:nvSpPr>
          <p:cNvPr id="5" name="Poraštės vietos rezervavimo ženklas 4"/>
          <p:cNvSpPr>
            <a:spLocks noGrp="1"/>
          </p:cNvSpPr>
          <p:nvPr>
            <p:ph type="ftr" sz="quarter" idx="11"/>
          </p:nvPr>
        </p:nvSpPr>
        <p:spPr/>
        <p:txBody>
          <a:bodyPr/>
          <a:lstStyle>
            <a:lvl1pPr>
              <a:defRPr/>
            </a:lvl1pPr>
          </a:lstStyle>
          <a:p>
            <a:endParaRPr lang="lt-LT"/>
          </a:p>
        </p:txBody>
      </p:sp>
      <p:sp>
        <p:nvSpPr>
          <p:cNvPr id="6" name="Skaidrės numerio vietos rezervavimo ženklas 5"/>
          <p:cNvSpPr>
            <a:spLocks noGrp="1"/>
          </p:cNvSpPr>
          <p:nvPr>
            <p:ph type="sldNum" sz="quarter" idx="12"/>
          </p:nvPr>
        </p:nvSpPr>
        <p:spPr/>
        <p:txBody>
          <a:bodyPr/>
          <a:lstStyle>
            <a:lvl1pPr>
              <a:defRPr/>
            </a:lvl1pPr>
          </a:lstStyle>
          <a:p>
            <a:fld id="{CAF9126D-E067-42CE-A4FE-6FF025659A06}" type="slidenum">
              <a:rPr lang="lt-LT"/>
              <a:pPr/>
              <a:t>‹#›</a:t>
            </a:fld>
            <a:endParaRPr lang="lt-L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58000"/>
            <a:chOff x="0" y="0"/>
            <a:chExt cx="5770" cy="4320"/>
          </a:xfrm>
        </p:grpSpPr>
        <p:sp>
          <p:nvSpPr>
            <p:cNvPr id="9523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lt-LT"/>
            </a:p>
          </p:txBody>
        </p:sp>
        <p:sp>
          <p:nvSpPr>
            <p:cNvPr id="9523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523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523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lt-LT"/>
            </a:p>
          </p:txBody>
        </p:sp>
        <p:sp>
          <p:nvSpPr>
            <p:cNvPr id="9523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524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524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lt-LT"/>
            </a:p>
          </p:txBody>
        </p:sp>
        <p:sp>
          <p:nvSpPr>
            <p:cNvPr id="9524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lt-LT"/>
            </a:p>
          </p:txBody>
        </p:sp>
        <p:sp>
          <p:nvSpPr>
            <p:cNvPr id="9524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524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524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lt-LT"/>
            </a:p>
          </p:txBody>
        </p:sp>
        <p:sp>
          <p:nvSpPr>
            <p:cNvPr id="9524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lt-LT"/>
            </a:p>
          </p:txBody>
        </p:sp>
        <p:sp>
          <p:nvSpPr>
            <p:cNvPr id="9524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lt-LT"/>
            </a:p>
          </p:txBody>
        </p:sp>
        <p:sp>
          <p:nvSpPr>
            <p:cNvPr id="9524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lt-LT"/>
            </a:p>
          </p:txBody>
        </p:sp>
        <p:sp>
          <p:nvSpPr>
            <p:cNvPr id="9524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lt-LT"/>
            </a:p>
          </p:txBody>
        </p:sp>
        <p:sp>
          <p:nvSpPr>
            <p:cNvPr id="9525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525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lt-LT"/>
            </a:p>
          </p:txBody>
        </p:sp>
        <p:sp>
          <p:nvSpPr>
            <p:cNvPr id="9525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525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525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lt-LT"/>
            </a:p>
          </p:txBody>
        </p:sp>
        <p:sp>
          <p:nvSpPr>
            <p:cNvPr id="9525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lt-LT"/>
            </a:p>
          </p:txBody>
        </p:sp>
      </p:grpSp>
      <p:sp>
        <p:nvSpPr>
          <p:cNvPr id="95256" name="Rectangle 24"/>
          <p:cNvSpPr>
            <a:spLocks noGrp="1" noChangeArrowheads="1"/>
          </p:cNvSpPr>
          <p:nvPr>
            <p:ph type="ctrTitle" sz="quarter"/>
          </p:nvPr>
        </p:nvSpPr>
        <p:spPr>
          <a:xfrm>
            <a:off x="685800" y="1600200"/>
            <a:ext cx="7772400" cy="1828800"/>
          </a:xfrm>
        </p:spPr>
        <p:txBody>
          <a:bodyPr/>
          <a:lstStyle>
            <a:lvl1pPr>
              <a:defRPr sz="4800"/>
            </a:lvl1pPr>
          </a:lstStyle>
          <a:p>
            <a:r>
              <a:rPr lang="lt-LT" smtClean="0"/>
              <a:t>Spustelėkite, jei norite keisite ruoš. pav. stilių</a:t>
            </a:r>
            <a:endParaRPr lang="lt-LT"/>
          </a:p>
        </p:txBody>
      </p:sp>
      <p:sp>
        <p:nvSpPr>
          <p:cNvPr id="95257"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lt-LT" smtClean="0"/>
              <a:t>Spustelėkite ruošinio paantraštės stiliui keisti</a:t>
            </a:r>
            <a:endParaRPr lang="lt-LT"/>
          </a:p>
        </p:txBody>
      </p:sp>
      <p:sp>
        <p:nvSpPr>
          <p:cNvPr id="95258" name="Rectangle 26"/>
          <p:cNvSpPr>
            <a:spLocks noGrp="1" noChangeArrowheads="1"/>
          </p:cNvSpPr>
          <p:nvPr>
            <p:ph type="dt" sz="quarter" idx="2"/>
          </p:nvPr>
        </p:nvSpPr>
        <p:spPr>
          <a:xfrm>
            <a:off x="457200" y="6243638"/>
            <a:ext cx="2133600" cy="457200"/>
          </a:xfrm>
        </p:spPr>
        <p:txBody>
          <a:bodyPr/>
          <a:lstStyle>
            <a:lvl1pPr>
              <a:defRPr/>
            </a:lvl1pPr>
          </a:lstStyle>
          <a:p>
            <a:endParaRPr lang="lt-LT"/>
          </a:p>
        </p:txBody>
      </p:sp>
      <p:sp>
        <p:nvSpPr>
          <p:cNvPr id="95259" name="Rectangle 27"/>
          <p:cNvSpPr>
            <a:spLocks noGrp="1" noChangeArrowheads="1"/>
          </p:cNvSpPr>
          <p:nvPr>
            <p:ph type="ftr" sz="quarter" idx="3"/>
          </p:nvPr>
        </p:nvSpPr>
        <p:spPr/>
        <p:txBody>
          <a:bodyPr/>
          <a:lstStyle>
            <a:lvl1pPr>
              <a:defRPr/>
            </a:lvl1pPr>
          </a:lstStyle>
          <a:p>
            <a:endParaRPr lang="lt-LT"/>
          </a:p>
        </p:txBody>
      </p:sp>
      <p:sp>
        <p:nvSpPr>
          <p:cNvPr id="95260" name="Rectangle 28"/>
          <p:cNvSpPr>
            <a:spLocks noGrp="1" noChangeArrowheads="1"/>
          </p:cNvSpPr>
          <p:nvPr>
            <p:ph type="sldNum" sz="quarter" idx="4"/>
          </p:nvPr>
        </p:nvSpPr>
        <p:spPr/>
        <p:txBody>
          <a:bodyPr/>
          <a:lstStyle>
            <a:lvl1pPr>
              <a:defRPr/>
            </a:lvl1pPr>
          </a:lstStyle>
          <a:p>
            <a:fld id="{570419D9-912C-4CFF-BFFE-73E69CA8CFA6}" type="slidenum">
              <a:rPr lang="lt-LT"/>
              <a:pPr/>
              <a:t>‹#›</a:t>
            </a:fld>
            <a:endParaRPr lang="lt-LT"/>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Poraštės vietos rezervavimo ženklas 3"/>
          <p:cNvSpPr>
            <a:spLocks noGrp="1"/>
          </p:cNvSpPr>
          <p:nvPr>
            <p:ph type="ftr" sz="quarter" idx="10"/>
          </p:nvPr>
        </p:nvSpPr>
        <p:spPr/>
        <p:txBody>
          <a:bodyPr/>
          <a:lstStyle>
            <a:lvl1pPr>
              <a:defRPr/>
            </a:lvl1pPr>
          </a:lstStyle>
          <a:p>
            <a:endParaRPr lang="lt-LT"/>
          </a:p>
        </p:txBody>
      </p:sp>
      <p:sp>
        <p:nvSpPr>
          <p:cNvPr id="5" name="Skaidrės numerio vietos rezervavimo ženklas 4"/>
          <p:cNvSpPr>
            <a:spLocks noGrp="1"/>
          </p:cNvSpPr>
          <p:nvPr>
            <p:ph type="sldNum" sz="quarter" idx="11"/>
          </p:nvPr>
        </p:nvSpPr>
        <p:spPr/>
        <p:txBody>
          <a:bodyPr/>
          <a:lstStyle>
            <a:lvl1pPr>
              <a:defRPr/>
            </a:lvl1pPr>
          </a:lstStyle>
          <a:p>
            <a:fld id="{4ADAE03F-6E82-4EDA-A044-EF5137A9387A}" type="slidenum">
              <a:rPr lang="lt-LT"/>
              <a:pPr/>
              <a:t>‹#›</a:t>
            </a:fld>
            <a:endParaRPr lang="lt-LT"/>
          </a:p>
        </p:txBody>
      </p:sp>
      <p:sp>
        <p:nvSpPr>
          <p:cNvPr id="6" name="Datos vietos rezervavimo ženklas 5"/>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smtClean="0"/>
              <a:t>Spustelėkite ruošinio teksto stiliams keisti</a:t>
            </a:r>
          </a:p>
        </p:txBody>
      </p:sp>
      <p:sp>
        <p:nvSpPr>
          <p:cNvPr id="4" name="Poraštės vietos rezervavimo ženklas 3"/>
          <p:cNvSpPr>
            <a:spLocks noGrp="1"/>
          </p:cNvSpPr>
          <p:nvPr>
            <p:ph type="ftr" sz="quarter" idx="10"/>
          </p:nvPr>
        </p:nvSpPr>
        <p:spPr/>
        <p:txBody>
          <a:bodyPr/>
          <a:lstStyle>
            <a:lvl1pPr>
              <a:defRPr/>
            </a:lvl1pPr>
          </a:lstStyle>
          <a:p>
            <a:endParaRPr lang="lt-LT"/>
          </a:p>
        </p:txBody>
      </p:sp>
      <p:sp>
        <p:nvSpPr>
          <p:cNvPr id="5" name="Skaidrės numerio vietos rezervavimo ženklas 4"/>
          <p:cNvSpPr>
            <a:spLocks noGrp="1"/>
          </p:cNvSpPr>
          <p:nvPr>
            <p:ph type="sldNum" sz="quarter" idx="11"/>
          </p:nvPr>
        </p:nvSpPr>
        <p:spPr/>
        <p:txBody>
          <a:bodyPr/>
          <a:lstStyle>
            <a:lvl1pPr>
              <a:defRPr/>
            </a:lvl1pPr>
          </a:lstStyle>
          <a:p>
            <a:fld id="{DB08EA3B-A5DE-4136-A30C-4AA3059E1E82}" type="slidenum">
              <a:rPr lang="lt-LT"/>
              <a:pPr/>
              <a:t>‹#›</a:t>
            </a:fld>
            <a:endParaRPr lang="lt-LT"/>
          </a:p>
        </p:txBody>
      </p:sp>
      <p:sp>
        <p:nvSpPr>
          <p:cNvPr id="6" name="Datos vietos rezervavimo ženklas 5"/>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Poraštės vietos rezervavimo ženklas 4"/>
          <p:cNvSpPr>
            <a:spLocks noGrp="1"/>
          </p:cNvSpPr>
          <p:nvPr>
            <p:ph type="ftr" sz="quarter" idx="10"/>
          </p:nvPr>
        </p:nvSpPr>
        <p:spPr/>
        <p:txBody>
          <a:bodyPr/>
          <a:lstStyle>
            <a:lvl1pPr>
              <a:defRPr/>
            </a:lvl1pPr>
          </a:lstStyle>
          <a:p>
            <a:endParaRPr lang="lt-LT"/>
          </a:p>
        </p:txBody>
      </p:sp>
      <p:sp>
        <p:nvSpPr>
          <p:cNvPr id="6" name="Skaidrės numerio vietos rezervavimo ženklas 5"/>
          <p:cNvSpPr>
            <a:spLocks noGrp="1"/>
          </p:cNvSpPr>
          <p:nvPr>
            <p:ph type="sldNum" sz="quarter" idx="11"/>
          </p:nvPr>
        </p:nvSpPr>
        <p:spPr/>
        <p:txBody>
          <a:bodyPr/>
          <a:lstStyle>
            <a:lvl1pPr>
              <a:defRPr/>
            </a:lvl1pPr>
          </a:lstStyle>
          <a:p>
            <a:fld id="{1227E42C-763A-4F7B-8C9B-668CFA43F4AB}" type="slidenum">
              <a:rPr lang="lt-LT"/>
              <a:pPr/>
              <a:t>‹#›</a:t>
            </a:fld>
            <a:endParaRPr lang="lt-LT"/>
          </a:p>
        </p:txBody>
      </p:sp>
      <p:sp>
        <p:nvSpPr>
          <p:cNvPr id="7" name="Datos vietos rezervavimo ženklas 6"/>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Poraštės vietos rezervavimo ženklas 6"/>
          <p:cNvSpPr>
            <a:spLocks noGrp="1"/>
          </p:cNvSpPr>
          <p:nvPr>
            <p:ph type="ftr" sz="quarter" idx="10"/>
          </p:nvPr>
        </p:nvSpPr>
        <p:spPr/>
        <p:txBody>
          <a:bodyPr/>
          <a:lstStyle>
            <a:lvl1pPr>
              <a:defRPr/>
            </a:lvl1pPr>
          </a:lstStyle>
          <a:p>
            <a:endParaRPr lang="lt-LT"/>
          </a:p>
        </p:txBody>
      </p:sp>
      <p:sp>
        <p:nvSpPr>
          <p:cNvPr id="8" name="Skaidrės numerio vietos rezervavimo ženklas 7"/>
          <p:cNvSpPr>
            <a:spLocks noGrp="1"/>
          </p:cNvSpPr>
          <p:nvPr>
            <p:ph type="sldNum" sz="quarter" idx="11"/>
          </p:nvPr>
        </p:nvSpPr>
        <p:spPr/>
        <p:txBody>
          <a:bodyPr/>
          <a:lstStyle>
            <a:lvl1pPr>
              <a:defRPr/>
            </a:lvl1pPr>
          </a:lstStyle>
          <a:p>
            <a:fld id="{812C39AE-C2ED-4BEB-B34D-D9338B23C75A}" type="slidenum">
              <a:rPr lang="lt-LT"/>
              <a:pPr/>
              <a:t>‹#›</a:t>
            </a:fld>
            <a:endParaRPr lang="lt-LT"/>
          </a:p>
        </p:txBody>
      </p:sp>
      <p:sp>
        <p:nvSpPr>
          <p:cNvPr id="9" name="Datos vietos rezervavimo ženklas 8"/>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Poraštės vietos rezervavimo ženklas 2"/>
          <p:cNvSpPr>
            <a:spLocks noGrp="1"/>
          </p:cNvSpPr>
          <p:nvPr>
            <p:ph type="ftr" sz="quarter" idx="10"/>
          </p:nvPr>
        </p:nvSpPr>
        <p:spPr/>
        <p:txBody>
          <a:bodyPr/>
          <a:lstStyle>
            <a:lvl1pPr>
              <a:defRPr/>
            </a:lvl1pPr>
          </a:lstStyle>
          <a:p>
            <a:endParaRPr lang="lt-LT"/>
          </a:p>
        </p:txBody>
      </p:sp>
      <p:sp>
        <p:nvSpPr>
          <p:cNvPr id="4" name="Skaidrės numerio vietos rezervavimo ženklas 3"/>
          <p:cNvSpPr>
            <a:spLocks noGrp="1"/>
          </p:cNvSpPr>
          <p:nvPr>
            <p:ph type="sldNum" sz="quarter" idx="11"/>
          </p:nvPr>
        </p:nvSpPr>
        <p:spPr/>
        <p:txBody>
          <a:bodyPr/>
          <a:lstStyle>
            <a:lvl1pPr>
              <a:defRPr/>
            </a:lvl1pPr>
          </a:lstStyle>
          <a:p>
            <a:fld id="{EEEC6713-EE96-46F6-9A5B-D1E2AA445B83}" type="slidenum">
              <a:rPr lang="lt-LT"/>
              <a:pPr/>
              <a:t>‹#›</a:t>
            </a:fld>
            <a:endParaRPr lang="lt-LT"/>
          </a:p>
        </p:txBody>
      </p:sp>
      <p:sp>
        <p:nvSpPr>
          <p:cNvPr id="5" name="Datos vietos rezervavimo ženklas 4"/>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Poraštės vietos rezervavimo ženklas 1"/>
          <p:cNvSpPr>
            <a:spLocks noGrp="1"/>
          </p:cNvSpPr>
          <p:nvPr>
            <p:ph type="ftr" sz="quarter" idx="10"/>
          </p:nvPr>
        </p:nvSpPr>
        <p:spPr/>
        <p:txBody>
          <a:bodyPr/>
          <a:lstStyle>
            <a:lvl1pPr>
              <a:defRPr/>
            </a:lvl1pPr>
          </a:lstStyle>
          <a:p>
            <a:endParaRPr lang="lt-LT"/>
          </a:p>
        </p:txBody>
      </p:sp>
      <p:sp>
        <p:nvSpPr>
          <p:cNvPr id="3" name="Skaidrės numerio vietos rezervavimo ženklas 2"/>
          <p:cNvSpPr>
            <a:spLocks noGrp="1"/>
          </p:cNvSpPr>
          <p:nvPr>
            <p:ph type="sldNum" sz="quarter" idx="11"/>
          </p:nvPr>
        </p:nvSpPr>
        <p:spPr/>
        <p:txBody>
          <a:bodyPr/>
          <a:lstStyle>
            <a:lvl1pPr>
              <a:defRPr/>
            </a:lvl1pPr>
          </a:lstStyle>
          <a:p>
            <a:fld id="{393266CA-7D22-4F2F-B711-A2B86872A696}" type="slidenum">
              <a:rPr lang="lt-LT"/>
              <a:pPr/>
              <a:t>‹#›</a:t>
            </a:fld>
            <a:endParaRPr lang="lt-LT"/>
          </a:p>
        </p:txBody>
      </p:sp>
      <p:sp>
        <p:nvSpPr>
          <p:cNvPr id="4" name="Datos vietos rezervavimo ženklas 3"/>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Poraštės vietos rezervavimo ženklas 4"/>
          <p:cNvSpPr>
            <a:spLocks noGrp="1"/>
          </p:cNvSpPr>
          <p:nvPr>
            <p:ph type="ftr" sz="quarter" idx="10"/>
          </p:nvPr>
        </p:nvSpPr>
        <p:spPr/>
        <p:txBody>
          <a:bodyPr/>
          <a:lstStyle>
            <a:lvl1pPr>
              <a:defRPr/>
            </a:lvl1pPr>
          </a:lstStyle>
          <a:p>
            <a:endParaRPr lang="lt-LT"/>
          </a:p>
        </p:txBody>
      </p:sp>
      <p:sp>
        <p:nvSpPr>
          <p:cNvPr id="6" name="Skaidrės numerio vietos rezervavimo ženklas 5"/>
          <p:cNvSpPr>
            <a:spLocks noGrp="1"/>
          </p:cNvSpPr>
          <p:nvPr>
            <p:ph type="sldNum" sz="quarter" idx="11"/>
          </p:nvPr>
        </p:nvSpPr>
        <p:spPr/>
        <p:txBody>
          <a:bodyPr/>
          <a:lstStyle>
            <a:lvl1pPr>
              <a:defRPr/>
            </a:lvl1pPr>
          </a:lstStyle>
          <a:p>
            <a:fld id="{D74864BF-C77C-4405-9B42-B43DA62D54B1}" type="slidenum">
              <a:rPr lang="lt-LT"/>
              <a:pPr/>
              <a:t>‹#›</a:t>
            </a:fld>
            <a:endParaRPr lang="lt-LT"/>
          </a:p>
        </p:txBody>
      </p:sp>
      <p:sp>
        <p:nvSpPr>
          <p:cNvPr id="7" name="Datos vietos rezervavimo ženklas 6"/>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Poraštės vietos rezervavimo ženklas 4"/>
          <p:cNvSpPr>
            <a:spLocks noGrp="1"/>
          </p:cNvSpPr>
          <p:nvPr>
            <p:ph type="ftr" sz="quarter" idx="10"/>
          </p:nvPr>
        </p:nvSpPr>
        <p:spPr/>
        <p:txBody>
          <a:bodyPr/>
          <a:lstStyle>
            <a:lvl1pPr>
              <a:defRPr/>
            </a:lvl1pPr>
          </a:lstStyle>
          <a:p>
            <a:endParaRPr lang="lt-LT"/>
          </a:p>
        </p:txBody>
      </p:sp>
      <p:sp>
        <p:nvSpPr>
          <p:cNvPr id="6" name="Skaidrės numerio vietos rezervavimo ženklas 5"/>
          <p:cNvSpPr>
            <a:spLocks noGrp="1"/>
          </p:cNvSpPr>
          <p:nvPr>
            <p:ph type="sldNum" sz="quarter" idx="11"/>
          </p:nvPr>
        </p:nvSpPr>
        <p:spPr/>
        <p:txBody>
          <a:bodyPr/>
          <a:lstStyle>
            <a:lvl1pPr>
              <a:defRPr/>
            </a:lvl1pPr>
          </a:lstStyle>
          <a:p>
            <a:fld id="{B5D8A470-8F7A-4413-9B2B-2BA29546449C}" type="slidenum">
              <a:rPr lang="lt-LT"/>
              <a:pPr/>
              <a:t>‹#›</a:t>
            </a:fld>
            <a:endParaRPr lang="lt-LT"/>
          </a:p>
        </p:txBody>
      </p:sp>
      <p:sp>
        <p:nvSpPr>
          <p:cNvPr id="7" name="Datos vietos rezervavimo ženklas 6"/>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Poraštės vietos rezervavimo ženklas 3"/>
          <p:cNvSpPr>
            <a:spLocks noGrp="1"/>
          </p:cNvSpPr>
          <p:nvPr>
            <p:ph type="ftr" sz="quarter" idx="10"/>
          </p:nvPr>
        </p:nvSpPr>
        <p:spPr/>
        <p:txBody>
          <a:bodyPr/>
          <a:lstStyle>
            <a:lvl1pPr>
              <a:defRPr/>
            </a:lvl1pPr>
          </a:lstStyle>
          <a:p>
            <a:endParaRPr lang="lt-LT"/>
          </a:p>
        </p:txBody>
      </p:sp>
      <p:sp>
        <p:nvSpPr>
          <p:cNvPr id="5" name="Skaidrės numerio vietos rezervavimo ženklas 4"/>
          <p:cNvSpPr>
            <a:spLocks noGrp="1"/>
          </p:cNvSpPr>
          <p:nvPr>
            <p:ph type="sldNum" sz="quarter" idx="11"/>
          </p:nvPr>
        </p:nvSpPr>
        <p:spPr/>
        <p:txBody>
          <a:bodyPr/>
          <a:lstStyle>
            <a:lvl1pPr>
              <a:defRPr/>
            </a:lvl1pPr>
          </a:lstStyle>
          <a:p>
            <a:fld id="{33BA971D-FA15-48C3-8A93-F1C9D1F513F1}" type="slidenum">
              <a:rPr lang="lt-LT"/>
              <a:pPr/>
              <a:t>‹#›</a:t>
            </a:fld>
            <a:endParaRPr lang="lt-LT"/>
          </a:p>
        </p:txBody>
      </p:sp>
      <p:sp>
        <p:nvSpPr>
          <p:cNvPr id="6" name="Datos vietos rezervavimo ženklas 5"/>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7813"/>
            <a:ext cx="2057400" cy="5853112"/>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7813"/>
            <a:ext cx="6019800" cy="5853112"/>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Poraštės vietos rezervavimo ženklas 3"/>
          <p:cNvSpPr>
            <a:spLocks noGrp="1"/>
          </p:cNvSpPr>
          <p:nvPr>
            <p:ph type="ftr" sz="quarter" idx="10"/>
          </p:nvPr>
        </p:nvSpPr>
        <p:spPr/>
        <p:txBody>
          <a:bodyPr/>
          <a:lstStyle>
            <a:lvl1pPr>
              <a:defRPr/>
            </a:lvl1pPr>
          </a:lstStyle>
          <a:p>
            <a:endParaRPr lang="lt-LT"/>
          </a:p>
        </p:txBody>
      </p:sp>
      <p:sp>
        <p:nvSpPr>
          <p:cNvPr id="5" name="Skaidrės numerio vietos rezervavimo ženklas 4"/>
          <p:cNvSpPr>
            <a:spLocks noGrp="1"/>
          </p:cNvSpPr>
          <p:nvPr>
            <p:ph type="sldNum" sz="quarter" idx="11"/>
          </p:nvPr>
        </p:nvSpPr>
        <p:spPr/>
        <p:txBody>
          <a:bodyPr/>
          <a:lstStyle>
            <a:lvl1pPr>
              <a:defRPr/>
            </a:lvl1pPr>
          </a:lstStyle>
          <a:p>
            <a:fld id="{B0F8D82B-1EAE-4306-BFAD-F1E269A747CD}" type="slidenum">
              <a:rPr lang="lt-LT"/>
              <a:pPr/>
              <a:t>‹#›</a:t>
            </a:fld>
            <a:endParaRPr lang="lt-LT"/>
          </a:p>
        </p:txBody>
      </p:sp>
      <p:sp>
        <p:nvSpPr>
          <p:cNvPr id="6" name="Datos vietos rezervavimo ženklas 5"/>
          <p:cNvSpPr>
            <a:spLocks noGrp="1"/>
          </p:cNvSpPr>
          <p:nvPr>
            <p:ph type="dt" sz="half" idx="12"/>
          </p:nvPr>
        </p:nvSpPr>
        <p:spPr/>
        <p:txBody>
          <a:bodyPr/>
          <a:lstStyle>
            <a:lvl1pPr>
              <a:defRPr/>
            </a:lvl1pPr>
          </a:lstStyle>
          <a:p>
            <a:endParaRPr lang="lt-LT"/>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5000" spc="200" baseline="0"/>
            </a:lvl1pPr>
          </a:lstStyle>
          <a:p>
            <a:r>
              <a:rPr lang="lt-LT" smtClean="0"/>
              <a:t>Spustelėkite, jei norite keisite ruoš. pav. stilių</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lt-LT" smtClean="0"/>
              <a:t>Spustelėkite ruošinio paantraštės stiliui keisti</a:t>
            </a:r>
            <a:endParaRPr lang="en-US" dirty="0"/>
          </a:p>
        </p:txBody>
      </p:sp>
      <p:sp>
        <p:nvSpPr>
          <p:cNvPr id="4" name="Date Placeholder 3"/>
          <p:cNvSpPr>
            <a:spLocks noGrp="1"/>
          </p:cNvSpPr>
          <p:nvPr>
            <p:ph type="dt" sz="half" idx="10"/>
          </p:nvPr>
        </p:nvSpPr>
        <p:spPr/>
        <p:txBody>
          <a:bodyPr/>
          <a:lstStyle>
            <a:lvl1pPr algn="l">
              <a:defRPr/>
            </a:lvl1pPr>
          </a:lstStyle>
          <a:p>
            <a:fld id="{1C8DDDC4-DD48-4308-A7E0-98165D63D553}" type="datetimeFigureOut">
              <a:rPr lang="lt-LT" smtClean="0"/>
              <a:pPr/>
              <a:t>2015.03.25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
        <p:nvSpPr>
          <p:cNvPr id="13" name="Rectangle 12"/>
          <p:cNvSpPr/>
          <p:nvPr/>
        </p:nvSpPr>
        <p:spPr>
          <a:xfrm>
            <a:off x="0" y="-1"/>
            <a:ext cx="9144000" cy="4572001"/>
          </a:xfrm>
          <a:prstGeom prst="rect">
            <a:avLst/>
          </a:prstGeom>
          <a:blipFill dpi="0" rotWithShape="1">
            <a:blip r:embed="rId2" cstate="print">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341529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3" name="Content Placeholder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24397540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7"/>
            <a:ext cx="5829300" cy="1463040"/>
          </a:xfrm>
        </p:spPr>
        <p:txBody>
          <a:bodyPr anchor="ctr">
            <a:normAutofit/>
          </a:bodyPr>
          <a:lstStyle>
            <a:lvl1pPr algn="r">
              <a:defRPr sz="5000" b="0" spc="200" baseline="0"/>
            </a:lvl1p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e Placeholder 3"/>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
        <p:nvSpPr>
          <p:cNvPr id="10" name="Rectangle 9"/>
          <p:cNvSpPr/>
          <p:nvPr/>
        </p:nvSpPr>
        <p:spPr>
          <a:xfrm>
            <a:off x="0" y="-1"/>
            <a:ext cx="9144000" cy="4572000"/>
          </a:xfrm>
          <a:prstGeom prst="rect">
            <a:avLst/>
          </a:prstGeom>
          <a:blipFill dpi="0" rotWithShape="1">
            <a:blip r:embed="rId2" cstate="print">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131927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lt-LT" smtClean="0"/>
              <a:t>Spustelėkite, jei norite keisite ruoš. pav. stilių</a:t>
            </a:r>
            <a:endParaRPr lang="en-US" dirty="0"/>
          </a:p>
        </p:txBody>
      </p:sp>
      <p:sp>
        <p:nvSpPr>
          <p:cNvPr id="3" name="Content Placeholder 2"/>
          <p:cNvSpPr>
            <a:spLocks noGrp="1"/>
          </p:cNvSpPr>
          <p:nvPr>
            <p:ph sz="half" idx="1"/>
          </p:nvPr>
        </p:nvSpPr>
        <p:spPr>
          <a:xfrm>
            <a:off x="768095" y="2286000"/>
            <a:ext cx="3566160" cy="402336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9843381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Content Placeholder 3"/>
          <p:cNvSpPr>
            <a:spLocks noGrp="1"/>
          </p:cNvSpPr>
          <p:nvPr>
            <p:ph sz="half" idx="2"/>
          </p:nvPr>
        </p:nvSpPr>
        <p:spPr>
          <a:xfrm>
            <a:off x="768096" y="2967788"/>
            <a:ext cx="3566160" cy="3341572"/>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493166" y="2179636"/>
            <a:ext cx="356616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lt-LT" smtClean="0"/>
              <a:t>Spustelėkite ruošinio teksto stiliams keisti</a:t>
            </a:r>
          </a:p>
        </p:txBody>
      </p:sp>
      <p:sp>
        <p:nvSpPr>
          <p:cNvPr id="6" name="Content Placeholder 5"/>
          <p:cNvSpPr>
            <a:spLocks noGrp="1"/>
          </p:cNvSpPr>
          <p:nvPr>
            <p:ph sz="quarter" idx="4"/>
          </p:nvPr>
        </p:nvSpPr>
        <p:spPr>
          <a:xfrm>
            <a:off x="4493166" y="2967788"/>
            <a:ext cx="3566160" cy="3341572"/>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26186622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3" name="Date Placeholder 2"/>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8805628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33023207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4000"/>
            </a:lvl1pPr>
          </a:lstStyle>
          <a:p>
            <a:r>
              <a:rPr lang="lt-LT" smtClean="0"/>
              <a:t>Spustelėkite, jei norite keisite ruoš. pav. stilių</a:t>
            </a:r>
            <a:endParaRPr lang="en-US" dirty="0"/>
          </a:p>
        </p:txBody>
      </p:sp>
      <p:sp>
        <p:nvSpPr>
          <p:cNvPr id="3" name="Content Placeholder 2"/>
          <p:cNvSpPr>
            <a:spLocks noGrp="1"/>
          </p:cNvSpPr>
          <p:nvPr>
            <p:ph idx="1"/>
          </p:nvPr>
        </p:nvSpPr>
        <p:spPr>
          <a:xfrm>
            <a:off x="4286250" y="822960"/>
            <a:ext cx="4258818"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32714388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5000" spc="200" baseline="0"/>
            </a:lvl1pPr>
          </a:lstStyle>
          <a:p>
            <a:r>
              <a:rPr lang="lt-LT" smtClean="0"/>
              <a:t>Spustelėkite, jei norite keisite ruoš. pav. stilių</a:t>
            </a:r>
            <a:endParaRPr lang="en-US" dirty="0"/>
          </a:p>
        </p:txBody>
      </p:sp>
      <p:sp>
        <p:nvSpPr>
          <p:cNvPr id="3" name="Picture Placeholder 2"/>
          <p:cNvSpPr>
            <a:spLocks noGrp="1" noChangeAspect="1"/>
          </p:cNvSpPr>
          <p:nvPr>
            <p:ph type="pic" idx="1"/>
          </p:nvPr>
        </p:nvSpPr>
        <p:spPr>
          <a:xfrm>
            <a:off x="0" y="-1"/>
            <a:ext cx="9141714"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383079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extLst>
      <p:ext uri="{BB962C8B-B14F-4D97-AF65-F5344CB8AC3E}">
        <p14:creationId xmlns:p14="http://schemas.microsoft.com/office/powerpoint/2010/main" xmlns="" val="34320373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lt-LT" smtClean="0"/>
              <a:t>Spustelėkite, jei norite keisite ruoš. pav. stilių</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2015.03.25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08002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8686800" cy="4876800"/>
            <a:chOff x="0" y="0"/>
            <a:chExt cx="5472" cy="3072"/>
          </a:xfrm>
        </p:grpSpPr>
        <p:sp>
          <p:nvSpPr>
            <p:cNvPr id="31747"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grpSp>
          <p:nvGrpSpPr>
            <p:cNvPr id="3" name="Group 4"/>
            <p:cNvGrpSpPr>
              <a:grpSpLocks/>
            </p:cNvGrpSpPr>
            <p:nvPr/>
          </p:nvGrpSpPr>
          <p:grpSpPr bwMode="auto">
            <a:xfrm>
              <a:off x="240" y="893"/>
              <a:ext cx="5232" cy="115"/>
              <a:chOff x="240" y="893"/>
              <a:chExt cx="5232" cy="115"/>
            </a:xfrm>
          </p:grpSpPr>
          <p:sp>
            <p:nvSpPr>
              <p:cNvPr id="31749"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eaLnBrk="1" hangingPunct="1"/>
                <a:endParaRPr lang="lt-LT" sz="2400">
                  <a:latin typeface="Times New Roman" pitchFamily="18" charset="0"/>
                </a:endParaRPr>
              </a:p>
            </p:txBody>
          </p:sp>
          <p:sp>
            <p:nvSpPr>
              <p:cNvPr id="31750"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endParaRPr lang="lt-LT"/>
              </a:p>
            </p:txBody>
          </p:sp>
        </p:grpSp>
      </p:grpSp>
      <p:sp>
        <p:nvSpPr>
          <p:cNvPr id="31751"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31752"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31753"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fld id="{1C8DDDC4-DD48-4308-A7E0-98165D63D553}" type="datetimeFigureOut">
              <a:rPr lang="lt-LT" smtClean="0"/>
              <a:pPr/>
              <a:t>2015.03.25</a:t>
            </a:fld>
            <a:endParaRPr lang="lt-LT"/>
          </a:p>
        </p:txBody>
      </p:sp>
      <p:sp>
        <p:nvSpPr>
          <p:cNvPr id="31754"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lt-LT"/>
          </a:p>
        </p:txBody>
      </p:sp>
      <p:sp>
        <p:nvSpPr>
          <p:cNvPr id="31755"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3EB13EFE-0A69-4DDC-BC41-23C766984008}" type="slidenum">
              <a:rPr lang="lt-LT" smtClean="0"/>
              <a:pPr/>
              <a:t>‹#›</a:t>
            </a:fld>
            <a:endParaRPr lang="lt-LT"/>
          </a:p>
        </p:txBody>
      </p:sp>
      <p:sp>
        <p:nvSpPr>
          <p:cNvPr id="31756"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endParaRPr lang="lt-LT"/>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iming>
    <p:tnLst>
      <p:par>
        <p:cTn id="1" dur="indefinite" restart="never" nodeType="tmRoot"/>
      </p:par>
    </p:tnLst>
  </p:timing>
  <p:txStyles>
    <p:titleStyle>
      <a:lvl1pPr algn="l" rtl="0" eaLnBrk="1" fontAlgn="base" hangingPunct="1">
        <a:spcBef>
          <a:spcPct val="0"/>
        </a:spcBef>
        <a:spcAft>
          <a:spcPct val="0"/>
        </a:spcAft>
        <a:defRPr sz="4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itchFamily="18" charset="0"/>
          <a:cs typeface="Arial" charset="0"/>
        </a:defRPr>
      </a:lvl2pPr>
      <a:lvl3pPr algn="l" rtl="0" eaLnBrk="1" fontAlgn="base" hangingPunct="1">
        <a:spcBef>
          <a:spcPct val="0"/>
        </a:spcBef>
        <a:spcAft>
          <a:spcPct val="0"/>
        </a:spcAft>
        <a:defRPr sz="4200">
          <a:solidFill>
            <a:schemeClr val="tx2"/>
          </a:solidFill>
          <a:latin typeface="Times New Roman" pitchFamily="18" charset="0"/>
          <a:cs typeface="Arial" charset="0"/>
        </a:defRPr>
      </a:lvl3pPr>
      <a:lvl4pPr algn="l" rtl="0" eaLnBrk="1" fontAlgn="base" hangingPunct="1">
        <a:spcBef>
          <a:spcPct val="0"/>
        </a:spcBef>
        <a:spcAft>
          <a:spcPct val="0"/>
        </a:spcAft>
        <a:defRPr sz="4200">
          <a:solidFill>
            <a:schemeClr val="tx2"/>
          </a:solidFill>
          <a:latin typeface="Times New Roman" pitchFamily="18" charset="0"/>
          <a:cs typeface="Arial" charset="0"/>
        </a:defRPr>
      </a:lvl4pPr>
      <a:lvl5pPr algn="l" rtl="0" eaLnBrk="1" fontAlgn="base" hangingPunct="1">
        <a:spcBef>
          <a:spcPct val="0"/>
        </a:spcBef>
        <a:spcAft>
          <a:spcPct val="0"/>
        </a:spcAft>
        <a:defRPr sz="4200">
          <a:solidFill>
            <a:schemeClr val="tx2"/>
          </a:solidFill>
          <a:latin typeface="Times New Roman" pitchFamily="18" charset="0"/>
          <a:cs typeface="Arial" charset="0"/>
        </a:defRPr>
      </a:lvl5pPr>
      <a:lvl6pPr marL="457200" algn="l" rtl="0" eaLnBrk="1" fontAlgn="base" hangingPunct="1">
        <a:spcBef>
          <a:spcPct val="0"/>
        </a:spcBef>
        <a:spcAft>
          <a:spcPct val="0"/>
        </a:spcAft>
        <a:defRPr sz="4200">
          <a:solidFill>
            <a:schemeClr val="tx2"/>
          </a:solidFill>
          <a:latin typeface="Times New Roman" pitchFamily="18" charset="0"/>
          <a:cs typeface="Arial" charset="0"/>
        </a:defRPr>
      </a:lvl6pPr>
      <a:lvl7pPr marL="914400" algn="l" rtl="0" eaLnBrk="1" fontAlgn="base" hangingPunct="1">
        <a:spcBef>
          <a:spcPct val="0"/>
        </a:spcBef>
        <a:spcAft>
          <a:spcPct val="0"/>
        </a:spcAft>
        <a:defRPr sz="4200">
          <a:solidFill>
            <a:schemeClr val="tx2"/>
          </a:solidFill>
          <a:latin typeface="Times New Roman" pitchFamily="18" charset="0"/>
          <a:cs typeface="Arial" charset="0"/>
        </a:defRPr>
      </a:lvl7pPr>
      <a:lvl8pPr marL="1371600" algn="l" rtl="0" eaLnBrk="1" fontAlgn="base" hangingPunct="1">
        <a:spcBef>
          <a:spcPct val="0"/>
        </a:spcBef>
        <a:spcAft>
          <a:spcPct val="0"/>
        </a:spcAft>
        <a:defRPr sz="4200">
          <a:solidFill>
            <a:schemeClr val="tx2"/>
          </a:solidFill>
          <a:latin typeface="Times New Roman" pitchFamily="18" charset="0"/>
          <a:cs typeface="Arial" charset="0"/>
        </a:defRPr>
      </a:lvl8pPr>
      <a:lvl9pPr marL="1828800" algn="l" rtl="0" eaLnBrk="1" fontAlgn="base" hangingPunct="1">
        <a:spcBef>
          <a:spcPct val="0"/>
        </a:spcBef>
        <a:spcAft>
          <a:spcPct val="0"/>
        </a:spcAft>
        <a:defRPr sz="4200">
          <a:solidFill>
            <a:schemeClr val="tx2"/>
          </a:solidFill>
          <a:latin typeface="Times New Roman" pitchFamily="18" charset="0"/>
          <a:cs typeface="Arial" charset="0"/>
        </a:defRPr>
      </a:lvl9pPr>
    </p:titleStyle>
    <p:bodyStyle>
      <a:lvl1pPr marL="342900" indent="-342900" algn="l" rtl="0" eaLnBrk="1" fontAlgn="base" hangingPunct="1">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1" fontAlgn="base" hangingPunct="1">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2667000" cy="6858000"/>
            <a:chOff x="0" y="0"/>
            <a:chExt cx="1680" cy="4320"/>
          </a:xfrm>
        </p:grpSpPr>
        <p:sp>
          <p:nvSpPr>
            <p:cNvPr id="38915" name="Rectangle 3"/>
            <p:cNvSpPr>
              <a:spLocks noChangeArrowheads="1"/>
            </p:cNvSpPr>
            <p:nvPr/>
          </p:nvSpPr>
          <p:spPr bwMode="hidden">
            <a:xfrm>
              <a:off x="1248" y="0"/>
              <a:ext cx="432" cy="4320"/>
            </a:xfrm>
            <a:prstGeom prst="rect">
              <a:avLst/>
            </a:prstGeom>
            <a:gradFill rotWithShape="0">
              <a:gsLst>
                <a:gs pos="0">
                  <a:schemeClr val="bg1">
                    <a:gamma/>
                    <a:shade val="45490"/>
                    <a:invGamma/>
                  </a:schemeClr>
                </a:gs>
                <a:gs pos="100000">
                  <a:schemeClr val="bg1"/>
                </a:gs>
              </a:gsLst>
              <a:lin ang="0" scaled="1"/>
            </a:gradFill>
            <a:ln w="9525">
              <a:noFill/>
              <a:miter lim="800000"/>
              <a:headEnd/>
              <a:tailEnd/>
            </a:ln>
            <a:effectLst/>
          </p:spPr>
          <p:txBody>
            <a:bodyPr wrap="none" anchor="ctr"/>
            <a:lstStyle/>
            <a:p>
              <a:pPr algn="ctr" eaLnBrk="1" hangingPunct="1"/>
              <a:endParaRPr lang="lt-LT"/>
            </a:p>
          </p:txBody>
        </p:sp>
        <p:pic>
          <p:nvPicPr>
            <p:cNvPr id="38916" name="Picture 4" descr="slidemaster_med3"/>
            <p:cNvPicPr>
              <a:picLocks noChangeAspect="1" noChangeArrowheads="1"/>
            </p:cNvPicPr>
            <p:nvPr/>
          </p:nvPicPr>
          <p:blipFill>
            <a:blip r:embed="rId13" cstate="print"/>
            <a:srcRect/>
            <a:stretch>
              <a:fillRect/>
            </a:stretch>
          </p:blipFill>
          <p:spPr bwMode="ltGray">
            <a:xfrm>
              <a:off x="0" y="0"/>
              <a:ext cx="1348" cy="4320"/>
            </a:xfrm>
            <a:prstGeom prst="rect">
              <a:avLst/>
            </a:prstGeom>
            <a:noFill/>
          </p:spPr>
        </p:pic>
      </p:grpSp>
      <p:sp>
        <p:nvSpPr>
          <p:cNvPr id="38917" name="Rectangle 5"/>
          <p:cNvSpPr>
            <a:spLocks noGrp="1" noChangeArrowheads="1"/>
          </p:cNvSpPr>
          <p:nvPr>
            <p:ph type="title"/>
          </p:nvPr>
        </p:nvSpPr>
        <p:spPr bwMode="auto">
          <a:xfrm>
            <a:off x="2438400" y="228600"/>
            <a:ext cx="6400800" cy="121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38918" name="Rectangle 6"/>
          <p:cNvSpPr>
            <a:spLocks noGrp="1" noChangeArrowheads="1"/>
          </p:cNvSpPr>
          <p:nvPr>
            <p:ph type="body" idx="1"/>
          </p:nvPr>
        </p:nvSpPr>
        <p:spPr bwMode="auto">
          <a:xfrm>
            <a:off x="2438400" y="1600200"/>
            <a:ext cx="6400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38919" name="Rectangle 7"/>
          <p:cNvSpPr>
            <a:spLocks noGrp="1" noChangeArrowheads="1"/>
          </p:cNvSpPr>
          <p:nvPr>
            <p:ph type="dt" sz="half" idx="2"/>
          </p:nvPr>
        </p:nvSpPr>
        <p:spPr bwMode="auto">
          <a:xfrm>
            <a:off x="152400" y="6248400"/>
            <a:ext cx="19018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C0C0C0"/>
                  </a:outerShdw>
                </a:effectLst>
              </a:defRPr>
            </a:lvl1pPr>
          </a:lstStyle>
          <a:p>
            <a:endParaRPr lang="lt-LT"/>
          </a:p>
        </p:txBody>
      </p:sp>
      <p:sp>
        <p:nvSpPr>
          <p:cNvPr id="38920"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C0C0C0"/>
                  </a:outerShdw>
                </a:effectLst>
              </a:defRPr>
            </a:lvl1pPr>
          </a:lstStyle>
          <a:p>
            <a:endParaRPr lang="lt-LT"/>
          </a:p>
        </p:txBody>
      </p:sp>
      <p:sp>
        <p:nvSpPr>
          <p:cNvPr id="38921" name="Rectangle 9"/>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C0C0C0"/>
                  </a:outerShdw>
                </a:effectLst>
              </a:defRPr>
            </a:lvl1pPr>
          </a:lstStyle>
          <a:p>
            <a:fld id="{5BFC9FA7-5B23-4CE4-BE33-2E27FD557B54}" type="slidenum">
              <a:rPr lang="lt-LT"/>
              <a:pPr/>
              <a:t>‹#›</a:t>
            </a:fld>
            <a:endParaRPr lang="lt-LT"/>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spd="slow"/>
  <p:txStyles>
    <p:titleStyle>
      <a:lvl1pPr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mj-lt"/>
          <a:ea typeface="+mj-ea"/>
          <a:cs typeface="+mj-cs"/>
        </a:defRPr>
      </a:lvl1pPr>
      <a:lvl2pPr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2pPr>
      <a:lvl3pPr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3pPr>
      <a:lvl4pPr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4pPr>
      <a:lvl5pPr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5pPr>
      <a:lvl6pPr marL="457200"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6pPr>
      <a:lvl7pPr marL="914400"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7pPr>
      <a:lvl8pPr marL="1371600"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8pPr>
      <a:lvl9pPr marL="1828800" algn="l" rtl="0" eaLnBrk="1" fontAlgn="base" hangingPunct="1">
        <a:spcBef>
          <a:spcPct val="0"/>
        </a:spcBef>
        <a:spcAft>
          <a:spcPct val="0"/>
        </a:spcAft>
        <a:defRPr sz="3600">
          <a:solidFill>
            <a:schemeClr val="tx2"/>
          </a:solidFill>
          <a:effectLst>
            <a:outerShdw blurRad="38100" dist="38100" dir="2700000" algn="tl">
              <a:srgbClr val="C0C0C0"/>
            </a:outerShdw>
          </a:effectLst>
          <a:latin typeface="Arial" charset="0"/>
          <a:cs typeface="Arial" charset="0"/>
        </a:defRPr>
      </a:lvl9pPr>
    </p:titleStyle>
    <p:bodyStyle>
      <a:lvl1pPr marL="342900" indent="-342900" algn="l" rtl="0" eaLnBrk="1" fontAlgn="base" hangingPunct="1">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1" fontAlgn="base" hangingPunct="1">
        <a:spcBef>
          <a:spcPct val="20000"/>
        </a:spcBef>
        <a:spcAft>
          <a:spcPct val="0"/>
        </a:spcAft>
        <a:buClr>
          <a:schemeClr val="folHlink"/>
        </a:buClr>
        <a:buSzPct val="70000"/>
        <a:buFont typeface="Wingdings" pitchFamily="2" charset="2"/>
        <a:buChar char="l"/>
        <a:defRPr sz="2800">
          <a:solidFill>
            <a:schemeClr val="tx1"/>
          </a:solidFill>
          <a:effectLst>
            <a:outerShdw blurRad="38100" dist="38100" dir="2700000" algn="tl">
              <a:srgbClr val="C0C0C0"/>
            </a:outerShdw>
          </a:effectLst>
          <a:latin typeface="+mn-lt"/>
          <a:cs typeface="+mn-cs"/>
        </a:defRPr>
      </a:lvl2pPr>
      <a:lvl3pPr marL="1143000" indent="-228600" algn="l" rtl="0" eaLnBrk="1" fontAlgn="base" hangingPunct="1">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cs typeface="+mn-cs"/>
        </a:defRPr>
      </a:lvl3pPr>
      <a:lvl4pPr marL="1600200" indent="-228600" algn="l" rtl="0" eaLnBrk="1" fontAlgn="base" hangingPunct="1">
        <a:spcBef>
          <a:spcPct val="20000"/>
        </a:spcBef>
        <a:spcAft>
          <a:spcPct val="0"/>
        </a:spcAft>
        <a:buClr>
          <a:schemeClr val="folHlink"/>
        </a:buClr>
        <a:buSzPct val="70000"/>
        <a:buFont typeface="Wingdings" pitchFamily="2" charset="2"/>
        <a:buChar char="l"/>
        <a:defRPr sz="2000">
          <a:solidFill>
            <a:schemeClr val="tx1"/>
          </a:solidFill>
          <a:effectLst>
            <a:outerShdw blurRad="38100" dist="38100" dir="2700000" algn="tl">
              <a:srgbClr val="C0C0C0"/>
            </a:outerShdw>
          </a:effectLst>
          <a:latin typeface="+mn-lt"/>
          <a:cs typeface="+mn-cs"/>
        </a:defRPr>
      </a:lvl4pPr>
      <a:lvl5pPr marL="20574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cs typeface="+mn-cs"/>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cs typeface="+mn-cs"/>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cs typeface="+mn-cs"/>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cs typeface="+mn-cs"/>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228600" y="228600"/>
            <a:ext cx="8686800" cy="5943600"/>
            <a:chOff x="144" y="144"/>
            <a:chExt cx="5472" cy="3744"/>
          </a:xfrm>
        </p:grpSpPr>
        <p:sp>
          <p:nvSpPr>
            <p:cNvPr id="46083" name="Rectangle 3"/>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a:effectLst/>
          </p:spPr>
          <p:txBody>
            <a:bodyPr wrap="none" anchor="ctr"/>
            <a:lstStyle/>
            <a:p>
              <a:pPr algn="ctr" eaLnBrk="1" hangingPunct="1"/>
              <a:endParaRPr lang="lt-LT" sz="2400">
                <a:latin typeface="Times New Roman" pitchFamily="18" charset="0"/>
              </a:endParaRPr>
            </a:p>
          </p:txBody>
        </p:sp>
        <p:sp>
          <p:nvSpPr>
            <p:cNvPr id="46084" name="Rectangle 4"/>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a:effectLst/>
          </p:spPr>
          <p:txBody>
            <a:bodyPr wrap="none" anchor="ctr"/>
            <a:lstStyle/>
            <a:p>
              <a:pPr algn="ctr" eaLnBrk="1" hangingPunct="1"/>
              <a:endParaRPr lang="lt-LT" sz="2400">
                <a:latin typeface="Times New Roman" pitchFamily="18" charset="0"/>
              </a:endParaRPr>
            </a:p>
          </p:txBody>
        </p:sp>
        <p:sp>
          <p:nvSpPr>
            <p:cNvPr id="46085" name="Line 5"/>
            <p:cNvSpPr>
              <a:spLocks noChangeShapeType="1"/>
            </p:cNvSpPr>
            <p:nvPr/>
          </p:nvSpPr>
          <p:spPr bwMode="auto">
            <a:xfrm>
              <a:off x="336" y="1092"/>
              <a:ext cx="5136" cy="0"/>
            </a:xfrm>
            <a:prstGeom prst="line">
              <a:avLst/>
            </a:prstGeom>
            <a:noFill/>
            <a:ln w="12700">
              <a:solidFill>
                <a:schemeClr val="accent2"/>
              </a:solidFill>
              <a:round/>
              <a:headEnd/>
              <a:tailEnd/>
            </a:ln>
            <a:effectLst/>
          </p:spPr>
          <p:txBody>
            <a:bodyPr/>
            <a:lstStyle/>
            <a:p>
              <a:endParaRPr lang="lt-LT"/>
            </a:p>
          </p:txBody>
        </p:sp>
      </p:grpSp>
      <p:sp>
        <p:nvSpPr>
          <p:cNvPr id="46086" name="Rectangle 6"/>
          <p:cNvSpPr>
            <a:spLocks noGrp="1" noChangeArrowheads="1"/>
          </p:cNvSpPr>
          <p:nvPr>
            <p:ph type="title"/>
          </p:nvPr>
        </p:nvSpPr>
        <p:spPr bwMode="auto">
          <a:xfrm>
            <a:off x="533400" y="473075"/>
            <a:ext cx="8153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lt-LT" smtClean="0"/>
              <a:t>Spustelėkite, jei norite keisite ruoš. pav. stilių</a:t>
            </a:r>
          </a:p>
        </p:txBody>
      </p:sp>
      <p:sp>
        <p:nvSpPr>
          <p:cNvPr id="46087" name="Rectangle 7"/>
          <p:cNvSpPr>
            <a:spLocks noGrp="1" noChangeArrowheads="1"/>
          </p:cNvSpPr>
          <p:nvPr>
            <p:ph type="body" idx="1"/>
          </p:nvPr>
        </p:nvSpPr>
        <p:spPr bwMode="auto">
          <a:xfrm>
            <a:off x="533400" y="1828800"/>
            <a:ext cx="81534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46088" name="Rectangle 8"/>
          <p:cNvSpPr>
            <a:spLocks noGrp="1" noChangeArrowheads="1"/>
          </p:cNvSpPr>
          <p:nvPr>
            <p:ph type="dt" sz="half" idx="2"/>
          </p:nvPr>
        </p:nvSpPr>
        <p:spPr bwMode="auto">
          <a:xfrm>
            <a:off x="533400" y="62484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lvl1pPr>
          </a:lstStyle>
          <a:p>
            <a:endParaRPr lang="lt-LT"/>
          </a:p>
        </p:txBody>
      </p:sp>
      <p:sp>
        <p:nvSpPr>
          <p:cNvPr id="46089" name="Rectangle 9"/>
          <p:cNvSpPr>
            <a:spLocks noGrp="1" noChangeArrowheads="1"/>
          </p:cNvSpPr>
          <p:nvPr>
            <p:ph type="ftr" sz="quarter" idx="3"/>
          </p:nvPr>
        </p:nvSpPr>
        <p:spPr bwMode="auto">
          <a:xfrm>
            <a:off x="32385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lvl1pPr>
          </a:lstStyle>
          <a:p>
            <a:endParaRPr lang="lt-LT"/>
          </a:p>
        </p:txBody>
      </p:sp>
      <p:sp>
        <p:nvSpPr>
          <p:cNvPr id="46090"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lvl1pPr>
          </a:lstStyle>
          <a:p>
            <a:fld id="{495F713C-077E-41F5-929D-440D78028316}" type="slidenum">
              <a:rPr lang="lt-LT"/>
              <a:pPr/>
              <a:t>‹#›</a:t>
            </a:fld>
            <a:endParaRPr lang="lt-LT"/>
          </a:p>
        </p:txBody>
      </p:sp>
    </p:spTree>
  </p:cSld>
  <p:clrMap bg1="dk2" tx1="lt1" bg2="dk1"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1" fontAlgn="base" hangingPunct="1">
        <a:lnSpc>
          <a:spcPct val="80000"/>
        </a:lnSpc>
        <a:spcBef>
          <a:spcPct val="0"/>
        </a:spcBef>
        <a:spcAft>
          <a:spcPct val="0"/>
        </a:spcAft>
        <a:defRPr sz="4400">
          <a:solidFill>
            <a:schemeClr val="tx2"/>
          </a:solidFill>
          <a:latin typeface="+mj-lt"/>
          <a:ea typeface="+mj-ea"/>
          <a:cs typeface="+mj-cs"/>
        </a:defRPr>
      </a:lvl1pPr>
      <a:lvl2pPr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2pPr>
      <a:lvl3pPr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3pPr>
      <a:lvl4pPr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4pPr>
      <a:lvl5pPr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5pPr>
      <a:lvl6pPr marL="457200"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6pPr>
      <a:lvl7pPr marL="914400"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7pPr>
      <a:lvl8pPr marL="1371600"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8pPr>
      <a:lvl9pPr marL="1828800" algn="l" rtl="0" eaLnBrk="1" fontAlgn="base" hangingPunct="1">
        <a:lnSpc>
          <a:spcPct val="80000"/>
        </a:lnSpc>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pitchFamily="2" charset="2"/>
        <a:buChar char="n"/>
        <a:defRPr sz="31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65000"/>
        <a:buFont typeface="Wingdings" pitchFamily="2" charset="2"/>
        <a:buChar char="n"/>
        <a:defRPr sz="2600">
          <a:solidFill>
            <a:schemeClr val="tx1"/>
          </a:solidFill>
          <a:latin typeface="+mn-lt"/>
          <a:cs typeface="+mn-cs"/>
        </a:defRPr>
      </a:lvl2pPr>
      <a:lvl3pPr marL="1143000" indent="-228600" algn="l" rtl="0" eaLnBrk="1" fontAlgn="base" hangingPunct="1">
        <a:spcBef>
          <a:spcPct val="20000"/>
        </a:spcBef>
        <a:spcAft>
          <a:spcPct val="0"/>
        </a:spcAft>
        <a:buClr>
          <a:schemeClr val="hlink"/>
        </a:buClr>
        <a:buSzPct val="55000"/>
        <a:buFont typeface="Wingdings" pitchFamily="2" charset="2"/>
        <a:buChar char="n"/>
        <a:defRPr sz="2400">
          <a:solidFill>
            <a:schemeClr val="tx1"/>
          </a:solidFill>
          <a:latin typeface="+mn-lt"/>
          <a:cs typeface="+mn-cs"/>
        </a:defRPr>
      </a:lvl3pPr>
      <a:lvl4pPr marL="1600200" indent="-228600"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cs typeface="+mn-cs"/>
        </a:defRPr>
      </a:lvl4pPr>
      <a:lvl5pPr marL="2057400" indent="-228600" algn="l" rtl="0" eaLnBrk="1" fontAlgn="base" hangingPunct="1">
        <a:spcBef>
          <a:spcPct val="20000"/>
        </a:spcBef>
        <a:spcAft>
          <a:spcPct val="0"/>
        </a:spcAft>
        <a:buClr>
          <a:schemeClr val="tx1"/>
        </a:buClr>
        <a:buSzPct val="85000"/>
        <a:buFont typeface="Wingdings" pitchFamily="2" charset="2"/>
        <a:buChar char="§"/>
        <a:defRPr sz="2000">
          <a:solidFill>
            <a:schemeClr val="tx1"/>
          </a:solidFill>
          <a:latin typeface="+mn-lt"/>
          <a:cs typeface="+mn-cs"/>
        </a:defRPr>
      </a:lvl5pPr>
      <a:lvl6pPr marL="2514600" indent="-228600" algn="l" rtl="0" eaLnBrk="1" fontAlgn="base" hangingPunct="1">
        <a:spcBef>
          <a:spcPct val="20000"/>
        </a:spcBef>
        <a:spcAft>
          <a:spcPct val="0"/>
        </a:spcAft>
        <a:buClr>
          <a:schemeClr val="tx1"/>
        </a:buClr>
        <a:buSzPct val="85000"/>
        <a:buFont typeface="Wingdings" pitchFamily="2"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tx1"/>
        </a:buClr>
        <a:buSzPct val="85000"/>
        <a:buFont typeface="Wingdings" pitchFamily="2"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tx1"/>
        </a:buClr>
        <a:buSzPct val="85000"/>
        <a:buFont typeface="Wingdings" pitchFamily="2"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tx1"/>
        </a:buClr>
        <a:buSzPct val="85000"/>
        <a:buFont typeface="Wingdings" pitchFamily="2" charset="2"/>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3902075"/>
            <a:ext cx="3400425" cy="2949575"/>
            <a:chOff x="0" y="2458"/>
            <a:chExt cx="2142" cy="1858"/>
          </a:xfrm>
        </p:grpSpPr>
        <p:sp>
          <p:nvSpPr>
            <p:cNvPr id="7987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7987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lt-LT"/>
            </a:p>
          </p:txBody>
        </p:sp>
        <p:sp>
          <p:nvSpPr>
            <p:cNvPr id="7987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7987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lt-LT"/>
            </a:p>
          </p:txBody>
        </p:sp>
        <p:sp>
          <p:nvSpPr>
            <p:cNvPr id="7987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lt-LT"/>
            </a:p>
          </p:txBody>
        </p:sp>
        <p:sp>
          <p:nvSpPr>
            <p:cNvPr id="7988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lt-LT"/>
            </a:p>
          </p:txBody>
        </p:sp>
        <p:sp>
          <p:nvSpPr>
            <p:cNvPr id="7988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lt-LT"/>
            </a:p>
          </p:txBody>
        </p:sp>
      </p:grpSp>
      <p:sp>
        <p:nvSpPr>
          <p:cNvPr id="79882"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lt-LT" smtClean="0"/>
              <a:t>Spustelėkite, jei norite keisite ruoš. pav. stilių</a:t>
            </a:r>
          </a:p>
        </p:txBody>
      </p:sp>
      <p:sp>
        <p:nvSpPr>
          <p:cNvPr id="79883"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79884"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endParaRPr lang="lt-LT"/>
          </a:p>
        </p:txBody>
      </p:sp>
      <p:sp>
        <p:nvSpPr>
          <p:cNvPr id="79885"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endParaRPr lang="lt-LT"/>
          </a:p>
        </p:txBody>
      </p:sp>
      <p:sp>
        <p:nvSpPr>
          <p:cNvPr id="79886"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fld id="{BF395357-806F-4BB5-8D01-177B14A65FA2}" type="slidenum">
              <a:rPr lang="lt-LT"/>
              <a:pPr/>
              <a:t>‹#›</a:t>
            </a:fld>
            <a:endParaRPr lang="lt-LT"/>
          </a:p>
        </p:txBody>
      </p:sp>
    </p:spTree>
  </p:cSld>
  <p:clrMap bg1="dk2" tx1="lt1" bg2="dk1"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eaLnBrk="1" fontAlgn="base" hangingPunct="1">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eaLnBrk="1" fontAlgn="base" hangingPunct="1">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eaLnBrk="1" fontAlgn="base" hangingPunct="1">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58000"/>
            <a:chOff x="0" y="0"/>
            <a:chExt cx="5770" cy="4320"/>
          </a:xfrm>
        </p:grpSpPr>
        <p:sp>
          <p:nvSpPr>
            <p:cNvPr id="94211"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lt-LT"/>
            </a:p>
          </p:txBody>
        </p:sp>
        <p:sp>
          <p:nvSpPr>
            <p:cNvPr id="94212"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4213"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4214"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lt-LT"/>
            </a:p>
          </p:txBody>
        </p:sp>
        <p:sp>
          <p:nvSpPr>
            <p:cNvPr id="94215"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4216"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4217"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lt-LT"/>
            </a:p>
          </p:txBody>
        </p:sp>
        <p:sp>
          <p:nvSpPr>
            <p:cNvPr id="94218"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lt-LT"/>
            </a:p>
          </p:txBody>
        </p:sp>
        <p:sp>
          <p:nvSpPr>
            <p:cNvPr id="94219"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4220"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4221"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lt-LT"/>
            </a:p>
          </p:txBody>
        </p:sp>
        <p:sp>
          <p:nvSpPr>
            <p:cNvPr id="94222"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lt-LT"/>
            </a:p>
          </p:txBody>
        </p:sp>
        <p:sp>
          <p:nvSpPr>
            <p:cNvPr id="94223"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lt-LT"/>
            </a:p>
          </p:txBody>
        </p:sp>
        <p:sp>
          <p:nvSpPr>
            <p:cNvPr id="94224"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lt-LT"/>
            </a:p>
          </p:txBody>
        </p:sp>
        <p:sp>
          <p:nvSpPr>
            <p:cNvPr id="94225"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lt-LT"/>
            </a:p>
          </p:txBody>
        </p:sp>
        <p:sp>
          <p:nvSpPr>
            <p:cNvPr id="94226"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4227"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lt-LT"/>
            </a:p>
          </p:txBody>
        </p:sp>
        <p:sp>
          <p:nvSpPr>
            <p:cNvPr id="94228"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lt-LT"/>
            </a:p>
          </p:txBody>
        </p:sp>
        <p:sp>
          <p:nvSpPr>
            <p:cNvPr id="94229"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lt-LT"/>
            </a:p>
          </p:txBody>
        </p:sp>
        <p:sp>
          <p:nvSpPr>
            <p:cNvPr id="94230"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lt-LT"/>
            </a:p>
          </p:txBody>
        </p:sp>
        <p:sp>
          <p:nvSpPr>
            <p:cNvPr id="94231"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lt-LT"/>
            </a:p>
          </p:txBody>
        </p:sp>
      </p:grpSp>
      <p:sp>
        <p:nvSpPr>
          <p:cNvPr id="94232"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lt-LT" smtClean="0"/>
              <a:t>Spustelėkite, jei norite keisite ruoš. pav. stilių</a:t>
            </a:r>
          </a:p>
        </p:txBody>
      </p:sp>
      <p:sp>
        <p:nvSpPr>
          <p:cNvPr id="94233"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94234"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endParaRPr lang="lt-LT"/>
          </a:p>
        </p:txBody>
      </p:sp>
      <p:sp>
        <p:nvSpPr>
          <p:cNvPr id="94235"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mn-lt"/>
              </a:defRPr>
            </a:lvl1pPr>
          </a:lstStyle>
          <a:p>
            <a:fld id="{3EB86783-4306-4AF0-BAC9-A3B7A0882F58}" type="slidenum">
              <a:rPr lang="lt-LT"/>
              <a:pPr/>
              <a:t>‹#›</a:t>
            </a:fld>
            <a:endParaRPr lang="lt-LT"/>
          </a:p>
        </p:txBody>
      </p:sp>
      <p:sp>
        <p:nvSpPr>
          <p:cNvPr id="94236"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endParaRPr lang="lt-LT"/>
          </a:p>
        </p:txBody>
      </p:sp>
    </p:spTree>
  </p:cSld>
  <p:clrMap bg1="dk2" tx1="lt1" bg2="dk1"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2pPr>
      <a:lvl3pPr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3pPr>
      <a:lvl4pPr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4pPr>
      <a:lvl5pPr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5pPr>
      <a:lvl6pPr marL="4572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6pPr>
      <a:lvl7pPr marL="9144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7pPr>
      <a:lvl8pPr marL="13716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8pPr>
      <a:lvl9pPr marL="18288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charset="0"/>
          <a:cs typeface="Arial" charset="0"/>
        </a:defRPr>
      </a:lvl9pPr>
    </p:titleStyle>
    <p:bodyStyle>
      <a:lvl1pPr marL="342900" indent="-342900" algn="l" rtl="0" eaLnBrk="1" fontAlgn="base" hangingPunct="1">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1" fontAlgn="base" hangingPunct="1">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cs typeface="+mn-cs"/>
        </a:defRPr>
      </a:lvl3pPr>
      <a:lvl4pPr marL="1600200" indent="-228600" algn="l" rtl="0" eaLnBrk="1" fontAlgn="base" hangingPunct="1">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5pPr>
      <a:lvl6pPr marL="25146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6pPr>
      <a:lvl7pPr marL="29718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7pPr>
      <a:lvl8pPr marL="34290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8pPr>
      <a:lvl9pPr marL="3886200" indent="-228600" algn="l" rtl="0" eaLnBrk="1" fontAlgn="base" hangingPunct="1">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lt-LT" dirty="0"/>
              <a:t>Spustelėję redag. ruoš. pavad. stilių</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lt-LT" dirty="0"/>
              <a:t>Spustelėję redag. ruoš. teksto stilių</a:t>
            </a:r>
          </a:p>
          <a:p>
            <a:pPr lvl="1"/>
            <a:r>
              <a:rPr lang="lt-LT" dirty="0"/>
              <a:t>Antras lygmuo</a:t>
            </a:r>
          </a:p>
          <a:p>
            <a:pPr lvl="2"/>
            <a:r>
              <a:rPr lang="lt-LT" dirty="0"/>
              <a:t>Trečias lygmuo</a:t>
            </a:r>
          </a:p>
          <a:p>
            <a:pPr lvl="3"/>
            <a:r>
              <a:rPr lang="lt-LT" dirty="0"/>
              <a:t>Ketvirtas lygmuo</a:t>
            </a:r>
          </a:p>
          <a:p>
            <a:pPr lvl="4"/>
            <a:r>
              <a:rPr lang="lt-LT" dirty="0"/>
              <a:t>Penktas lygmuo</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C8DDDC4-DD48-4308-A7E0-98165D63D553}" type="datetimeFigureOut">
              <a:rPr lang="lt-LT" smtClean="0"/>
              <a:pPr/>
              <a:t>2015.03.25</a:t>
            </a:fld>
            <a:endParaRPr lang="lt-LT"/>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lt-LT"/>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EB13EFE-0A69-4DDC-BC41-23C766984008}" type="slidenum">
              <a:rPr lang="lt-LT" smtClean="0"/>
              <a:pPr/>
              <a:t>‹#›</a:t>
            </a:fld>
            <a:endParaRPr lang="lt-LT"/>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58145387"/>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a:bodyPr>
          <a:lstStyle/>
          <a:p>
            <a:r>
              <a:rPr lang="lt-LT" dirty="0" err="1" smtClean="0"/>
              <a:t>Fiodor</a:t>
            </a:r>
            <a:r>
              <a:rPr lang="en-US" dirty="0" smtClean="0"/>
              <a:t>o</a:t>
            </a:r>
            <a:r>
              <a:rPr lang="lt-LT" dirty="0" smtClean="0"/>
              <a:t> Dostojevski</a:t>
            </a:r>
            <a:r>
              <a:rPr lang="en-US" dirty="0" smtClean="0"/>
              <a:t>o</a:t>
            </a:r>
            <a:r>
              <a:rPr lang="lt-LT" dirty="0" smtClean="0"/>
              <a:t/>
            </a:r>
            <a:br>
              <a:rPr lang="lt-LT" dirty="0" smtClean="0"/>
            </a:br>
            <a:r>
              <a:rPr lang="lt-LT" dirty="0" smtClean="0"/>
              <a:t>k</a:t>
            </a:r>
            <a:r>
              <a:rPr lang="lt-LT" sz="3600" b="1" dirty="0" smtClean="0"/>
              <a:t>ū</a:t>
            </a:r>
            <a:r>
              <a:rPr lang="lt-LT" dirty="0" smtClean="0"/>
              <a:t>ryba</a:t>
            </a:r>
            <a:endParaRPr lang="lt-LT" dirty="0"/>
          </a:p>
        </p:txBody>
      </p:sp>
      <p:sp>
        <p:nvSpPr>
          <p:cNvPr id="4" name="Paantraštė 3"/>
          <p:cNvSpPr>
            <a:spLocks noGrp="1"/>
          </p:cNvSpPr>
          <p:nvPr>
            <p:ph type="subTitle" idx="1"/>
          </p:nvPr>
        </p:nvSpPr>
        <p:spPr/>
        <p:txBody>
          <a:bodyPr/>
          <a:lstStyle/>
          <a:p>
            <a:endParaRPr lang="lt-L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15616" y="260648"/>
            <a:ext cx="7290055" cy="4023360"/>
          </a:xfrm>
        </p:spPr>
        <p:txBody>
          <a:bodyPr>
            <a:normAutofit/>
          </a:bodyPr>
          <a:lstStyle/>
          <a:p>
            <a:pPr>
              <a:buNone/>
            </a:pPr>
            <a:r>
              <a:rPr lang="lt-LT" sz="2800" b="1" dirty="0" smtClean="0"/>
              <a:t>Fiodoras </a:t>
            </a:r>
            <a:r>
              <a:rPr lang="lt-LT" sz="2800" b="1" dirty="0" err="1" smtClean="0"/>
              <a:t>Michailovičius</a:t>
            </a:r>
            <a:r>
              <a:rPr lang="lt-LT" sz="2800" b="1" dirty="0" smtClean="0"/>
              <a:t> Dostojevskis </a:t>
            </a:r>
            <a:r>
              <a:rPr lang="lt-LT" sz="2800" dirty="0" smtClean="0"/>
              <a:t>– vienas žinomiausių XIX amžiaus rusų rašytojų.</a:t>
            </a:r>
          </a:p>
          <a:p>
            <a:r>
              <a:rPr lang="lt-LT" sz="2800" dirty="0" smtClean="0"/>
              <a:t>Gimė 1821 m. lapkričio 11 d. Maskvoje, vargšų ligoninės gydytojo šeimoje. Po motinos mirties, būdamas penkiolikos metų, tėvo valia stojo į Peterburgo karo inžinerijos mokyklą. Ją baigęs metus tarnavo Rusijos valdžios įstaigose, o paskui atsidėjo literatūriniam darbui.</a:t>
            </a:r>
            <a:endParaRPr lang="lt-LT" sz="2800" dirty="0"/>
          </a:p>
        </p:txBody>
      </p:sp>
      <p:pic>
        <p:nvPicPr>
          <p:cNvPr id="1026" name="Picture 2" descr="Dostoevsky 1872.jpg"/>
          <p:cNvPicPr>
            <a:picLocks noChangeAspect="1" noChangeArrowheads="1"/>
          </p:cNvPicPr>
          <p:nvPr/>
        </p:nvPicPr>
        <p:blipFill>
          <a:blip r:embed="rId2" cstate="print"/>
          <a:srcRect/>
          <a:stretch>
            <a:fillRect/>
          </a:stretch>
        </p:blipFill>
        <p:spPr bwMode="auto">
          <a:xfrm>
            <a:off x="1115616" y="260648"/>
            <a:ext cx="3672408" cy="4583167"/>
          </a:xfrm>
          <a:prstGeom prst="rect">
            <a:avLst/>
          </a:prstGeom>
          <a:noFill/>
        </p:spPr>
      </p:pic>
      <p:pic>
        <p:nvPicPr>
          <p:cNvPr id="1028" name="Picture 4" descr="http://upload.wikimedia.org/wikipedia/commons/thumb/9/9b/Dostoevskij_1863.jpg/220px-Dostoevskij_1863.jpg"/>
          <p:cNvPicPr>
            <a:picLocks noChangeAspect="1" noChangeArrowheads="1"/>
          </p:cNvPicPr>
          <p:nvPr/>
        </p:nvPicPr>
        <p:blipFill>
          <a:blip r:embed="rId3" cstate="print"/>
          <a:srcRect/>
          <a:stretch>
            <a:fillRect/>
          </a:stretch>
        </p:blipFill>
        <p:spPr bwMode="auto">
          <a:xfrm>
            <a:off x="4788024" y="260648"/>
            <a:ext cx="3360373" cy="4536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par>
                                <p:cTn id="8" presetID="22" presetClass="entr" presetSubtype="4"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wipe(down)">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7584" y="260648"/>
            <a:ext cx="7290054" cy="1499616"/>
          </a:xfrm>
        </p:spPr>
        <p:txBody>
          <a:bodyPr/>
          <a:lstStyle/>
          <a:p>
            <a:r>
              <a:rPr lang="lt-LT" dirty="0" smtClean="0"/>
              <a:t>Dostojevski</a:t>
            </a:r>
            <a:r>
              <a:rPr lang="en-US" dirty="0" smtClean="0"/>
              <a:t>o</a:t>
            </a:r>
            <a:r>
              <a:rPr lang="lt-LT" dirty="0" smtClean="0"/>
              <a:t> k</a:t>
            </a:r>
            <a:r>
              <a:rPr lang="lt-LT" sz="4000" b="1" dirty="0" smtClean="0"/>
              <a:t>ū</a:t>
            </a:r>
            <a:r>
              <a:rPr lang="lt-LT" dirty="0" smtClean="0"/>
              <a:t>rinai:</a:t>
            </a:r>
            <a:endParaRPr lang="lt-LT" dirty="0"/>
          </a:p>
        </p:txBody>
      </p:sp>
      <p:sp>
        <p:nvSpPr>
          <p:cNvPr id="3" name="Turinio vietos rezervavimo ženklas 2"/>
          <p:cNvSpPr>
            <a:spLocks noGrp="1"/>
          </p:cNvSpPr>
          <p:nvPr>
            <p:ph idx="1"/>
          </p:nvPr>
        </p:nvSpPr>
        <p:spPr>
          <a:xfrm>
            <a:off x="611560" y="1772816"/>
            <a:ext cx="3240360" cy="4680520"/>
          </a:xfrm>
        </p:spPr>
        <p:txBody>
          <a:bodyPr>
            <a:normAutofit fontScale="92500"/>
          </a:bodyPr>
          <a:lstStyle/>
          <a:p>
            <a:r>
              <a:rPr lang="lt-LT" sz="1900" i="1" dirty="0" smtClean="0"/>
              <a:t>Vargo žmonės</a:t>
            </a:r>
            <a:r>
              <a:rPr lang="lt-LT" sz="1900" dirty="0" smtClean="0"/>
              <a:t> (1846)</a:t>
            </a:r>
          </a:p>
          <a:p>
            <a:r>
              <a:rPr lang="lt-LT" sz="1900" i="1" dirty="0" smtClean="0"/>
              <a:t>Antrininkas</a:t>
            </a:r>
            <a:r>
              <a:rPr lang="lt-LT" sz="1900" dirty="0" smtClean="0"/>
              <a:t> (1846)</a:t>
            </a:r>
          </a:p>
          <a:p>
            <a:r>
              <a:rPr lang="lt-LT" sz="1900" i="1" dirty="0" smtClean="0"/>
              <a:t>Šeimininkė</a:t>
            </a:r>
            <a:r>
              <a:rPr lang="lt-LT" sz="1900" dirty="0" smtClean="0"/>
              <a:t> (1847)</a:t>
            </a:r>
          </a:p>
          <a:p>
            <a:r>
              <a:rPr lang="lt-LT" sz="1900" i="1" dirty="0" smtClean="0"/>
              <a:t>Silpna širdis</a:t>
            </a:r>
            <a:r>
              <a:rPr lang="lt-LT" sz="1900" dirty="0" smtClean="0"/>
              <a:t> (1848)</a:t>
            </a:r>
          </a:p>
          <a:p>
            <a:r>
              <a:rPr lang="lt-LT" sz="1900" i="1" dirty="0" smtClean="0"/>
              <a:t>Baltosios naktys</a:t>
            </a:r>
            <a:r>
              <a:rPr lang="lt-LT" sz="1900" dirty="0" smtClean="0"/>
              <a:t> (1848)</a:t>
            </a:r>
          </a:p>
          <a:p>
            <a:r>
              <a:rPr lang="lt-LT" sz="1900" i="1" dirty="0" smtClean="0"/>
              <a:t>Netočka </a:t>
            </a:r>
            <a:r>
              <a:rPr lang="lt-LT" sz="1900" i="1" dirty="0" err="1" smtClean="0"/>
              <a:t>Nezvanova</a:t>
            </a:r>
            <a:r>
              <a:rPr lang="lt-LT" sz="1900" dirty="0" smtClean="0"/>
              <a:t> (1849)</a:t>
            </a:r>
          </a:p>
          <a:p>
            <a:r>
              <a:rPr lang="lt-LT" sz="1900" i="1" dirty="0" smtClean="0"/>
              <a:t>Stepančikovo kaimas ir gyventojai</a:t>
            </a:r>
            <a:r>
              <a:rPr lang="lt-LT" sz="1900" dirty="0" smtClean="0"/>
              <a:t> (1859)</a:t>
            </a:r>
          </a:p>
          <a:p>
            <a:r>
              <a:rPr lang="lt-LT" sz="1900" i="1" dirty="0" smtClean="0"/>
              <a:t>Dėdulės sapnas</a:t>
            </a:r>
            <a:r>
              <a:rPr lang="lt-LT" sz="1900" dirty="0" smtClean="0"/>
              <a:t> (1859)</a:t>
            </a:r>
          </a:p>
          <a:p>
            <a:r>
              <a:rPr lang="lt-LT" sz="1900" i="1" dirty="0" smtClean="0"/>
              <a:t>Užrašai iš mirusiųjų namų</a:t>
            </a:r>
            <a:r>
              <a:rPr lang="lt-LT" sz="1900" dirty="0" smtClean="0"/>
              <a:t> (1860)</a:t>
            </a:r>
          </a:p>
          <a:p>
            <a:pPr lvl="0"/>
            <a:r>
              <a:rPr lang="lt-LT" sz="1900" i="1" dirty="0" smtClean="0">
                <a:solidFill>
                  <a:prstClr val="black"/>
                </a:solidFill>
              </a:rPr>
              <a:t>Pažemintieji ir nuskriaustieji</a:t>
            </a:r>
            <a:r>
              <a:rPr lang="lt-LT" sz="1900" dirty="0" smtClean="0">
                <a:solidFill>
                  <a:prstClr val="black"/>
                </a:solidFill>
              </a:rPr>
              <a:t> (1861)</a:t>
            </a:r>
          </a:p>
          <a:p>
            <a:endParaRPr lang="lt-LT" sz="1900" dirty="0" smtClean="0"/>
          </a:p>
          <a:p>
            <a:endParaRPr lang="lt-LT" dirty="0"/>
          </a:p>
        </p:txBody>
      </p:sp>
      <p:sp>
        <p:nvSpPr>
          <p:cNvPr id="4" name="Stačiakampis 3"/>
          <p:cNvSpPr/>
          <p:nvPr/>
        </p:nvSpPr>
        <p:spPr>
          <a:xfrm>
            <a:off x="5652120" y="1772816"/>
            <a:ext cx="2794918" cy="4520212"/>
          </a:xfrm>
          <a:prstGeom prst="rect">
            <a:avLst/>
          </a:prstGeom>
        </p:spPr>
        <p:txBody>
          <a:bodyPr wrap="square">
            <a:spAutoFit/>
          </a:bodyPr>
          <a:lstStyle/>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Žiemos pastabos apie vasaros įspūdžius</a:t>
            </a:r>
            <a:r>
              <a:rPr lang="lt-LT" dirty="0" smtClean="0">
                <a:solidFill>
                  <a:prstClr val="black"/>
                </a:solidFill>
              </a:rPr>
              <a:t> (1863)</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Užrašai iš pogrindžio</a:t>
            </a:r>
            <a:r>
              <a:rPr lang="lt-LT" dirty="0" smtClean="0">
                <a:solidFill>
                  <a:prstClr val="black"/>
                </a:solidFill>
              </a:rPr>
              <a:t> (1864)</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Nusikaltimas ir bausmė</a:t>
            </a:r>
            <a:r>
              <a:rPr lang="lt-LT" dirty="0" smtClean="0">
                <a:solidFill>
                  <a:prstClr val="black"/>
                </a:solidFill>
              </a:rPr>
              <a:t> (1866)</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Lošėjas</a:t>
            </a:r>
            <a:r>
              <a:rPr lang="lt-LT" dirty="0" smtClean="0">
                <a:solidFill>
                  <a:prstClr val="black"/>
                </a:solidFill>
              </a:rPr>
              <a:t> (1867)</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Idiotas</a:t>
            </a:r>
            <a:r>
              <a:rPr lang="lt-LT" dirty="0" smtClean="0">
                <a:solidFill>
                  <a:prstClr val="black"/>
                </a:solidFill>
              </a:rPr>
              <a:t> (1868)</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Amžinas vyras</a:t>
            </a:r>
            <a:r>
              <a:rPr lang="lt-LT" dirty="0" smtClean="0">
                <a:solidFill>
                  <a:prstClr val="black"/>
                </a:solidFill>
              </a:rPr>
              <a:t> (1870)</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Demonai</a:t>
            </a:r>
            <a:r>
              <a:rPr lang="lt-LT" dirty="0" smtClean="0">
                <a:solidFill>
                  <a:prstClr val="black"/>
                </a:solidFill>
              </a:rPr>
              <a:t> (1872)</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Jaunuolis</a:t>
            </a:r>
            <a:r>
              <a:rPr lang="lt-LT" dirty="0" smtClean="0">
                <a:solidFill>
                  <a:prstClr val="black"/>
                </a:solidFill>
              </a:rPr>
              <a:t> (1875)</a:t>
            </a:r>
          </a:p>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i="1" dirty="0" smtClean="0">
                <a:solidFill>
                  <a:prstClr val="black"/>
                </a:solidFill>
              </a:rPr>
              <a:t>Broliai Karamazovai</a:t>
            </a:r>
            <a:r>
              <a:rPr lang="lt-LT" dirty="0" smtClean="0">
                <a:solidFill>
                  <a:prstClr val="black"/>
                </a:solidFill>
              </a:rPr>
              <a:t> (1880)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Vargo žmon</a:t>
            </a:r>
            <a:r>
              <a:rPr lang="lt-LT" sz="4000" b="1" dirty="0" smtClean="0"/>
              <a:t>ė</a:t>
            </a:r>
            <a:r>
              <a:rPr lang="lt-LT" dirty="0" smtClean="0"/>
              <a:t>s</a:t>
            </a:r>
            <a:endParaRPr lang="lt-LT" dirty="0"/>
          </a:p>
        </p:txBody>
      </p:sp>
      <p:sp>
        <p:nvSpPr>
          <p:cNvPr id="3" name="Turinio vietos rezervavimo ženklas 2"/>
          <p:cNvSpPr>
            <a:spLocks noGrp="1"/>
          </p:cNvSpPr>
          <p:nvPr>
            <p:ph idx="1"/>
          </p:nvPr>
        </p:nvSpPr>
        <p:spPr>
          <a:xfrm>
            <a:off x="755576" y="2204864"/>
            <a:ext cx="7632848" cy="3960440"/>
          </a:xfrm>
        </p:spPr>
        <p:txBody>
          <a:bodyPr>
            <a:normAutofit/>
          </a:bodyPr>
          <a:lstStyle/>
          <a:p>
            <a:pPr>
              <a:buClr>
                <a:schemeClr val="tx2"/>
              </a:buClr>
              <a:buFont typeface="Wingdings" pitchFamily="2" charset="2"/>
              <a:buChar char="v"/>
            </a:pPr>
            <a:r>
              <a:rPr lang="lt-LT" dirty="0" smtClean="0"/>
              <a:t> Kartais verčiamas kaip Vargingi Žmon</a:t>
            </a:r>
            <a:r>
              <a:rPr lang="lt-LT" sz="1800" dirty="0" smtClean="0"/>
              <a:t>ė</a:t>
            </a:r>
            <a:r>
              <a:rPr lang="lt-LT" dirty="0" smtClean="0"/>
              <a:t>s, buvo pirmasis F. Dostojevskio romanas, kur</a:t>
            </a:r>
            <a:r>
              <a:rPr lang="lt-LT" sz="1800" dirty="0" smtClean="0"/>
              <a:t>į</a:t>
            </a:r>
            <a:r>
              <a:rPr lang="lt-LT" dirty="0" smtClean="0"/>
              <a:t> jis paraš</a:t>
            </a:r>
            <a:r>
              <a:rPr lang="lt-LT" sz="1800" dirty="0" smtClean="0"/>
              <a:t>ė</a:t>
            </a:r>
            <a:r>
              <a:rPr lang="lt-LT" dirty="0" smtClean="0"/>
              <a:t> per devynis m</a:t>
            </a:r>
            <a:r>
              <a:rPr lang="lt-LT" sz="1800" dirty="0" smtClean="0"/>
              <a:t>ė</a:t>
            </a:r>
            <a:r>
              <a:rPr lang="lt-LT" dirty="0" smtClean="0"/>
              <a:t>nesius.</a:t>
            </a:r>
          </a:p>
          <a:p>
            <a:pPr>
              <a:buClr>
                <a:schemeClr val="tx2"/>
              </a:buClr>
              <a:buFont typeface="Wingdings" pitchFamily="2" charset="2"/>
              <a:buChar char="v"/>
            </a:pPr>
            <a:r>
              <a:rPr lang="lt-LT" dirty="0" smtClean="0"/>
              <a:t> Ši knyga buvo dalinai </a:t>
            </a:r>
            <a:r>
              <a:rPr lang="lt-LT" sz="1800" dirty="0" smtClean="0"/>
              <a:t>į</a:t>
            </a:r>
            <a:r>
              <a:rPr lang="lt-LT" dirty="0" smtClean="0"/>
              <a:t>kv</a:t>
            </a:r>
            <a:r>
              <a:rPr lang="lt-LT" sz="1800" dirty="0" smtClean="0"/>
              <a:t>ė</a:t>
            </a:r>
            <a:r>
              <a:rPr lang="lt-LT" dirty="0" smtClean="0"/>
              <a:t>pta N. </a:t>
            </a:r>
            <a:r>
              <a:rPr lang="lt-LT" dirty="0" err="1" smtClean="0"/>
              <a:t>Gogolio</a:t>
            </a:r>
            <a:r>
              <a:rPr lang="lt-LT" dirty="0" smtClean="0"/>
              <a:t> novelės „Apsiaustas“, kurio pagrindinis veikėjas yra nukopijuotasis tarnautojas. Šis romanas parašytas laišk</a:t>
            </a:r>
            <a:r>
              <a:rPr lang="lt-LT" sz="1800" dirty="0" smtClean="0"/>
              <a:t>ų</a:t>
            </a:r>
            <a:r>
              <a:rPr lang="lt-LT" dirty="0" smtClean="0"/>
              <a:t> forma.</a:t>
            </a:r>
          </a:p>
          <a:p>
            <a:pPr>
              <a:buClr>
                <a:schemeClr val="tx2"/>
              </a:buClr>
              <a:buFont typeface="Wingdings" pitchFamily="2" charset="2"/>
              <a:buChar char="v"/>
            </a:pPr>
            <a:r>
              <a:rPr lang="lt-LT" dirty="0" smtClean="0"/>
              <a:t> „Vargo žmoni</a:t>
            </a:r>
            <a:r>
              <a:rPr lang="lt-LT" sz="1800" dirty="0" smtClean="0"/>
              <a:t>ų</a:t>
            </a:r>
            <a:r>
              <a:rPr lang="lt-LT" dirty="0" smtClean="0"/>
              <a:t>“ herojus, senstelėjęs, skurdus, užguitas </a:t>
            </a:r>
            <a:r>
              <a:rPr lang="lt-LT" dirty="0" err="1" smtClean="0"/>
              <a:t>valdinink</a:t>
            </a:r>
            <a:r>
              <a:rPr lang="lt-LT" sz="1800" dirty="0" err="1" smtClean="0"/>
              <a:t>ė</a:t>
            </a:r>
            <a:r>
              <a:rPr lang="lt-LT" dirty="0" err="1" smtClean="0"/>
              <a:t>lis</a:t>
            </a:r>
            <a:r>
              <a:rPr lang="lt-LT" dirty="0" smtClean="0"/>
              <a:t> </a:t>
            </a:r>
            <a:r>
              <a:rPr lang="lt-LT" dirty="0" err="1" smtClean="0"/>
              <a:t>Makaras</a:t>
            </a:r>
            <a:r>
              <a:rPr lang="lt-LT" dirty="0" smtClean="0"/>
              <a:t> </a:t>
            </a:r>
            <a:r>
              <a:rPr lang="lt-LT" dirty="0" err="1" smtClean="0"/>
              <a:t>Devuškinas</a:t>
            </a:r>
            <a:r>
              <a:rPr lang="lt-LT" dirty="0" smtClean="0"/>
              <a:t> – tikras biblinis mažut</a:t>
            </a:r>
            <a:r>
              <a:rPr lang="lt-LT" sz="1800" dirty="0" smtClean="0"/>
              <a:t>ė</a:t>
            </a:r>
            <a:r>
              <a:rPr lang="lt-LT" dirty="0" smtClean="0"/>
              <a:t>lis, bet jo siela kupina gili</a:t>
            </a:r>
            <a:r>
              <a:rPr lang="lt-LT" sz="1800" dirty="0" smtClean="0"/>
              <a:t>ų</a:t>
            </a:r>
            <a:r>
              <a:rPr lang="lt-LT" dirty="0" smtClean="0"/>
              <a:t> ir sudėting</a:t>
            </a:r>
            <a:r>
              <a:rPr lang="lt-LT" sz="1800" dirty="0" smtClean="0"/>
              <a:t>ų</a:t>
            </a:r>
            <a:r>
              <a:rPr lang="lt-LT" dirty="0" smtClean="0"/>
              <a:t> jausm</a:t>
            </a:r>
            <a:r>
              <a:rPr lang="lt-LT" sz="1800" dirty="0" smtClean="0"/>
              <a:t>ų</a:t>
            </a:r>
            <a:r>
              <a:rPr lang="lt-LT" dirty="0" smtClean="0"/>
              <a:t>, kuriuos jis atveria savo laiškuose mylimajai </a:t>
            </a:r>
            <a:r>
              <a:rPr lang="lt-LT" dirty="0" err="1" smtClean="0"/>
              <a:t>Varvarai</a:t>
            </a:r>
            <a:r>
              <a:rPr lang="lt-LT" dirty="0" smtClean="0"/>
              <a:t>.</a:t>
            </a:r>
          </a:p>
          <a:p>
            <a:pPr>
              <a:buClr>
                <a:schemeClr val="tx2"/>
              </a:buClr>
              <a:buNone/>
            </a:pPr>
            <a:endParaRPr lang="lt-LT"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292080" y="5661248"/>
            <a:ext cx="2736303" cy="432048"/>
          </a:xfrm>
        </p:spPr>
        <p:txBody>
          <a:bodyPr/>
          <a:lstStyle/>
          <a:p>
            <a:r>
              <a:rPr lang="lt-LT" dirty="0" smtClean="0"/>
              <a:t>Rusiškas knygos viršelis</a:t>
            </a:r>
            <a:endParaRPr lang="lt-LT" dirty="0"/>
          </a:p>
        </p:txBody>
      </p:sp>
      <p:sp>
        <p:nvSpPr>
          <p:cNvPr id="4" name="Stačiakampis 3"/>
          <p:cNvSpPr/>
          <p:nvPr/>
        </p:nvSpPr>
        <p:spPr>
          <a:xfrm>
            <a:off x="971600" y="5589240"/>
            <a:ext cx="3101875" cy="397032"/>
          </a:xfrm>
          <a:prstGeom prst="rect">
            <a:avLst/>
          </a:prstGeom>
        </p:spPr>
        <p:txBody>
          <a:bodyPr wrap="none">
            <a:spAutoFit/>
          </a:bodyPr>
          <a:lstStyle/>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sz="2200" dirty="0" smtClean="0">
                <a:solidFill>
                  <a:prstClr val="black"/>
                </a:solidFill>
              </a:rPr>
              <a:t>Lietuviškas knygos viršelis</a:t>
            </a:r>
            <a:endParaRPr lang="lt-LT" sz="2200" dirty="0">
              <a:solidFill>
                <a:prstClr val="black"/>
              </a:solidFill>
            </a:endParaRPr>
          </a:p>
        </p:txBody>
      </p:sp>
      <p:pic>
        <p:nvPicPr>
          <p:cNvPr id="76802" name="Picture 2" descr="https://www.knygos.lt/media/thumbnails/290f7e4547da8794c58a3d0202d7932d.jpg"/>
          <p:cNvPicPr>
            <a:picLocks noChangeAspect="1" noChangeArrowheads="1"/>
          </p:cNvPicPr>
          <p:nvPr/>
        </p:nvPicPr>
        <p:blipFill>
          <a:blip r:embed="rId2" cstate="print"/>
          <a:srcRect/>
          <a:stretch>
            <a:fillRect/>
          </a:stretch>
        </p:blipFill>
        <p:spPr bwMode="auto">
          <a:xfrm>
            <a:off x="899592" y="260648"/>
            <a:ext cx="3240360" cy="5277859"/>
          </a:xfrm>
          <a:prstGeom prst="rect">
            <a:avLst/>
          </a:prstGeom>
          <a:noFill/>
        </p:spPr>
      </p:pic>
      <p:pic>
        <p:nvPicPr>
          <p:cNvPr id="76806" name="Picture 6" descr="http://irecommend.ru.q5.r-99.com/sites/default/files/product-images/23428/poorfolk.jpg"/>
          <p:cNvPicPr>
            <a:picLocks noChangeAspect="1" noChangeArrowheads="1"/>
          </p:cNvPicPr>
          <p:nvPr/>
        </p:nvPicPr>
        <p:blipFill>
          <a:blip r:embed="rId3" cstate="print"/>
          <a:srcRect/>
          <a:stretch>
            <a:fillRect/>
          </a:stretch>
        </p:blipFill>
        <p:spPr bwMode="auto">
          <a:xfrm>
            <a:off x="5004048" y="260648"/>
            <a:ext cx="3453298" cy="527796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Nusikaltimas ir bausm</a:t>
            </a:r>
            <a:r>
              <a:rPr lang="lt-LT" sz="4000" b="1" dirty="0" smtClean="0"/>
              <a:t>ė</a:t>
            </a:r>
            <a:endParaRPr lang="lt-LT" sz="4000" b="1" dirty="0"/>
          </a:p>
        </p:txBody>
      </p:sp>
      <p:sp>
        <p:nvSpPr>
          <p:cNvPr id="3" name="Turinio vietos rezervavimo ženklas 2"/>
          <p:cNvSpPr>
            <a:spLocks noGrp="1"/>
          </p:cNvSpPr>
          <p:nvPr>
            <p:ph idx="1"/>
          </p:nvPr>
        </p:nvSpPr>
        <p:spPr/>
        <p:txBody>
          <a:bodyPr/>
          <a:lstStyle/>
          <a:p>
            <a:pPr>
              <a:buClrTx/>
              <a:buFont typeface="Wingdings" pitchFamily="2" charset="2"/>
              <a:buChar char="v"/>
            </a:pPr>
            <a:r>
              <a:rPr lang="lt-LT" dirty="0" smtClean="0"/>
              <a:t> Pirmą kartą publikuotas žurnale „Rusijos Praneš</a:t>
            </a:r>
            <a:r>
              <a:rPr lang="lt-LT" sz="1800" dirty="0" smtClean="0"/>
              <a:t>ė</a:t>
            </a:r>
            <a:r>
              <a:rPr lang="lt-LT" dirty="0" smtClean="0"/>
              <a:t>jas“, o 1866 m. išleista knyga.</a:t>
            </a:r>
          </a:p>
          <a:p>
            <a:pPr>
              <a:buClrTx/>
              <a:buFont typeface="Wingdings" pitchFamily="2" charset="2"/>
              <a:buChar char="v"/>
            </a:pPr>
            <a:r>
              <a:rPr lang="lt-LT" dirty="0" smtClean="0"/>
              <a:t> K</a:t>
            </a:r>
            <a:r>
              <a:rPr lang="lt-LT" sz="1800" dirty="0" smtClean="0"/>
              <a:t>ū</a:t>
            </a:r>
            <a:r>
              <a:rPr lang="lt-LT" dirty="0" smtClean="0"/>
              <a:t>rinyje gvildenamos filosofin</a:t>
            </a:r>
            <a:r>
              <a:rPr lang="lt-LT" sz="1800" dirty="0" smtClean="0"/>
              <a:t>ė</a:t>
            </a:r>
            <a:r>
              <a:rPr lang="lt-LT" dirty="0" smtClean="0"/>
              <a:t>s, socialin</a:t>
            </a:r>
            <a:r>
              <a:rPr lang="lt-LT" sz="1800" dirty="0" smtClean="0"/>
              <a:t>ė</a:t>
            </a:r>
            <a:r>
              <a:rPr lang="lt-LT" dirty="0" smtClean="0"/>
              <a:t>s problemos, keliama nusikaltimo priežastis ir reikšm</a:t>
            </a:r>
            <a:r>
              <a:rPr lang="lt-LT" sz="1800" dirty="0" smtClean="0"/>
              <a:t>ė</a:t>
            </a:r>
            <a:r>
              <a:rPr lang="lt-LT" dirty="0" smtClean="0"/>
              <a:t>.</a:t>
            </a:r>
          </a:p>
          <a:p>
            <a:pPr>
              <a:buClrTx/>
              <a:buFont typeface="Wingdings" pitchFamily="2" charset="2"/>
              <a:buChar char="v"/>
            </a:pPr>
            <a:r>
              <a:rPr lang="lt-LT" dirty="0" smtClean="0"/>
              <a:t>  Autorius planavo k</a:t>
            </a:r>
            <a:r>
              <a:rPr lang="lt-LT" sz="1800" dirty="0" smtClean="0"/>
              <a:t>ū</a:t>
            </a:r>
            <a:r>
              <a:rPr lang="lt-LT" dirty="0" smtClean="0"/>
              <a:t>rin</a:t>
            </a:r>
            <a:r>
              <a:rPr lang="lt-LT" sz="1800" dirty="0" smtClean="0"/>
              <a:t>į</a:t>
            </a:r>
            <a:r>
              <a:rPr lang="lt-LT" dirty="0" smtClean="0"/>
              <a:t> pavadinti „Girtuokl</a:t>
            </a:r>
            <a:r>
              <a:rPr lang="lt-LT" sz="1800" dirty="0" smtClean="0"/>
              <a:t>ė</a:t>
            </a:r>
            <a:r>
              <a:rPr lang="lt-LT" dirty="0" smtClean="0"/>
              <a:t>liai“, kadangi k</a:t>
            </a:r>
            <a:r>
              <a:rPr lang="lt-LT" sz="1800" dirty="0" smtClean="0"/>
              <a:t>ū</a:t>
            </a:r>
            <a:r>
              <a:rPr lang="lt-LT" dirty="0" smtClean="0"/>
              <a:t>rinyje nemažai d</a:t>
            </a:r>
            <a:r>
              <a:rPr lang="lt-LT" sz="1800" dirty="0" smtClean="0"/>
              <a:t>ė</a:t>
            </a:r>
            <a:r>
              <a:rPr lang="lt-LT" dirty="0" smtClean="0"/>
              <a:t>mesio skiriama neblaivi</a:t>
            </a:r>
            <a:r>
              <a:rPr lang="lt-LT" sz="1800" dirty="0" smtClean="0"/>
              <a:t>ų</a:t>
            </a:r>
            <a:r>
              <a:rPr lang="lt-LT" dirty="0" smtClean="0"/>
              <a:t> žmoni</a:t>
            </a:r>
            <a:r>
              <a:rPr lang="lt-LT" sz="1800" dirty="0" smtClean="0"/>
              <a:t>ų</a:t>
            </a:r>
            <a:r>
              <a:rPr lang="lt-LT" dirty="0" smtClean="0"/>
              <a:t> elgesiui ir psichologijai. Vėliau nor</a:t>
            </a:r>
            <a:r>
              <a:rPr lang="lt-LT" sz="1800" dirty="0" smtClean="0"/>
              <a:t>ė</a:t>
            </a:r>
            <a:r>
              <a:rPr lang="lt-LT" dirty="0" smtClean="0"/>
              <a:t>jo pavadinti „Psichologin</a:t>
            </a:r>
            <a:r>
              <a:rPr lang="lt-LT" sz="1800" dirty="0" smtClean="0"/>
              <a:t>ė</a:t>
            </a:r>
            <a:r>
              <a:rPr lang="lt-LT" dirty="0" smtClean="0"/>
              <a:t> nusikaltimo reikšm</a:t>
            </a:r>
            <a:r>
              <a:rPr lang="lt-LT" sz="1800" dirty="0" smtClean="0"/>
              <a:t>ė</a:t>
            </a:r>
            <a:r>
              <a:rPr lang="lt-LT" dirty="0" smtClean="0"/>
              <a:t>“ , tačiau v</a:t>
            </a:r>
            <a:r>
              <a:rPr lang="lt-LT" sz="1800" dirty="0" smtClean="0"/>
              <a:t>ė</a:t>
            </a:r>
            <a:r>
              <a:rPr lang="lt-LT" dirty="0" smtClean="0"/>
              <a:t>liau parinko taikl</a:t>
            </a:r>
            <a:r>
              <a:rPr lang="lt-LT" sz="1800" dirty="0" smtClean="0"/>
              <a:t>ų</a:t>
            </a:r>
            <a:r>
              <a:rPr lang="lt-LT" dirty="0" smtClean="0"/>
              <a:t> pavadinimą „Nusikaltimas ir bausm</a:t>
            </a:r>
            <a:r>
              <a:rPr lang="lt-LT" sz="1800" dirty="0" smtClean="0"/>
              <a:t>ė</a:t>
            </a:r>
            <a:r>
              <a:rPr lang="lt-LT" dirty="0" smtClean="0"/>
              <a:t>“.</a:t>
            </a:r>
          </a:p>
          <a:p>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15616" y="5733256"/>
            <a:ext cx="3312368" cy="504056"/>
          </a:xfrm>
        </p:spPr>
        <p:txBody>
          <a:bodyPr>
            <a:normAutofit/>
          </a:bodyPr>
          <a:lstStyle/>
          <a:p>
            <a:r>
              <a:rPr lang="lt-LT" dirty="0" smtClean="0"/>
              <a:t>Lietuviškas knygos viršelis</a:t>
            </a:r>
            <a:endParaRPr lang="lt-LT" dirty="0"/>
          </a:p>
        </p:txBody>
      </p:sp>
      <p:pic>
        <p:nvPicPr>
          <p:cNvPr id="80898" name="Picture 2" descr="http://iknyga.lt/uploads/books/big/fiodoras-dostojevskis-nusikaltimas-ir-bausme-32977.jpg"/>
          <p:cNvPicPr>
            <a:picLocks noChangeAspect="1" noChangeArrowheads="1"/>
          </p:cNvPicPr>
          <p:nvPr/>
        </p:nvPicPr>
        <p:blipFill>
          <a:blip r:embed="rId2" cstate="print"/>
          <a:srcRect/>
          <a:stretch>
            <a:fillRect/>
          </a:stretch>
        </p:blipFill>
        <p:spPr bwMode="auto">
          <a:xfrm>
            <a:off x="971600" y="548680"/>
            <a:ext cx="3456384" cy="5058123"/>
          </a:xfrm>
          <a:prstGeom prst="rect">
            <a:avLst/>
          </a:prstGeom>
          <a:noFill/>
        </p:spPr>
      </p:pic>
      <p:pic>
        <p:nvPicPr>
          <p:cNvPr id="80900" name="Picture 4" descr="http://www.e-reading.link/cover/20/20412.jpg"/>
          <p:cNvPicPr>
            <a:picLocks noChangeAspect="1" noChangeArrowheads="1"/>
          </p:cNvPicPr>
          <p:nvPr/>
        </p:nvPicPr>
        <p:blipFill>
          <a:blip r:embed="rId3" cstate="print"/>
          <a:srcRect/>
          <a:stretch>
            <a:fillRect/>
          </a:stretch>
        </p:blipFill>
        <p:spPr bwMode="auto">
          <a:xfrm>
            <a:off x="5004048" y="620688"/>
            <a:ext cx="3317354" cy="4909685"/>
          </a:xfrm>
          <a:prstGeom prst="rect">
            <a:avLst/>
          </a:prstGeom>
          <a:noFill/>
        </p:spPr>
      </p:pic>
      <p:sp>
        <p:nvSpPr>
          <p:cNvPr id="6" name="Stačiakampis 5"/>
          <p:cNvSpPr/>
          <p:nvPr/>
        </p:nvSpPr>
        <p:spPr>
          <a:xfrm>
            <a:off x="5148064" y="5805264"/>
            <a:ext cx="3006080" cy="397032"/>
          </a:xfrm>
          <a:prstGeom prst="rect">
            <a:avLst/>
          </a:prstGeom>
        </p:spPr>
        <p:txBody>
          <a:bodyPr wrap="square">
            <a:spAutoFit/>
          </a:bodyPr>
          <a:lstStyle/>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sz="2200" dirty="0" smtClean="0">
                <a:solidFill>
                  <a:prstClr val="black"/>
                </a:solidFill>
              </a:rPr>
              <a:t>Rusiškas knygos viršelis</a:t>
            </a:r>
            <a:endParaRPr lang="lt-LT" sz="2200" dirty="0">
              <a:solidFill>
                <a:prstClr val="black"/>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Adaptacija</a:t>
            </a:r>
            <a:endParaRPr lang="lt-LT" dirty="0"/>
          </a:p>
        </p:txBody>
      </p:sp>
      <p:sp>
        <p:nvSpPr>
          <p:cNvPr id="3" name="Turinio vietos rezervavimo ženklas 2"/>
          <p:cNvSpPr>
            <a:spLocks noGrp="1"/>
          </p:cNvSpPr>
          <p:nvPr>
            <p:ph idx="1"/>
          </p:nvPr>
        </p:nvSpPr>
        <p:spPr>
          <a:xfrm>
            <a:off x="768096" y="2286000"/>
            <a:ext cx="7476312" cy="1143000"/>
          </a:xfrm>
        </p:spPr>
        <p:txBody>
          <a:bodyPr>
            <a:normAutofit lnSpcReduction="10000"/>
          </a:bodyPr>
          <a:lstStyle/>
          <a:p>
            <a:pPr>
              <a:buClrTx/>
              <a:buFont typeface="Wingdings" pitchFamily="2" charset="2"/>
              <a:buChar char="v"/>
            </a:pPr>
            <a:r>
              <a:rPr lang="lt-LT" dirty="0" smtClean="0"/>
              <a:t> 2004 m.  Gintaras Varnas pastatė spektaklį „Nusikaltimas ir bausm</a:t>
            </a:r>
            <a:r>
              <a:rPr lang="lt-LT" sz="1800" dirty="0" smtClean="0"/>
              <a:t>ė</a:t>
            </a:r>
            <a:r>
              <a:rPr lang="lt-LT" dirty="0" smtClean="0"/>
              <a:t>”.</a:t>
            </a:r>
          </a:p>
          <a:p>
            <a:pPr>
              <a:buClrTx/>
              <a:buNone/>
            </a:pPr>
            <a:r>
              <a:rPr lang="lt-LT" dirty="0" smtClean="0"/>
              <a:t> </a:t>
            </a:r>
            <a:endParaRPr lang="lt-LT" dirty="0"/>
          </a:p>
        </p:txBody>
      </p:sp>
      <p:pic>
        <p:nvPicPr>
          <p:cNvPr id="87042" name="Picture 2" descr="http://www.kamane.lt/var/ezwebin_site/storage/images/spaudos-atgarsiai/nusikaltimas-ir-bausme-.-vaizdu-polifonija/44526-1-lit-LT/NUSIKALTIMAS-IR-BAUSME-.-VAIZDU-POLIFONIJA_imagelarge.jpg"/>
          <p:cNvPicPr>
            <a:picLocks noChangeAspect="1" noChangeArrowheads="1"/>
          </p:cNvPicPr>
          <p:nvPr/>
        </p:nvPicPr>
        <p:blipFill>
          <a:blip r:embed="rId2" cstate="print"/>
          <a:srcRect/>
          <a:stretch>
            <a:fillRect/>
          </a:stretch>
        </p:blipFill>
        <p:spPr bwMode="auto">
          <a:xfrm>
            <a:off x="2339752" y="3356992"/>
            <a:ext cx="4724400" cy="30099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Idiotas</a:t>
            </a:r>
            <a:endParaRPr lang="lt-LT" dirty="0"/>
          </a:p>
        </p:txBody>
      </p:sp>
      <p:sp>
        <p:nvSpPr>
          <p:cNvPr id="3" name="Turinio vietos rezervavimo ženklas 2"/>
          <p:cNvSpPr>
            <a:spLocks noGrp="1"/>
          </p:cNvSpPr>
          <p:nvPr>
            <p:ph idx="1"/>
          </p:nvPr>
        </p:nvSpPr>
        <p:spPr/>
        <p:txBody>
          <a:bodyPr>
            <a:normAutofit lnSpcReduction="10000"/>
          </a:bodyPr>
          <a:lstStyle/>
          <a:p>
            <a:pPr>
              <a:buClrTx/>
              <a:buFont typeface="Wingdings" pitchFamily="2" charset="2"/>
              <a:buChar char="v"/>
            </a:pPr>
            <a:r>
              <a:rPr lang="lt-LT" dirty="0" smtClean="0"/>
              <a:t>  </a:t>
            </a:r>
            <a:r>
              <a:rPr lang="lt-LT" i="1" dirty="0" smtClean="0"/>
              <a:t>Idiotas</a:t>
            </a:r>
            <a:r>
              <a:rPr lang="lt-LT" dirty="0" smtClean="0"/>
              <a:t> </a:t>
            </a:r>
            <a:r>
              <a:rPr lang="az-Cyrl-AZ" dirty="0" smtClean="0"/>
              <a:t>– </a:t>
            </a:r>
            <a:r>
              <a:rPr lang="lt-LT" dirty="0" smtClean="0"/>
              <a:t>penktasis ir vienas žymiausių rusų rašytojo Fiodoro Dostojevskio romanų. </a:t>
            </a:r>
          </a:p>
          <a:p>
            <a:pPr>
              <a:buClrTx/>
              <a:buFont typeface="Wingdings" pitchFamily="2" charset="2"/>
              <a:buChar char="v"/>
            </a:pPr>
            <a:r>
              <a:rPr lang="lt-LT" dirty="0" smtClean="0"/>
              <a:t> Romanas buvo skelbiamas žurnale „Rusų šauklys“. Romaną sudaro keturios dalys, kurios suskirstytos į du tomus. </a:t>
            </a:r>
          </a:p>
          <a:p>
            <a:pPr>
              <a:buClrTx/>
              <a:buFont typeface="Wingdings" pitchFamily="2" charset="2"/>
              <a:buChar char="v"/>
            </a:pPr>
            <a:r>
              <a:rPr lang="lt-LT" dirty="0" smtClean="0"/>
              <a:t> Autorius manė kūrinį pavadinti „Kunigaikštis </a:t>
            </a:r>
            <a:r>
              <a:rPr lang="lt-LT" dirty="0" err="1" smtClean="0"/>
              <a:t>Myškinas</a:t>
            </a:r>
            <a:r>
              <a:rPr lang="lt-LT" dirty="0" smtClean="0"/>
              <a:t>“.</a:t>
            </a:r>
          </a:p>
          <a:p>
            <a:pPr>
              <a:buClrTx/>
              <a:buFont typeface="Wingdings" pitchFamily="2" charset="2"/>
              <a:buChar char="v"/>
            </a:pPr>
            <a:r>
              <a:rPr lang="lt-LT" dirty="0" smtClean="0"/>
              <a:t> Romane per veikėjus </a:t>
            </a:r>
            <a:r>
              <a:rPr lang="lt-LT" dirty="0" err="1" smtClean="0"/>
              <a:t>atskleidžama</a:t>
            </a:r>
            <a:r>
              <a:rPr lang="lt-LT" dirty="0" smtClean="0"/>
              <a:t> Dostojevskio gyvenimas ir idėjos. Padarydamas </a:t>
            </a:r>
            <a:r>
              <a:rPr lang="lt-LT" dirty="0" err="1" smtClean="0"/>
              <a:t>Myškiną</a:t>
            </a:r>
            <a:r>
              <a:rPr lang="lt-LT" dirty="0" smtClean="0"/>
              <a:t> žmogiškumo įsikūnijimu, Dostojevskis parodo kas gali atsitikti, kai toks žmogus susiduria su visuomene. </a:t>
            </a:r>
            <a:r>
              <a:rPr lang="lt-LT" dirty="0" err="1" smtClean="0"/>
              <a:t>Myškino</a:t>
            </a:r>
            <a:r>
              <a:rPr lang="lt-LT" dirty="0" smtClean="0"/>
              <a:t> "idiotizmas" dažnai susiduria su visuomenės normomis, taip parodomas kunigaikščio naivumas. Deja, "idiotas" negali išgelbėti savęs nuo visuomenės ir galiausiai išprotėja.</a:t>
            </a:r>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83568" y="5805264"/>
            <a:ext cx="3024336" cy="432048"/>
          </a:xfrm>
        </p:spPr>
        <p:txBody>
          <a:bodyPr/>
          <a:lstStyle/>
          <a:p>
            <a:r>
              <a:rPr lang="lt-LT" dirty="0" smtClean="0"/>
              <a:t>Lietuviškas knygos viršelis</a:t>
            </a:r>
            <a:endParaRPr lang="lt-LT" dirty="0"/>
          </a:p>
        </p:txBody>
      </p:sp>
      <p:pic>
        <p:nvPicPr>
          <p:cNvPr id="81922" name="Picture 2" descr="http://pdfknygos.com/wp-content/uploads/2014/03/idiotas.jpg"/>
          <p:cNvPicPr>
            <a:picLocks noChangeAspect="1" noChangeArrowheads="1"/>
          </p:cNvPicPr>
          <p:nvPr/>
        </p:nvPicPr>
        <p:blipFill>
          <a:blip r:embed="rId2" cstate="print"/>
          <a:srcRect/>
          <a:stretch>
            <a:fillRect/>
          </a:stretch>
        </p:blipFill>
        <p:spPr bwMode="auto">
          <a:xfrm>
            <a:off x="683568" y="476672"/>
            <a:ext cx="3214438" cy="5184576"/>
          </a:xfrm>
          <a:prstGeom prst="rect">
            <a:avLst/>
          </a:prstGeom>
          <a:noFill/>
        </p:spPr>
      </p:pic>
      <p:pic>
        <p:nvPicPr>
          <p:cNvPr id="81924" name="Picture 4" descr="https://lh3.ggpht.com/KiHBai_IfuP3BDukVCwve5mx_rtdD_KgEPcR1Uft0O_QPRA_N5HpczxIfcbuxy1jgos=h900"/>
          <p:cNvPicPr>
            <a:picLocks noChangeAspect="1" noChangeArrowheads="1"/>
          </p:cNvPicPr>
          <p:nvPr/>
        </p:nvPicPr>
        <p:blipFill>
          <a:blip r:embed="rId3" cstate="print"/>
          <a:srcRect/>
          <a:stretch>
            <a:fillRect/>
          </a:stretch>
        </p:blipFill>
        <p:spPr bwMode="auto">
          <a:xfrm>
            <a:off x="4788024" y="548680"/>
            <a:ext cx="3432043" cy="5148064"/>
          </a:xfrm>
          <a:prstGeom prst="rect">
            <a:avLst/>
          </a:prstGeom>
          <a:noFill/>
        </p:spPr>
      </p:pic>
      <p:sp>
        <p:nvSpPr>
          <p:cNvPr id="6" name="Stačiakampis 5"/>
          <p:cNvSpPr/>
          <p:nvPr/>
        </p:nvSpPr>
        <p:spPr>
          <a:xfrm>
            <a:off x="4788024" y="5805264"/>
            <a:ext cx="3574926" cy="397032"/>
          </a:xfrm>
          <a:prstGeom prst="rect">
            <a:avLst/>
          </a:prstGeom>
        </p:spPr>
        <p:txBody>
          <a:bodyPr wrap="square">
            <a:spAutoFit/>
          </a:bodyPr>
          <a:lstStyle/>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sz="2200" dirty="0" smtClean="0">
                <a:solidFill>
                  <a:prstClr val="black"/>
                </a:solidFill>
              </a:rPr>
              <a:t>Rusiškas knygos viršelis</a:t>
            </a:r>
            <a:endParaRPr lang="lt-LT" sz="2200" dirty="0">
              <a:solidFill>
                <a:prstClr val="black"/>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Adaptacija</a:t>
            </a:r>
            <a:endParaRPr lang="lt-LT" dirty="0"/>
          </a:p>
        </p:txBody>
      </p:sp>
      <p:sp>
        <p:nvSpPr>
          <p:cNvPr id="3" name="Turinio vietos rezervavimo ženklas 2"/>
          <p:cNvSpPr>
            <a:spLocks noGrp="1"/>
          </p:cNvSpPr>
          <p:nvPr>
            <p:ph idx="1"/>
          </p:nvPr>
        </p:nvSpPr>
        <p:spPr>
          <a:xfrm>
            <a:off x="827584" y="2492896"/>
            <a:ext cx="7188280" cy="2439144"/>
          </a:xfrm>
        </p:spPr>
        <p:txBody>
          <a:bodyPr/>
          <a:lstStyle/>
          <a:p>
            <a:pPr>
              <a:buClrTx/>
              <a:buFont typeface="Wingdings" pitchFamily="2" charset="2"/>
              <a:buChar char="v"/>
            </a:pPr>
            <a:r>
              <a:rPr lang="lt-LT" dirty="0" smtClean="0"/>
              <a:t>1951 m. japonų režisierius </a:t>
            </a:r>
            <a:r>
              <a:rPr lang="lt-LT" dirty="0" err="1" smtClean="0"/>
              <a:t>Akira</a:t>
            </a:r>
            <a:r>
              <a:rPr lang="lt-LT" dirty="0" smtClean="0"/>
              <a:t> Kurosawa sukūrė filmą romano ekranizaciją „Idiotas".</a:t>
            </a:r>
          </a:p>
          <a:p>
            <a:pPr>
              <a:buClrTx/>
              <a:buFont typeface="Wingdings" pitchFamily="2" charset="2"/>
              <a:buChar char="v"/>
            </a:pPr>
            <a:r>
              <a:rPr lang="lt-LT" dirty="0" smtClean="0"/>
              <a:t>2007 m. Jurijus Smoriginas pastatė baletą.</a:t>
            </a:r>
          </a:p>
          <a:p>
            <a:pPr>
              <a:buClrTx/>
              <a:buFont typeface="Wingdings" pitchFamily="2" charset="2"/>
              <a:buChar char="v"/>
            </a:pPr>
            <a:r>
              <a:rPr lang="lt-LT" dirty="0" smtClean="0"/>
              <a:t>2009 m. Eimuntas Nekrošius pastatė to paties pavadinimo spektaklį.</a:t>
            </a:r>
          </a:p>
          <a:p>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Broliai Karamazovai</a:t>
            </a:r>
            <a:endParaRPr lang="lt-LT" dirty="0"/>
          </a:p>
        </p:txBody>
      </p:sp>
      <p:sp>
        <p:nvSpPr>
          <p:cNvPr id="3" name="Turinio vietos rezervavimo ženklas 2"/>
          <p:cNvSpPr>
            <a:spLocks noGrp="1"/>
          </p:cNvSpPr>
          <p:nvPr>
            <p:ph idx="1"/>
          </p:nvPr>
        </p:nvSpPr>
        <p:spPr>
          <a:xfrm>
            <a:off x="827584" y="2492896"/>
            <a:ext cx="7116272" cy="3447256"/>
          </a:xfrm>
        </p:spPr>
        <p:txBody>
          <a:bodyPr/>
          <a:lstStyle/>
          <a:p>
            <a:pPr>
              <a:buClrTx/>
              <a:buFont typeface="Wingdings" pitchFamily="2" charset="2"/>
              <a:buChar char="v"/>
            </a:pPr>
            <a:r>
              <a:rPr lang="lt-LT" dirty="0" smtClean="0"/>
              <a:t> Broliai</a:t>
            </a:r>
            <a:r>
              <a:rPr lang="lt-LT" b="1" dirty="0" smtClean="0"/>
              <a:t> </a:t>
            </a:r>
            <a:r>
              <a:rPr lang="lt-LT" dirty="0" smtClean="0"/>
              <a:t>Karamazovai- paskutinis rus</a:t>
            </a:r>
            <a:r>
              <a:rPr lang="lt-LT" sz="1800" dirty="0" smtClean="0"/>
              <a:t>ų</a:t>
            </a:r>
            <a:r>
              <a:rPr lang="lt-LT" dirty="0" smtClean="0"/>
              <a:t> rašytojo Fiodoro Dostojevskio romanas. </a:t>
            </a:r>
          </a:p>
          <a:p>
            <a:pPr>
              <a:buClrTx/>
              <a:buFont typeface="Wingdings" pitchFamily="2" charset="2"/>
              <a:buChar char="v"/>
            </a:pPr>
            <a:r>
              <a:rPr lang="lt-LT" dirty="0" smtClean="0"/>
              <a:t> F. Dostojevskis j</a:t>
            </a:r>
            <a:r>
              <a:rPr lang="lt-LT" sz="1800" dirty="0" smtClean="0"/>
              <a:t>į</a:t>
            </a:r>
            <a:r>
              <a:rPr lang="lt-LT" dirty="0" smtClean="0"/>
              <a:t> raš</a:t>
            </a:r>
            <a:r>
              <a:rPr lang="lt-LT" sz="1800" dirty="0" smtClean="0"/>
              <a:t>ė</a:t>
            </a:r>
            <a:r>
              <a:rPr lang="lt-LT" dirty="0" smtClean="0"/>
              <a:t> dvejus metus ir dalimis publikavo žurnale „Rusiškas praneš</a:t>
            </a:r>
            <a:r>
              <a:rPr lang="lt-LT" sz="1800" dirty="0" smtClean="0"/>
              <a:t>ė</a:t>
            </a:r>
            <a:r>
              <a:rPr lang="lt-LT" dirty="0" smtClean="0"/>
              <a:t>jas“</a:t>
            </a:r>
            <a:r>
              <a:rPr lang="vi-VN" dirty="0" smtClean="0"/>
              <a:t>, </a:t>
            </a:r>
            <a:r>
              <a:rPr lang="lt-LT" dirty="0" smtClean="0"/>
              <a:t>rašyti baig</a:t>
            </a:r>
            <a:r>
              <a:rPr lang="lt-LT" sz="1800" dirty="0" smtClean="0"/>
              <a:t>ė</a:t>
            </a:r>
            <a:r>
              <a:rPr lang="lt-LT" dirty="0" smtClean="0"/>
              <a:t> 1880 m. </a:t>
            </a:r>
          </a:p>
          <a:p>
            <a:pPr>
              <a:buClrTx/>
              <a:buFont typeface="Wingdings" pitchFamily="2" charset="2"/>
              <a:buChar char="v"/>
            </a:pPr>
            <a:r>
              <a:rPr lang="lt-LT" dirty="0" smtClean="0"/>
              <a:t>Knyga apie t</a:t>
            </a:r>
            <a:r>
              <a:rPr lang="lt-LT" sz="1800" dirty="0" smtClean="0"/>
              <a:t>ė</a:t>
            </a:r>
            <a:r>
              <a:rPr lang="lt-LT" dirty="0" smtClean="0"/>
              <a:t>vo nužudymą ir s</a:t>
            </a:r>
            <a:r>
              <a:rPr lang="lt-LT" sz="1800" dirty="0" smtClean="0"/>
              <a:t>ū</a:t>
            </a:r>
            <a:r>
              <a:rPr lang="lt-LT" dirty="0" smtClean="0"/>
              <a:t>naus bendrininkavimą jame.</a:t>
            </a:r>
          </a:p>
          <a:p>
            <a:pPr>
              <a:buClrTx/>
              <a:buFont typeface="Wingdings" pitchFamily="2" charset="2"/>
              <a:buChar char="v"/>
            </a:pPr>
            <a:r>
              <a:rPr lang="lt-LT" dirty="0" smtClean="0"/>
              <a:t> Romane atsispindi asmenin</a:t>
            </a:r>
            <a:r>
              <a:rPr lang="lt-LT" sz="1800" dirty="0" smtClean="0"/>
              <a:t>ė</a:t>
            </a:r>
            <a:r>
              <a:rPr lang="lt-LT" dirty="0" smtClean="0"/>
              <a:t> F. Dostojevskio patirta dvasin</a:t>
            </a:r>
            <a:r>
              <a:rPr lang="lt-LT" sz="1800" dirty="0" smtClean="0"/>
              <a:t>ė</a:t>
            </a:r>
            <a:r>
              <a:rPr lang="lt-LT" dirty="0" smtClean="0"/>
              <a:t> trauma d</a:t>
            </a:r>
            <a:r>
              <a:rPr lang="lt-LT" sz="1800" dirty="0" smtClean="0"/>
              <a:t>ė</a:t>
            </a:r>
            <a:r>
              <a:rPr lang="lt-LT" dirty="0" smtClean="0"/>
              <a:t>l t</a:t>
            </a:r>
            <a:r>
              <a:rPr lang="lt-LT" sz="1800" dirty="0" smtClean="0"/>
              <a:t>ė</a:t>
            </a:r>
            <a:r>
              <a:rPr lang="lt-LT" dirty="0" smtClean="0"/>
              <a:t>vo nužudymo, kur</a:t>
            </a:r>
            <a:r>
              <a:rPr lang="lt-LT" sz="1800" dirty="0" smtClean="0"/>
              <a:t>į</a:t>
            </a:r>
            <a:r>
              <a:rPr lang="lt-LT" dirty="0" smtClean="0"/>
              <a:t> </a:t>
            </a:r>
            <a:r>
              <a:rPr lang="lt-LT" sz="1800" dirty="0" smtClean="0"/>
              <a:t>į</a:t>
            </a:r>
            <a:r>
              <a:rPr lang="lt-LT" dirty="0" smtClean="0"/>
              <a:t>vykd</a:t>
            </a:r>
            <a:r>
              <a:rPr lang="lt-LT" sz="1800" dirty="0" smtClean="0"/>
              <a:t>ė</a:t>
            </a:r>
            <a:r>
              <a:rPr lang="lt-LT" dirty="0" smtClean="0"/>
              <a:t> jo paties baudžiauninkai.</a:t>
            </a: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11560" y="5373216"/>
            <a:ext cx="3024336" cy="504056"/>
          </a:xfrm>
        </p:spPr>
        <p:txBody>
          <a:bodyPr/>
          <a:lstStyle/>
          <a:p>
            <a:r>
              <a:rPr lang="lt-LT" dirty="0" smtClean="0"/>
              <a:t>Lietuviškas knygos viršelis</a:t>
            </a:r>
            <a:endParaRPr lang="lt-LT" dirty="0"/>
          </a:p>
        </p:txBody>
      </p:sp>
      <p:pic>
        <p:nvPicPr>
          <p:cNvPr id="83970" name="Picture 2" descr="http://i.imgur.com/IPIaT.jpg"/>
          <p:cNvPicPr>
            <a:picLocks noChangeAspect="1" noChangeArrowheads="1"/>
          </p:cNvPicPr>
          <p:nvPr/>
        </p:nvPicPr>
        <p:blipFill>
          <a:blip r:embed="rId2" cstate="print"/>
          <a:srcRect/>
          <a:stretch>
            <a:fillRect/>
          </a:stretch>
        </p:blipFill>
        <p:spPr bwMode="auto">
          <a:xfrm>
            <a:off x="683568" y="332656"/>
            <a:ext cx="2963064" cy="4968552"/>
          </a:xfrm>
          <a:prstGeom prst="rect">
            <a:avLst/>
          </a:prstGeom>
          <a:noFill/>
        </p:spPr>
      </p:pic>
      <p:pic>
        <p:nvPicPr>
          <p:cNvPr id="83972" name="Picture 4" descr="http://royallib.com/data/images/82/cover_82960.jpg"/>
          <p:cNvPicPr>
            <a:picLocks noChangeAspect="1" noChangeArrowheads="1"/>
          </p:cNvPicPr>
          <p:nvPr/>
        </p:nvPicPr>
        <p:blipFill>
          <a:blip r:embed="rId3" cstate="print"/>
          <a:srcRect/>
          <a:stretch>
            <a:fillRect/>
          </a:stretch>
        </p:blipFill>
        <p:spPr bwMode="auto">
          <a:xfrm>
            <a:off x="4932040" y="404664"/>
            <a:ext cx="3384376" cy="4941190"/>
          </a:xfrm>
          <a:prstGeom prst="rect">
            <a:avLst/>
          </a:prstGeom>
          <a:noFill/>
        </p:spPr>
      </p:pic>
      <p:sp>
        <p:nvSpPr>
          <p:cNvPr id="6" name="Stačiakampis 5"/>
          <p:cNvSpPr/>
          <p:nvPr/>
        </p:nvSpPr>
        <p:spPr>
          <a:xfrm>
            <a:off x="4932040" y="5381597"/>
            <a:ext cx="3799210" cy="397032"/>
          </a:xfrm>
          <a:prstGeom prst="rect">
            <a:avLst/>
          </a:prstGeom>
        </p:spPr>
        <p:txBody>
          <a:bodyPr wrap="square">
            <a:spAutoFit/>
          </a:bodyPr>
          <a:lstStyle/>
          <a:p>
            <a:pPr marL="91440" lvl="0" indent="-91440">
              <a:lnSpc>
                <a:spcPct val="90000"/>
              </a:lnSpc>
              <a:spcBef>
                <a:spcPts val="1200"/>
              </a:spcBef>
              <a:spcAft>
                <a:spcPts val="200"/>
              </a:spcAft>
              <a:buClr>
                <a:srgbClr val="DDDDDD"/>
              </a:buClr>
              <a:buSzPct val="100000"/>
              <a:buFont typeface="Tw Cen MT" panose="020B0602020104020603" pitchFamily="34" charset="0"/>
              <a:buChar char=" "/>
            </a:pPr>
            <a:r>
              <a:rPr lang="lt-LT" sz="2200" dirty="0" smtClean="0">
                <a:solidFill>
                  <a:prstClr val="black"/>
                </a:solidFill>
              </a:rPr>
              <a:t>Rusiškas knygos viršelis</a:t>
            </a:r>
            <a:endParaRPr lang="lt-LT" sz="2200" dirty="0">
              <a:solidFill>
                <a:prstClr val="black"/>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Adaptacija</a:t>
            </a:r>
            <a:endParaRPr lang="lt-LT" dirty="0"/>
          </a:p>
        </p:txBody>
      </p:sp>
      <p:sp>
        <p:nvSpPr>
          <p:cNvPr id="3" name="Turinio vietos rezervavimo ženklas 2"/>
          <p:cNvSpPr>
            <a:spLocks noGrp="1"/>
          </p:cNvSpPr>
          <p:nvPr>
            <p:ph idx="1"/>
          </p:nvPr>
        </p:nvSpPr>
        <p:spPr/>
        <p:txBody>
          <a:bodyPr/>
          <a:lstStyle/>
          <a:p>
            <a:r>
              <a:rPr lang="lt-LT" dirty="0" smtClean="0"/>
              <a:t> </a:t>
            </a:r>
          </a:p>
          <a:p>
            <a:pPr>
              <a:buClrTx/>
              <a:buFont typeface="Wingdings" pitchFamily="2" charset="2"/>
              <a:buChar char="v"/>
            </a:pPr>
            <a:r>
              <a:rPr lang="lt-LT" dirty="0" smtClean="0"/>
              <a:t> 1969 m. rus</a:t>
            </a:r>
            <a:r>
              <a:rPr lang="lt-LT" sz="1800" dirty="0" smtClean="0"/>
              <a:t>ų</a:t>
            </a:r>
            <a:r>
              <a:rPr lang="lt-LT" dirty="0" smtClean="0"/>
              <a:t> režisieriai </a:t>
            </a:r>
            <a:r>
              <a:rPr lang="lt-LT" dirty="0" err="1" smtClean="0"/>
              <a:t>Ivan</a:t>
            </a:r>
            <a:r>
              <a:rPr lang="lt-LT" dirty="0" smtClean="0"/>
              <a:t> </a:t>
            </a:r>
            <a:r>
              <a:rPr lang="lt-LT" dirty="0" err="1" smtClean="0"/>
              <a:t>Pyryev</a:t>
            </a:r>
            <a:r>
              <a:rPr lang="lt-LT" dirty="0" smtClean="0"/>
              <a:t> ir Kirill </a:t>
            </a:r>
            <a:r>
              <a:rPr lang="lt-LT" dirty="0" err="1" smtClean="0"/>
              <a:t>Lavrov</a:t>
            </a:r>
            <a:r>
              <a:rPr lang="lt-LT" dirty="0" smtClean="0"/>
              <a:t> suk</a:t>
            </a:r>
            <a:r>
              <a:rPr lang="lt-LT" sz="1800" dirty="0" smtClean="0"/>
              <a:t>ū</a:t>
            </a:r>
            <a:r>
              <a:rPr lang="lt-LT" dirty="0" smtClean="0"/>
              <a:t>r</a:t>
            </a:r>
            <a:r>
              <a:rPr lang="lt-LT" sz="1800" dirty="0" smtClean="0"/>
              <a:t>ė</a:t>
            </a:r>
            <a:r>
              <a:rPr lang="lt-LT" dirty="0" smtClean="0"/>
              <a:t> filmą romano ekranizaciją „Broliai Karamazovai".</a:t>
            </a:r>
          </a:p>
          <a:p>
            <a:pPr>
              <a:buClrTx/>
              <a:buFont typeface="Wingdings" pitchFamily="2" charset="2"/>
              <a:buChar char="v"/>
            </a:pPr>
            <a:r>
              <a:rPr lang="lt-LT" dirty="0" smtClean="0"/>
              <a:t> 2012 m. Silva </a:t>
            </a:r>
            <a:r>
              <a:rPr lang="lt-LT" dirty="0" err="1" smtClean="0"/>
              <a:t>Mieliauskaitė-Krivickienė</a:t>
            </a:r>
            <a:r>
              <a:rPr lang="lt-LT" dirty="0" smtClean="0"/>
              <a:t> pastatė spektaklį „Broliai Karamazovai“.</a:t>
            </a:r>
          </a:p>
          <a:p>
            <a:pPr>
              <a:buClrTx/>
              <a:buNone/>
            </a:pPr>
            <a:endParaRPr lang="lt-LT" dirty="0" smtClean="0"/>
          </a:p>
          <a:p>
            <a:pPr>
              <a:buClrTx/>
              <a:buFont typeface="Wingdings" pitchFamily="2" charset="2"/>
              <a:buChar char="v"/>
            </a:pPr>
            <a:endParaRPr lang="lt-LT" dirty="0" smtClean="0"/>
          </a:p>
          <a:p>
            <a:pPr>
              <a:buClrTx/>
              <a:buNone/>
            </a:pP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585216"/>
            <a:ext cx="7848872" cy="1499616"/>
          </a:xfrm>
        </p:spPr>
        <p:txBody>
          <a:bodyPr/>
          <a:lstStyle/>
          <a:p>
            <a:r>
              <a:rPr lang="lt-LT" dirty="0" smtClean="0"/>
              <a:t>Ištrauka iš „broliai </a:t>
            </a:r>
            <a:r>
              <a:rPr lang="lt-LT" dirty="0" err="1" smtClean="0"/>
              <a:t>karamazovai</a:t>
            </a:r>
            <a:r>
              <a:rPr lang="lt-LT" dirty="0" smtClean="0"/>
              <a:t>“</a:t>
            </a:r>
            <a:endParaRPr lang="lt-LT" dirty="0"/>
          </a:p>
        </p:txBody>
      </p:sp>
      <p:sp>
        <p:nvSpPr>
          <p:cNvPr id="3" name="Turinio vietos rezervavimo ženklas 2"/>
          <p:cNvSpPr>
            <a:spLocks noGrp="1"/>
          </p:cNvSpPr>
          <p:nvPr>
            <p:ph idx="1"/>
          </p:nvPr>
        </p:nvSpPr>
        <p:spPr/>
        <p:txBody>
          <a:bodyPr/>
          <a:lstStyle/>
          <a:p>
            <a:r>
              <a:rPr lang="lt-LT" dirty="0" smtClean="0"/>
              <a:t>„Daug </a:t>
            </a:r>
            <a:r>
              <a:rPr lang="lt-LT" dirty="0"/>
              <a:t>kas šiame pasaulyje nuo mūsų paslėpta, bet užtat mums yra duotas slaptingas pajautimas gyvų ryšių su kitu pasauliu, tobulesniu ir aukštesniu pasauliu, pagaliau ir mūsų minčių bei jausmų šaknys yra ne čia, o kituose pasauliuose. Štai kodėl filosofai ir sako, kad daiktų esmės negalime suvokti šioje žemėje. Dievas paėmė sėklas iš kitų pasaulių ir pasėjo šioje žemėje, ir užaugino savo sodą, ir išdygo viskas, kas galėjo išdygti, bet tai, kas išdygo, gyvena ir nemiršta tik dėl to, kad junta kitų, paslaptingų pasaulių </a:t>
            </a:r>
            <a:r>
              <a:rPr lang="lt-LT" dirty="0" err="1"/>
              <a:t>esimą</a:t>
            </a:r>
            <a:r>
              <a:rPr lang="lt-LT" dirty="0"/>
              <a:t>; kai nusilpsta ir išnyksta tavo sieloje šis jausmas, tada miršta joje ir tai, kas išdygo tavyje. </a:t>
            </a:r>
            <a:r>
              <a:rPr lang="lt-LT" smtClean="0"/>
              <a:t>Tada </a:t>
            </a:r>
            <a:r>
              <a:rPr lang="lt-LT" dirty="0"/>
              <a:t>pasidarai abejingas gyvenimui ir netgi pradedi jo neapkęsti</a:t>
            </a:r>
            <a:r>
              <a:rPr lang="lt-LT" dirty="0" smtClean="0"/>
              <a:t>.“</a:t>
            </a:r>
            <a:endParaRPr lang="lt-LT" dirty="0"/>
          </a:p>
        </p:txBody>
      </p:sp>
    </p:spTree>
    <p:extLst>
      <p:ext uri="{BB962C8B-B14F-4D97-AF65-F5344CB8AC3E}">
        <p14:creationId xmlns:p14="http://schemas.microsoft.com/office/powerpoint/2010/main" xmlns="" val="35232047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ctrTitle"/>
          </p:nvPr>
        </p:nvSpPr>
        <p:spPr>
          <a:xfrm>
            <a:off x="1547664" y="4941168"/>
            <a:ext cx="5829300" cy="1463040"/>
          </a:xfrm>
        </p:spPr>
        <p:txBody>
          <a:bodyPr/>
          <a:lstStyle/>
          <a:p>
            <a:r>
              <a:rPr lang="lt-LT" sz="6000" dirty="0" smtClean="0"/>
              <a:t>Ači</a:t>
            </a:r>
            <a:r>
              <a:rPr lang="lt-LT" dirty="0" smtClean="0"/>
              <a:t>ū </a:t>
            </a:r>
            <a:r>
              <a:rPr lang="lt-LT" sz="6000" dirty="0" smtClean="0"/>
              <a:t>už</a:t>
            </a:r>
            <a:r>
              <a:rPr lang="lt-LT" dirty="0" smtClean="0"/>
              <a:t> </a:t>
            </a:r>
            <a:r>
              <a:rPr lang="lt-LT" sz="6000" dirty="0" smtClean="0"/>
              <a:t>d</a:t>
            </a:r>
            <a:r>
              <a:rPr lang="lt-LT" dirty="0" smtClean="0"/>
              <a:t>ė</a:t>
            </a:r>
            <a:r>
              <a:rPr lang="lt-LT" sz="6000" dirty="0" smtClean="0"/>
              <a:t>mes</a:t>
            </a:r>
            <a:r>
              <a:rPr lang="lt-LT" dirty="0" smtClean="0"/>
              <a:t>į </a:t>
            </a:r>
            <a:r>
              <a:rPr lang="lt-LT" dirty="0" smtClean="0">
                <a:sym typeface="Wingdings" panose="05000000000000000000" pitchFamily="2" charset="2"/>
              </a:rPr>
              <a:t></a:t>
            </a:r>
            <a:endParaRPr lang="lt-LT" sz="4000" b="1" dirty="0"/>
          </a:p>
        </p:txBody>
      </p:sp>
    </p:spTree>
  </p:cSld>
  <p:clrMapOvr>
    <a:masterClrMapping/>
  </p:clrMapOvr>
  <p:timing>
    <p:tnLst>
      <p:par>
        <p:cT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Tema37">
  <a:themeElements>
    <a:clrScheme name="Sluoksniai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Sluoksniai">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Sluoksniai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Sluoksniai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Sluoksniai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Sluoksniai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Sluoksniai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Sluoksniai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Sluoksniai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Sluoksniai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Sluoksniai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Sluoksniai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asiūlymas">
  <a:themeElements>
    <a:clrScheme name="Pasiūlymas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fontScheme name="Pasiūlyma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Pasiūlymas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clrMap bg1="dk2" tx1="lt1" bg2="dk1" tx2="lt2" accent1="accent1" accent2="accent2" accent3="accent3" accent4="accent4" accent5="accent5" accent6="accent6" hlink="hlink" folHlink="folHlink"/>
    </a:extraClrScheme>
    <a:extraClrScheme>
      <a:clrScheme name="Pasiūlymas 2">
        <a:dk1>
          <a:srgbClr val="1C1C1C"/>
        </a:dk1>
        <a:lt1>
          <a:srgbClr val="FFFFFF"/>
        </a:lt1>
        <a:dk2>
          <a:srgbClr val="5F5F5F"/>
        </a:dk2>
        <a:lt2>
          <a:srgbClr val="FFFFCC"/>
        </a:lt2>
        <a:accent1>
          <a:srgbClr val="4A5B64"/>
        </a:accent1>
        <a:accent2>
          <a:srgbClr val="AF9387"/>
        </a:accent2>
        <a:accent3>
          <a:srgbClr val="B6B6B6"/>
        </a:accent3>
        <a:accent4>
          <a:srgbClr val="DADADA"/>
        </a:accent4>
        <a:accent5>
          <a:srgbClr val="B1B5B8"/>
        </a:accent5>
        <a:accent6>
          <a:srgbClr val="9E857A"/>
        </a:accent6>
        <a:hlink>
          <a:srgbClr val="F3C43F"/>
        </a:hlink>
        <a:folHlink>
          <a:srgbClr val="66CCFF"/>
        </a:folHlink>
      </a:clrScheme>
      <a:clrMap bg1="dk2" tx1="lt1" bg2="dk1" tx2="lt2" accent1="accent1" accent2="accent2" accent3="accent3" accent4="accent4" accent5="accent5" accent6="accent6" hlink="hlink" folHlink="folHlink"/>
    </a:extraClrScheme>
    <a:extraClrScheme>
      <a:clrScheme name="Pasiūlymas 3">
        <a:dk1>
          <a:srgbClr val="4D4D4D"/>
        </a:dk1>
        <a:lt1>
          <a:srgbClr val="FFFFFF"/>
        </a:lt1>
        <a:dk2>
          <a:srgbClr val="666699"/>
        </a:dk2>
        <a:lt2>
          <a:srgbClr val="FFFFCC"/>
        </a:lt2>
        <a:accent1>
          <a:srgbClr val="8D8DB3"/>
        </a:accent1>
        <a:accent2>
          <a:srgbClr val="7A25D7"/>
        </a:accent2>
        <a:accent3>
          <a:srgbClr val="B8B8CA"/>
        </a:accent3>
        <a:accent4>
          <a:srgbClr val="DADADA"/>
        </a:accent4>
        <a:accent5>
          <a:srgbClr val="C5C5D6"/>
        </a:accent5>
        <a:accent6>
          <a:srgbClr val="6E20C3"/>
        </a:accent6>
        <a:hlink>
          <a:srgbClr val="66CCFF"/>
        </a:hlink>
        <a:folHlink>
          <a:srgbClr val="3333CC"/>
        </a:folHlink>
      </a:clrScheme>
      <a:clrMap bg1="dk2" tx1="lt1" bg2="dk1" tx2="lt2" accent1="accent1" accent2="accent2" accent3="accent3" accent4="accent4" accent5="accent5" accent6="accent6" hlink="hlink" folHlink="folHlink"/>
    </a:extraClrScheme>
    <a:extraClrScheme>
      <a:clrScheme name="Pasiūlymas 4">
        <a:dk1>
          <a:srgbClr val="10187C"/>
        </a:dk1>
        <a:lt1>
          <a:srgbClr val="F8F8F8"/>
        </a:lt1>
        <a:dk2>
          <a:srgbClr val="538DC7"/>
        </a:dk2>
        <a:lt2>
          <a:srgbClr val="CCECFF"/>
        </a:lt2>
        <a:accent1>
          <a:srgbClr val="879EC7"/>
        </a:accent1>
        <a:accent2>
          <a:srgbClr val="461B8B"/>
        </a:accent2>
        <a:accent3>
          <a:srgbClr val="B3C5E0"/>
        </a:accent3>
        <a:accent4>
          <a:srgbClr val="D4D4D4"/>
        </a:accent4>
        <a:accent5>
          <a:srgbClr val="C3CCE0"/>
        </a:accent5>
        <a:accent6>
          <a:srgbClr val="3F177D"/>
        </a:accent6>
        <a:hlink>
          <a:srgbClr val="0000FF"/>
        </a:hlink>
        <a:folHlink>
          <a:srgbClr val="008000"/>
        </a:folHlink>
      </a:clrScheme>
      <a:clrMap bg1="dk2" tx1="lt1" bg2="dk1" tx2="lt2" accent1="accent1" accent2="accent2" accent3="accent3" accent4="accent4" accent5="accent5" accent6="accent6" hlink="hlink" folHlink="folHlink"/>
    </a:extraClrScheme>
    <a:extraClrScheme>
      <a:clrScheme name="Pasiūlymas 5">
        <a:dk1>
          <a:srgbClr val="002F2E"/>
        </a:dk1>
        <a:lt1>
          <a:srgbClr val="FFFFFF"/>
        </a:lt1>
        <a:dk2>
          <a:srgbClr val="008080"/>
        </a:dk2>
        <a:lt2>
          <a:srgbClr val="FFFFCC"/>
        </a:lt2>
        <a:accent1>
          <a:srgbClr val="0E6A52"/>
        </a:accent1>
        <a:accent2>
          <a:srgbClr val="3553A7"/>
        </a:accent2>
        <a:accent3>
          <a:srgbClr val="AAC0C0"/>
        </a:accent3>
        <a:accent4>
          <a:srgbClr val="DADADA"/>
        </a:accent4>
        <a:accent5>
          <a:srgbClr val="AAB9B3"/>
        </a:accent5>
        <a:accent6>
          <a:srgbClr val="2F4A97"/>
        </a:accent6>
        <a:hlink>
          <a:srgbClr val="1ACE9F"/>
        </a:hlink>
        <a:folHlink>
          <a:srgbClr val="B5B5FF"/>
        </a:folHlink>
      </a:clrScheme>
      <a:clrMap bg1="dk2" tx1="lt1" bg2="dk1" tx2="lt2" accent1="accent1" accent2="accent2" accent3="accent3" accent4="accent4" accent5="accent5" accent6="accent6" hlink="hlink" folHlink="folHlink"/>
    </a:extraClrScheme>
    <a:extraClrScheme>
      <a:clrScheme name="Pasiūlymas 6">
        <a:dk1>
          <a:srgbClr val="000000"/>
        </a:dk1>
        <a:lt1>
          <a:srgbClr val="E3FFFF"/>
        </a:lt1>
        <a:dk2>
          <a:srgbClr val="4400A8"/>
        </a:dk2>
        <a:lt2>
          <a:srgbClr val="005452"/>
        </a:lt2>
        <a:accent1>
          <a:srgbClr val="92CAC9"/>
        </a:accent1>
        <a:accent2>
          <a:srgbClr val="009999"/>
        </a:accent2>
        <a:accent3>
          <a:srgbClr val="EFFFFF"/>
        </a:accent3>
        <a:accent4>
          <a:srgbClr val="000000"/>
        </a:accent4>
        <a:accent5>
          <a:srgbClr val="C7E1E1"/>
        </a:accent5>
        <a:accent6>
          <a:srgbClr val="008A8A"/>
        </a:accent6>
        <a:hlink>
          <a:srgbClr val="187C16"/>
        </a:hlink>
        <a:folHlink>
          <a:srgbClr val="6600FF"/>
        </a:folHlink>
      </a:clrScheme>
      <a:clrMap bg1="lt1" tx1="dk1" bg2="lt2" tx2="dk2" accent1="accent1" accent2="accent2" accent3="accent3" accent4="accent4" accent5="accent5" accent6="accent6" hlink="hlink" folHlink="folHlink"/>
    </a:extraClrScheme>
    <a:extraClrScheme>
      <a:clrScheme name="Pasiūlymas 7">
        <a:dk1>
          <a:srgbClr val="000000"/>
        </a:dk1>
        <a:lt1>
          <a:srgbClr val="CCFF99"/>
        </a:lt1>
        <a:dk2>
          <a:srgbClr val="CC99FF"/>
        </a:dk2>
        <a:lt2>
          <a:srgbClr val="1B3600"/>
        </a:lt2>
        <a:accent1>
          <a:srgbClr val="009900"/>
        </a:accent1>
        <a:accent2>
          <a:srgbClr val="B7CA02"/>
        </a:accent2>
        <a:accent3>
          <a:srgbClr val="E2FFCA"/>
        </a:accent3>
        <a:accent4>
          <a:srgbClr val="000000"/>
        </a:accent4>
        <a:accent5>
          <a:srgbClr val="AACAAA"/>
        </a:accent5>
        <a:accent6>
          <a:srgbClr val="A6B702"/>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Pasiūlymas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Refined">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ed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ed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ed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ed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ed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ed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rbita">
  <a:themeElements>
    <a:clrScheme name="O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Orbita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a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a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a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a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a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a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a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a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lt-L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35">
  <a:themeElements>
    <a:clrScheme name="Pustonia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ntegralas">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as">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emplate>Tema37</Template>
  <TotalTime>119</TotalTime>
  <Words>359</Words>
  <Application>Microsoft Office PowerPoint</Application>
  <PresentationFormat>Demonstracija ekrane (4:3)</PresentationFormat>
  <Paragraphs>64</Paragraphs>
  <Slides>16</Slides>
  <Notes>0</Notes>
  <HiddenSlides>0</HiddenSlides>
  <MMClips>0</MMClips>
  <ScaleCrop>false</ScaleCrop>
  <HeadingPairs>
    <vt:vector size="4" baseType="variant">
      <vt:variant>
        <vt:lpstr>Tema</vt:lpstr>
      </vt:variant>
      <vt:variant>
        <vt:i4>6</vt:i4>
      </vt:variant>
      <vt:variant>
        <vt:lpstr>Skaidrių pavadinimai</vt:lpstr>
      </vt:variant>
      <vt:variant>
        <vt:i4>16</vt:i4>
      </vt:variant>
    </vt:vector>
  </HeadingPairs>
  <TitlesOfParts>
    <vt:vector size="22" baseType="lpstr">
      <vt:lpstr>Tema37</vt:lpstr>
      <vt:lpstr>Pasiūlymas</vt:lpstr>
      <vt:lpstr>Refined</vt:lpstr>
      <vt:lpstr>Orbita</vt:lpstr>
      <vt:lpstr>Curtain Call</vt:lpstr>
      <vt:lpstr>Tema35</vt:lpstr>
      <vt:lpstr>Fiodoro Dostojevskio kūryba</vt:lpstr>
      <vt:lpstr>Skaidrė 2</vt:lpstr>
      <vt:lpstr>Dostojevskio kūrinai:</vt:lpstr>
      <vt:lpstr>Vargo žmonės</vt:lpstr>
      <vt:lpstr>Skaidrė 5</vt:lpstr>
      <vt:lpstr>Nusikaltimas ir bausmė</vt:lpstr>
      <vt:lpstr>Skaidrė 7</vt:lpstr>
      <vt:lpstr>Adaptacija</vt:lpstr>
      <vt:lpstr>Idiotas</vt:lpstr>
      <vt:lpstr>Skaidrė 10</vt:lpstr>
      <vt:lpstr>Adaptacija</vt:lpstr>
      <vt:lpstr>Broliai Karamazovai</vt:lpstr>
      <vt:lpstr>Skaidrė 13</vt:lpstr>
      <vt:lpstr>Adaptacija</vt:lpstr>
      <vt:lpstr>Ištrauka iš „broliai karamazovai“</vt:lpstr>
      <vt:lpstr>Ačiū už dėmesį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Fiodoro Dostojevskio kūryba</dc:title>
  <dc:creator>Ugnė</dc:creator>
  <cp:lastModifiedBy>Technologiju</cp:lastModifiedBy>
  <cp:revision>27</cp:revision>
  <dcterms:created xsi:type="dcterms:W3CDTF">2015-03-18T15:31:02Z</dcterms:created>
  <dcterms:modified xsi:type="dcterms:W3CDTF">2015-03-25T07:17:02Z</dcterms:modified>
</cp:coreProperties>
</file>