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785" r:id="rId2"/>
  </p:sldMasterIdLst>
  <p:notesMasterIdLst>
    <p:notesMasterId r:id="rId16"/>
  </p:notesMasterIdLst>
  <p:handoutMasterIdLst>
    <p:handoutMasterId r:id="rId17"/>
  </p:handoutMasterIdLst>
  <p:sldIdLst>
    <p:sldId id="256" r:id="rId3"/>
    <p:sldId id="257" r:id="rId4"/>
    <p:sldId id="284" r:id="rId5"/>
    <p:sldId id="299" r:id="rId6"/>
    <p:sldId id="298" r:id="rId7"/>
    <p:sldId id="277" r:id="rId8"/>
    <p:sldId id="290" r:id="rId9"/>
    <p:sldId id="302" r:id="rId10"/>
    <p:sldId id="293" r:id="rId11"/>
    <p:sldId id="294" r:id="rId12"/>
    <p:sldId id="295" r:id="rId13"/>
    <p:sldId id="300" r:id="rId14"/>
    <p:sldId id="301" r:id="rId15"/>
  </p:sldIdLst>
  <p:sldSz cx="9144000" cy="6858000" type="screen4x3"/>
  <p:notesSz cx="69342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9E00"/>
    <a:srgbClr val="CC3300"/>
    <a:srgbClr val="CC00FF"/>
    <a:srgbClr val="FF9933"/>
    <a:srgbClr val="333399"/>
    <a:srgbClr val="99FF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05" autoAdjust="0"/>
    <p:restoredTop sz="93514" autoAdjust="0"/>
  </p:normalViewPr>
  <p:slideViewPr>
    <p:cSldViewPr snapToGrid="0">
      <p:cViewPr varScale="1">
        <p:scale>
          <a:sx n="92" d="100"/>
          <a:sy n="92" d="100"/>
        </p:scale>
        <p:origin x="100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A08F4A-EBFB-4B37-82D8-1E0A541637F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1C931A2D-760E-425A-9663-D9E27EC3DBAE}">
      <dgm:prSet/>
      <dgm:spPr>
        <a:ln>
          <a:solidFill>
            <a:srgbClr val="00B050"/>
          </a:solidFill>
        </a:ln>
      </dgm:spPr>
      <dgm:t>
        <a:bodyPr/>
        <a:lstStyle/>
        <a:p>
          <a:pPr rtl="0"/>
          <a:r>
            <a:rPr lang="lt-LT" baseline="0" smtClean="0"/>
            <a:t>VEIKSNYS</a:t>
          </a:r>
          <a:endParaRPr lang="lt-LT"/>
        </a:p>
      </dgm:t>
    </dgm:pt>
    <dgm:pt modelId="{E2182B78-AEDB-4480-A4C5-72D21091CEA1}" type="parTrans" cxnId="{F409890B-A29E-4368-B9A3-52CFCB7F68D2}">
      <dgm:prSet/>
      <dgm:spPr/>
      <dgm:t>
        <a:bodyPr/>
        <a:lstStyle/>
        <a:p>
          <a:endParaRPr lang="lt-LT"/>
        </a:p>
      </dgm:t>
    </dgm:pt>
    <dgm:pt modelId="{0C2A9BD7-D7B8-49A5-A4BE-1886951B32F2}" type="sibTrans" cxnId="{F409890B-A29E-4368-B9A3-52CFCB7F68D2}">
      <dgm:prSet/>
      <dgm:spPr/>
      <dgm:t>
        <a:bodyPr/>
        <a:lstStyle/>
        <a:p>
          <a:endParaRPr lang="lt-LT"/>
        </a:p>
      </dgm:t>
    </dgm:pt>
    <dgm:pt modelId="{DDA13121-667D-4901-86FF-BCE709B6B040}">
      <dgm:prSet/>
      <dgm:spPr>
        <a:ln>
          <a:solidFill>
            <a:srgbClr val="00B050"/>
          </a:solidFill>
        </a:ln>
      </dgm:spPr>
      <dgm:t>
        <a:bodyPr/>
        <a:lstStyle/>
        <a:p>
          <a:pPr rtl="0"/>
          <a:r>
            <a:rPr lang="lt-LT" dirty="0" smtClean="0"/>
            <a:t>TARINYS</a:t>
          </a:r>
          <a:endParaRPr lang="lt-LT" dirty="0"/>
        </a:p>
      </dgm:t>
    </dgm:pt>
    <dgm:pt modelId="{6522E3D4-FD86-4EB7-BE9A-FC4E19B4EF7C}" type="parTrans" cxnId="{141A355F-5C43-4192-A1C3-199987BF0521}">
      <dgm:prSet/>
      <dgm:spPr/>
      <dgm:t>
        <a:bodyPr/>
        <a:lstStyle/>
        <a:p>
          <a:endParaRPr lang="lt-LT"/>
        </a:p>
      </dgm:t>
    </dgm:pt>
    <dgm:pt modelId="{18111EF1-866E-4715-B1D0-3CA91096DB91}" type="sibTrans" cxnId="{141A355F-5C43-4192-A1C3-199987BF0521}">
      <dgm:prSet/>
      <dgm:spPr/>
      <dgm:t>
        <a:bodyPr/>
        <a:lstStyle/>
        <a:p>
          <a:endParaRPr lang="lt-LT"/>
        </a:p>
      </dgm:t>
    </dgm:pt>
    <dgm:pt modelId="{B14C24FC-F009-40C9-B04F-347400FAC635}" type="pres">
      <dgm:prSet presAssocID="{43A08F4A-EBFB-4B37-82D8-1E0A541637F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26F5908D-D92E-4E52-9129-054919EE361E}" type="pres">
      <dgm:prSet presAssocID="{1C931A2D-760E-425A-9663-D9E27EC3DBAE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8852107-0E4A-4C6C-9CB9-BB4B3959F652}" type="pres">
      <dgm:prSet presAssocID="{0C2A9BD7-D7B8-49A5-A4BE-1886951B32F2}" presName="sibTrans" presStyleLbl="sibTrans2D1" presStyleIdx="0" presStyleCnt="2"/>
      <dgm:spPr/>
      <dgm:t>
        <a:bodyPr/>
        <a:lstStyle/>
        <a:p>
          <a:endParaRPr lang="lt-LT"/>
        </a:p>
      </dgm:t>
    </dgm:pt>
    <dgm:pt modelId="{13B75AE6-059B-4A6C-8243-DF00A746EBDE}" type="pres">
      <dgm:prSet presAssocID="{0C2A9BD7-D7B8-49A5-A4BE-1886951B32F2}" presName="connectorText" presStyleLbl="sibTrans2D1" presStyleIdx="0" presStyleCnt="2"/>
      <dgm:spPr/>
      <dgm:t>
        <a:bodyPr/>
        <a:lstStyle/>
        <a:p>
          <a:endParaRPr lang="lt-LT"/>
        </a:p>
      </dgm:t>
    </dgm:pt>
    <dgm:pt modelId="{F7E20307-3426-463D-B455-791B9BA7AE90}" type="pres">
      <dgm:prSet presAssocID="{DDA13121-667D-4901-86FF-BCE709B6B040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08EE1D0A-EACB-4E4A-B914-C5C1D6BDDCC5}" type="pres">
      <dgm:prSet presAssocID="{18111EF1-866E-4715-B1D0-3CA91096DB91}" presName="sibTrans" presStyleLbl="sibTrans2D1" presStyleIdx="1" presStyleCnt="2"/>
      <dgm:spPr/>
      <dgm:t>
        <a:bodyPr/>
        <a:lstStyle/>
        <a:p>
          <a:endParaRPr lang="lt-LT"/>
        </a:p>
      </dgm:t>
    </dgm:pt>
    <dgm:pt modelId="{09A88A26-6E5F-4FEB-858F-647D19E0AA6A}" type="pres">
      <dgm:prSet presAssocID="{18111EF1-866E-4715-B1D0-3CA91096DB91}" presName="connectorText" presStyleLbl="sibTrans2D1" presStyleIdx="1" presStyleCnt="2"/>
      <dgm:spPr/>
      <dgm:t>
        <a:bodyPr/>
        <a:lstStyle/>
        <a:p>
          <a:endParaRPr lang="lt-LT"/>
        </a:p>
      </dgm:t>
    </dgm:pt>
  </dgm:ptLst>
  <dgm:cxnLst>
    <dgm:cxn modelId="{9689ACEC-89D1-4C85-A431-733EFC354194}" type="presOf" srcId="{18111EF1-866E-4715-B1D0-3CA91096DB91}" destId="{09A88A26-6E5F-4FEB-858F-647D19E0AA6A}" srcOrd="1" destOrd="0" presId="urn:microsoft.com/office/officeart/2005/8/layout/cycle2"/>
    <dgm:cxn modelId="{F409890B-A29E-4368-B9A3-52CFCB7F68D2}" srcId="{43A08F4A-EBFB-4B37-82D8-1E0A541637FB}" destId="{1C931A2D-760E-425A-9663-D9E27EC3DBAE}" srcOrd="0" destOrd="0" parTransId="{E2182B78-AEDB-4480-A4C5-72D21091CEA1}" sibTransId="{0C2A9BD7-D7B8-49A5-A4BE-1886951B32F2}"/>
    <dgm:cxn modelId="{02905791-BDAD-41A3-AB20-E4D889691418}" type="presOf" srcId="{0C2A9BD7-D7B8-49A5-A4BE-1886951B32F2}" destId="{13B75AE6-059B-4A6C-8243-DF00A746EBDE}" srcOrd="1" destOrd="0" presId="urn:microsoft.com/office/officeart/2005/8/layout/cycle2"/>
    <dgm:cxn modelId="{19F0197C-09CD-4F80-A8A9-A64D030B8FA5}" type="presOf" srcId="{1C931A2D-760E-425A-9663-D9E27EC3DBAE}" destId="{26F5908D-D92E-4E52-9129-054919EE361E}" srcOrd="0" destOrd="0" presId="urn:microsoft.com/office/officeart/2005/8/layout/cycle2"/>
    <dgm:cxn modelId="{141A355F-5C43-4192-A1C3-199987BF0521}" srcId="{43A08F4A-EBFB-4B37-82D8-1E0A541637FB}" destId="{DDA13121-667D-4901-86FF-BCE709B6B040}" srcOrd="1" destOrd="0" parTransId="{6522E3D4-FD86-4EB7-BE9A-FC4E19B4EF7C}" sibTransId="{18111EF1-866E-4715-B1D0-3CA91096DB91}"/>
    <dgm:cxn modelId="{9F7D83F0-A3F6-4118-B206-A43B8B8A2223}" type="presOf" srcId="{18111EF1-866E-4715-B1D0-3CA91096DB91}" destId="{08EE1D0A-EACB-4E4A-B914-C5C1D6BDDCC5}" srcOrd="0" destOrd="0" presId="urn:microsoft.com/office/officeart/2005/8/layout/cycle2"/>
    <dgm:cxn modelId="{2BA8D727-160A-484D-B24E-8CA2C2AC108E}" type="presOf" srcId="{0C2A9BD7-D7B8-49A5-A4BE-1886951B32F2}" destId="{E8852107-0E4A-4C6C-9CB9-BB4B3959F652}" srcOrd="0" destOrd="0" presId="urn:microsoft.com/office/officeart/2005/8/layout/cycle2"/>
    <dgm:cxn modelId="{CC9A2F49-D27A-4180-B5C6-7140BF100A40}" type="presOf" srcId="{DDA13121-667D-4901-86FF-BCE709B6B040}" destId="{F7E20307-3426-463D-B455-791B9BA7AE90}" srcOrd="0" destOrd="0" presId="urn:microsoft.com/office/officeart/2005/8/layout/cycle2"/>
    <dgm:cxn modelId="{56671AC4-83EB-4D5D-8897-7909B1C45893}" type="presOf" srcId="{43A08F4A-EBFB-4B37-82D8-1E0A541637FB}" destId="{B14C24FC-F009-40C9-B04F-347400FAC635}" srcOrd="0" destOrd="0" presId="urn:microsoft.com/office/officeart/2005/8/layout/cycle2"/>
    <dgm:cxn modelId="{3C0EA2D2-BD4B-4AD6-805E-F99282B7688A}" type="presParOf" srcId="{B14C24FC-F009-40C9-B04F-347400FAC635}" destId="{26F5908D-D92E-4E52-9129-054919EE361E}" srcOrd="0" destOrd="0" presId="urn:microsoft.com/office/officeart/2005/8/layout/cycle2"/>
    <dgm:cxn modelId="{E9E97144-C4CA-40C1-933D-24A0E9A2B94A}" type="presParOf" srcId="{B14C24FC-F009-40C9-B04F-347400FAC635}" destId="{E8852107-0E4A-4C6C-9CB9-BB4B3959F652}" srcOrd="1" destOrd="0" presId="urn:microsoft.com/office/officeart/2005/8/layout/cycle2"/>
    <dgm:cxn modelId="{295341EB-400E-41FF-B1E2-595187B84E34}" type="presParOf" srcId="{E8852107-0E4A-4C6C-9CB9-BB4B3959F652}" destId="{13B75AE6-059B-4A6C-8243-DF00A746EBDE}" srcOrd="0" destOrd="0" presId="urn:microsoft.com/office/officeart/2005/8/layout/cycle2"/>
    <dgm:cxn modelId="{B520AF9F-89C8-4259-9D7C-D83B930DE906}" type="presParOf" srcId="{B14C24FC-F009-40C9-B04F-347400FAC635}" destId="{F7E20307-3426-463D-B455-791B9BA7AE90}" srcOrd="2" destOrd="0" presId="urn:microsoft.com/office/officeart/2005/8/layout/cycle2"/>
    <dgm:cxn modelId="{429D408C-DCA5-4F93-BD2E-DFA196763CE5}" type="presParOf" srcId="{B14C24FC-F009-40C9-B04F-347400FAC635}" destId="{08EE1D0A-EACB-4E4A-B914-C5C1D6BDDCC5}" srcOrd="3" destOrd="0" presId="urn:microsoft.com/office/officeart/2005/8/layout/cycle2"/>
    <dgm:cxn modelId="{0D3EEE5B-BC80-4BAA-9F71-C6CC461E39B3}" type="presParOf" srcId="{08EE1D0A-EACB-4E4A-B914-C5C1D6BDDCC5}" destId="{09A88A26-6E5F-4FEB-858F-647D19E0AA6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DA7D9A-369F-446C-9D1E-5FBD3E35DA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A3C64436-B609-4C23-A574-9D07BEAD3DB1}">
      <dgm:prSet phldrT="[Text]" custT="1"/>
      <dgm:spPr/>
      <dgm:t>
        <a:bodyPr/>
        <a:lstStyle/>
        <a:p>
          <a:r>
            <a:rPr lang="lt-LT" sz="2800" dirty="0" smtClean="0">
              <a:solidFill>
                <a:srgbClr val="C00000"/>
              </a:solidFill>
            </a:rPr>
            <a:t>Nurodo veikėją  - KAS?                                              </a:t>
          </a:r>
          <a:endParaRPr lang="lt-LT" sz="2800" dirty="0">
            <a:solidFill>
              <a:srgbClr val="C00000"/>
            </a:solidFill>
          </a:endParaRPr>
        </a:p>
      </dgm:t>
    </dgm:pt>
    <dgm:pt modelId="{24B27F1F-0451-4134-9174-1C67890889A9}" type="parTrans" cxnId="{9722731A-6E34-4CD8-AF16-719623EA7DC7}">
      <dgm:prSet/>
      <dgm:spPr/>
      <dgm:t>
        <a:bodyPr/>
        <a:lstStyle/>
        <a:p>
          <a:endParaRPr lang="lt-LT"/>
        </a:p>
      </dgm:t>
    </dgm:pt>
    <dgm:pt modelId="{B849F0C2-D2B0-4CA8-ABBB-A8BAE71AB00D}" type="sibTrans" cxnId="{9722731A-6E34-4CD8-AF16-719623EA7DC7}">
      <dgm:prSet/>
      <dgm:spPr/>
      <dgm:t>
        <a:bodyPr/>
        <a:lstStyle/>
        <a:p>
          <a:endParaRPr lang="lt-LT"/>
        </a:p>
      </dgm:t>
    </dgm:pt>
    <dgm:pt modelId="{439C9C23-B7AE-4102-88DC-F1721288C60C}">
      <dgm:prSet phldrT="[Text]"/>
      <dgm:spPr/>
      <dgm:t>
        <a:bodyPr/>
        <a:lstStyle/>
        <a:p>
          <a:r>
            <a:rPr lang="lt-LT" u="sng" dirty="0" smtClean="0"/>
            <a:t>Mokiniai</a:t>
          </a:r>
          <a:r>
            <a:rPr lang="lt-LT" dirty="0" smtClean="0"/>
            <a:t> šiandien skaito</a:t>
          </a:r>
          <a:endParaRPr lang="lt-LT" dirty="0"/>
        </a:p>
      </dgm:t>
    </dgm:pt>
    <dgm:pt modelId="{5C67ADEE-1268-485A-A832-91D260BD2602}" type="parTrans" cxnId="{EE284DAE-70E0-426A-A478-0F05EDC8F41F}">
      <dgm:prSet/>
      <dgm:spPr/>
      <dgm:t>
        <a:bodyPr/>
        <a:lstStyle/>
        <a:p>
          <a:endParaRPr lang="lt-LT"/>
        </a:p>
      </dgm:t>
    </dgm:pt>
    <dgm:pt modelId="{C5E0605A-16C4-42EB-B01D-57662976662C}" type="sibTrans" cxnId="{EE284DAE-70E0-426A-A478-0F05EDC8F41F}">
      <dgm:prSet/>
      <dgm:spPr/>
      <dgm:t>
        <a:bodyPr/>
        <a:lstStyle/>
        <a:p>
          <a:endParaRPr lang="lt-LT"/>
        </a:p>
      </dgm:t>
    </dgm:pt>
    <dgm:pt modelId="{EF46E233-6B4D-4C41-A35B-73CB3D0FE2C2}">
      <dgm:prSet phldrT="[Text]"/>
      <dgm:spPr/>
      <dgm:t>
        <a:bodyPr/>
        <a:lstStyle/>
        <a:p>
          <a:r>
            <a:rPr lang="lt-LT" dirty="0" smtClean="0">
              <a:solidFill>
                <a:srgbClr val="C00000"/>
              </a:solidFill>
            </a:rPr>
            <a:t>Nurodo, ką veikėjas veikia, veikė, veikdavo, veiks?</a:t>
          </a:r>
        </a:p>
        <a:p>
          <a:r>
            <a:rPr lang="lt-LT" dirty="0" smtClean="0">
              <a:solidFill>
                <a:srgbClr val="C00000"/>
              </a:solidFill>
            </a:rPr>
            <a:t>Kas pasakyta apie veiksnį?</a:t>
          </a:r>
          <a:endParaRPr lang="lt-LT" dirty="0">
            <a:solidFill>
              <a:srgbClr val="C00000"/>
            </a:solidFill>
          </a:endParaRPr>
        </a:p>
      </dgm:t>
    </dgm:pt>
    <dgm:pt modelId="{D621EE76-01BF-459C-ACE1-5E36F1C984DC}" type="parTrans" cxnId="{6A41B95B-8704-4B6A-B3C6-DEA2DCA7265C}">
      <dgm:prSet/>
      <dgm:spPr/>
      <dgm:t>
        <a:bodyPr/>
        <a:lstStyle/>
        <a:p>
          <a:endParaRPr lang="lt-LT"/>
        </a:p>
      </dgm:t>
    </dgm:pt>
    <dgm:pt modelId="{FE38B2AA-4071-4BC2-9D26-5940708AFF63}" type="sibTrans" cxnId="{6A41B95B-8704-4B6A-B3C6-DEA2DCA7265C}">
      <dgm:prSet/>
      <dgm:spPr/>
      <dgm:t>
        <a:bodyPr/>
        <a:lstStyle/>
        <a:p>
          <a:endParaRPr lang="lt-LT"/>
        </a:p>
      </dgm:t>
    </dgm:pt>
    <dgm:pt modelId="{AF52296C-64E3-4219-8B95-60A1279D006A}">
      <dgm:prSet phldrT="[Text]"/>
      <dgm:spPr/>
      <dgm:t>
        <a:bodyPr/>
        <a:lstStyle/>
        <a:p>
          <a:r>
            <a:rPr lang="lt-LT" u="sng" dirty="0" smtClean="0"/>
            <a:t>Šviečia </a:t>
          </a:r>
          <a:r>
            <a:rPr lang="lt-LT" dirty="0" smtClean="0"/>
            <a:t>ryški saulė</a:t>
          </a:r>
          <a:endParaRPr lang="lt-LT" dirty="0"/>
        </a:p>
      </dgm:t>
    </dgm:pt>
    <dgm:pt modelId="{07224D8D-D7AF-4C3E-BC81-FB205E2E6C1F}" type="parTrans" cxnId="{12D0206E-2871-4EDC-8528-D397DFE40334}">
      <dgm:prSet/>
      <dgm:spPr/>
      <dgm:t>
        <a:bodyPr/>
        <a:lstStyle/>
        <a:p>
          <a:endParaRPr lang="lt-LT"/>
        </a:p>
      </dgm:t>
    </dgm:pt>
    <dgm:pt modelId="{3AA14A1A-2839-4916-9834-3610714E0A1C}" type="sibTrans" cxnId="{12D0206E-2871-4EDC-8528-D397DFE40334}">
      <dgm:prSet/>
      <dgm:spPr/>
      <dgm:t>
        <a:bodyPr/>
        <a:lstStyle/>
        <a:p>
          <a:endParaRPr lang="lt-LT"/>
        </a:p>
      </dgm:t>
    </dgm:pt>
    <dgm:pt modelId="{40BEDC29-7C84-4D8A-B5AB-70DCB8A32836}">
      <dgm:prSet phldrT="[Text]"/>
      <dgm:spPr/>
      <dgm:t>
        <a:bodyPr/>
        <a:lstStyle/>
        <a:p>
          <a:r>
            <a:rPr lang="lt-LT" u="sng" dirty="0" smtClean="0"/>
            <a:t>Jie</a:t>
          </a:r>
          <a:r>
            <a:rPr lang="lt-LT" dirty="0" smtClean="0"/>
            <a:t> žiūri pro langą</a:t>
          </a:r>
          <a:endParaRPr lang="lt-LT" dirty="0"/>
        </a:p>
      </dgm:t>
    </dgm:pt>
    <dgm:pt modelId="{600B590C-C114-4F4B-BB1D-49FBD59F61A8}" type="parTrans" cxnId="{E4EE9EC0-09D8-4907-9B4B-0C01DB8242E9}">
      <dgm:prSet/>
      <dgm:spPr/>
      <dgm:t>
        <a:bodyPr/>
        <a:lstStyle/>
        <a:p>
          <a:endParaRPr lang="lt-LT"/>
        </a:p>
      </dgm:t>
    </dgm:pt>
    <dgm:pt modelId="{60957211-3021-473F-8877-0019D6F2C314}" type="sibTrans" cxnId="{E4EE9EC0-09D8-4907-9B4B-0C01DB8242E9}">
      <dgm:prSet/>
      <dgm:spPr/>
      <dgm:t>
        <a:bodyPr/>
        <a:lstStyle/>
        <a:p>
          <a:endParaRPr lang="lt-LT"/>
        </a:p>
      </dgm:t>
    </dgm:pt>
    <dgm:pt modelId="{00B2BD3A-AAD2-49D7-B72A-EBC0EF79FCD9}">
      <dgm:prSet phldrT="[Text]"/>
      <dgm:spPr/>
      <dgm:t>
        <a:bodyPr/>
        <a:lstStyle/>
        <a:p>
          <a:endParaRPr lang="lt-LT" dirty="0"/>
        </a:p>
      </dgm:t>
    </dgm:pt>
    <dgm:pt modelId="{475158E7-AC36-449E-BE2E-96D696E2FAAA}" type="parTrans" cxnId="{DA031BA2-E2D5-4C81-B9FA-8387FBA35919}">
      <dgm:prSet/>
      <dgm:spPr/>
      <dgm:t>
        <a:bodyPr/>
        <a:lstStyle/>
        <a:p>
          <a:endParaRPr lang="lt-LT"/>
        </a:p>
      </dgm:t>
    </dgm:pt>
    <dgm:pt modelId="{BF424F6D-25BF-432C-A321-39588857CB48}" type="sibTrans" cxnId="{DA031BA2-E2D5-4C81-B9FA-8387FBA35919}">
      <dgm:prSet/>
      <dgm:spPr/>
      <dgm:t>
        <a:bodyPr/>
        <a:lstStyle/>
        <a:p>
          <a:endParaRPr lang="lt-LT"/>
        </a:p>
      </dgm:t>
    </dgm:pt>
    <dgm:pt modelId="{30737202-4498-45E8-B79D-C0CC6A63AC01}">
      <dgm:prSet phldrT="[Text]"/>
      <dgm:spPr/>
      <dgm:t>
        <a:bodyPr/>
        <a:lstStyle/>
        <a:p>
          <a:r>
            <a:rPr lang="lt-LT" dirty="0" smtClean="0"/>
            <a:t>Saulė  - </a:t>
          </a:r>
          <a:r>
            <a:rPr lang="lt-LT" u="sng" dirty="0" smtClean="0"/>
            <a:t>šviesulys</a:t>
          </a:r>
          <a:endParaRPr lang="lt-LT" u="sng" dirty="0"/>
        </a:p>
      </dgm:t>
    </dgm:pt>
    <dgm:pt modelId="{FA388933-9599-43AB-AFA9-240E7447DC58}" type="parTrans" cxnId="{FA79199A-3214-4410-B41A-B298419DF12B}">
      <dgm:prSet/>
      <dgm:spPr/>
      <dgm:t>
        <a:bodyPr/>
        <a:lstStyle/>
        <a:p>
          <a:endParaRPr lang="lt-LT"/>
        </a:p>
      </dgm:t>
    </dgm:pt>
    <dgm:pt modelId="{AEBEE311-AC9A-4DA0-B8D4-3EFF32180CA2}" type="sibTrans" cxnId="{FA79199A-3214-4410-B41A-B298419DF12B}">
      <dgm:prSet/>
      <dgm:spPr/>
      <dgm:t>
        <a:bodyPr/>
        <a:lstStyle/>
        <a:p>
          <a:endParaRPr lang="lt-LT"/>
        </a:p>
      </dgm:t>
    </dgm:pt>
    <dgm:pt modelId="{8F093438-EA9F-4436-B62D-BA6CB96FAE17}" type="pres">
      <dgm:prSet presAssocID="{57DA7D9A-369F-446C-9D1E-5FBD3E35DA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3CC401E6-44C0-48A3-9914-6B0827310AB5}" type="pres">
      <dgm:prSet presAssocID="{A3C64436-B609-4C23-A574-9D07BEAD3DB1}" presName="parentText" presStyleLbl="node1" presStyleIdx="0" presStyleCnt="2" custScaleY="64705" custLinFactNeighborX="1676" custLinFactNeighborY="-2406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9CD83E80-FB03-4C82-99A0-E111AE3B039F}" type="pres">
      <dgm:prSet presAssocID="{A3C64436-B609-4C23-A574-9D07BEAD3DB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7121F8A-BCEF-4F68-9744-AFD357BBC3B0}" type="pres">
      <dgm:prSet presAssocID="{EF46E233-6B4D-4C41-A35B-73CB3D0FE2C2}" presName="parentText" presStyleLbl="node1" presStyleIdx="1" presStyleCnt="2" custLinFactNeighborX="-1215" custLinFactNeighborY="-2675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7F85E70-EEBD-4399-B08F-D675157B2112}" type="pres">
      <dgm:prSet presAssocID="{EF46E233-6B4D-4C41-A35B-73CB3D0FE2C2}" presName="childText" presStyleLbl="revTx" presStyleIdx="1" presStyleCnt="2" custScaleY="93179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12D0206E-2871-4EDC-8528-D397DFE40334}" srcId="{EF46E233-6B4D-4C41-A35B-73CB3D0FE2C2}" destId="{AF52296C-64E3-4219-8B95-60A1279D006A}" srcOrd="0" destOrd="0" parTransId="{07224D8D-D7AF-4C3E-BC81-FB205E2E6C1F}" sibTransId="{3AA14A1A-2839-4916-9834-3610714E0A1C}"/>
    <dgm:cxn modelId="{FA79199A-3214-4410-B41A-B298419DF12B}" srcId="{EF46E233-6B4D-4C41-A35B-73CB3D0FE2C2}" destId="{30737202-4498-45E8-B79D-C0CC6A63AC01}" srcOrd="1" destOrd="0" parTransId="{FA388933-9599-43AB-AFA9-240E7447DC58}" sibTransId="{AEBEE311-AC9A-4DA0-B8D4-3EFF32180CA2}"/>
    <dgm:cxn modelId="{DA031BA2-E2D5-4C81-B9FA-8387FBA35919}" srcId="{EF46E233-6B4D-4C41-A35B-73CB3D0FE2C2}" destId="{00B2BD3A-AAD2-49D7-B72A-EBC0EF79FCD9}" srcOrd="2" destOrd="0" parTransId="{475158E7-AC36-449E-BE2E-96D696E2FAAA}" sibTransId="{BF424F6D-25BF-432C-A321-39588857CB48}"/>
    <dgm:cxn modelId="{9722731A-6E34-4CD8-AF16-719623EA7DC7}" srcId="{57DA7D9A-369F-446C-9D1E-5FBD3E35DA60}" destId="{A3C64436-B609-4C23-A574-9D07BEAD3DB1}" srcOrd="0" destOrd="0" parTransId="{24B27F1F-0451-4134-9174-1C67890889A9}" sibTransId="{B849F0C2-D2B0-4CA8-ABBB-A8BAE71AB00D}"/>
    <dgm:cxn modelId="{874E47F4-044B-4BB8-B057-F18F58A013C6}" type="presOf" srcId="{40BEDC29-7C84-4D8A-B5AB-70DCB8A32836}" destId="{9CD83E80-FB03-4C82-99A0-E111AE3B039F}" srcOrd="0" destOrd="1" presId="urn:microsoft.com/office/officeart/2005/8/layout/vList2"/>
    <dgm:cxn modelId="{CB9BEEAE-09E3-4831-B1A9-7DFECDAD455C}" type="presOf" srcId="{439C9C23-B7AE-4102-88DC-F1721288C60C}" destId="{9CD83E80-FB03-4C82-99A0-E111AE3B039F}" srcOrd="0" destOrd="0" presId="urn:microsoft.com/office/officeart/2005/8/layout/vList2"/>
    <dgm:cxn modelId="{B9D5D7E1-D255-4425-90AE-85CD00E2A9D0}" type="presOf" srcId="{57DA7D9A-369F-446C-9D1E-5FBD3E35DA60}" destId="{8F093438-EA9F-4436-B62D-BA6CB96FAE17}" srcOrd="0" destOrd="0" presId="urn:microsoft.com/office/officeart/2005/8/layout/vList2"/>
    <dgm:cxn modelId="{874E67BB-B0BE-4BCE-8C96-4DCEE5C67F2A}" type="presOf" srcId="{A3C64436-B609-4C23-A574-9D07BEAD3DB1}" destId="{3CC401E6-44C0-48A3-9914-6B0827310AB5}" srcOrd="0" destOrd="0" presId="urn:microsoft.com/office/officeart/2005/8/layout/vList2"/>
    <dgm:cxn modelId="{D8C9E627-FCDF-46DF-8944-C376C7CADC19}" type="presOf" srcId="{30737202-4498-45E8-B79D-C0CC6A63AC01}" destId="{37F85E70-EEBD-4399-B08F-D675157B2112}" srcOrd="0" destOrd="1" presId="urn:microsoft.com/office/officeart/2005/8/layout/vList2"/>
    <dgm:cxn modelId="{6A41B95B-8704-4B6A-B3C6-DEA2DCA7265C}" srcId="{57DA7D9A-369F-446C-9D1E-5FBD3E35DA60}" destId="{EF46E233-6B4D-4C41-A35B-73CB3D0FE2C2}" srcOrd="1" destOrd="0" parTransId="{D621EE76-01BF-459C-ACE1-5E36F1C984DC}" sibTransId="{FE38B2AA-4071-4BC2-9D26-5940708AFF63}"/>
    <dgm:cxn modelId="{E4EE9EC0-09D8-4907-9B4B-0C01DB8242E9}" srcId="{A3C64436-B609-4C23-A574-9D07BEAD3DB1}" destId="{40BEDC29-7C84-4D8A-B5AB-70DCB8A32836}" srcOrd="1" destOrd="0" parTransId="{600B590C-C114-4F4B-BB1D-49FBD59F61A8}" sibTransId="{60957211-3021-473F-8877-0019D6F2C314}"/>
    <dgm:cxn modelId="{8668756E-DABE-4DE6-8B8C-AFF71CAC68D4}" type="presOf" srcId="{EF46E233-6B4D-4C41-A35B-73CB3D0FE2C2}" destId="{E7121F8A-BCEF-4F68-9744-AFD357BBC3B0}" srcOrd="0" destOrd="0" presId="urn:microsoft.com/office/officeart/2005/8/layout/vList2"/>
    <dgm:cxn modelId="{873EB4F0-556D-40B2-B924-187F91AF6326}" type="presOf" srcId="{AF52296C-64E3-4219-8B95-60A1279D006A}" destId="{37F85E70-EEBD-4399-B08F-D675157B2112}" srcOrd="0" destOrd="0" presId="urn:microsoft.com/office/officeart/2005/8/layout/vList2"/>
    <dgm:cxn modelId="{EE284DAE-70E0-426A-A478-0F05EDC8F41F}" srcId="{A3C64436-B609-4C23-A574-9D07BEAD3DB1}" destId="{439C9C23-B7AE-4102-88DC-F1721288C60C}" srcOrd="0" destOrd="0" parTransId="{5C67ADEE-1268-485A-A832-91D260BD2602}" sibTransId="{C5E0605A-16C4-42EB-B01D-57662976662C}"/>
    <dgm:cxn modelId="{33949A22-EAA2-4E5B-ACEE-45E82F314E7F}" type="presOf" srcId="{00B2BD3A-AAD2-49D7-B72A-EBC0EF79FCD9}" destId="{37F85E70-EEBD-4399-B08F-D675157B2112}" srcOrd="0" destOrd="2" presId="urn:microsoft.com/office/officeart/2005/8/layout/vList2"/>
    <dgm:cxn modelId="{62BE4075-9248-4031-B1AC-560C1EF8A0AA}" type="presParOf" srcId="{8F093438-EA9F-4436-B62D-BA6CB96FAE17}" destId="{3CC401E6-44C0-48A3-9914-6B0827310AB5}" srcOrd="0" destOrd="0" presId="urn:microsoft.com/office/officeart/2005/8/layout/vList2"/>
    <dgm:cxn modelId="{B459EBA1-7BC5-40D8-9789-EAC686CD098B}" type="presParOf" srcId="{8F093438-EA9F-4436-B62D-BA6CB96FAE17}" destId="{9CD83E80-FB03-4C82-99A0-E111AE3B039F}" srcOrd="1" destOrd="0" presId="urn:microsoft.com/office/officeart/2005/8/layout/vList2"/>
    <dgm:cxn modelId="{4A7763CC-811A-4EED-BEFC-00888EEE337B}" type="presParOf" srcId="{8F093438-EA9F-4436-B62D-BA6CB96FAE17}" destId="{E7121F8A-BCEF-4F68-9744-AFD357BBC3B0}" srcOrd="2" destOrd="0" presId="urn:microsoft.com/office/officeart/2005/8/layout/vList2"/>
    <dgm:cxn modelId="{F3ED74BE-5313-426A-B0B0-EDFBB8003D37}" type="presParOf" srcId="{8F093438-EA9F-4436-B62D-BA6CB96FAE17}" destId="{37F85E70-EEBD-4399-B08F-D675157B211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F5908D-D92E-4E52-9129-054919EE361E}">
      <dsp:nvSpPr>
        <dsp:cNvPr id="0" name=""/>
        <dsp:cNvSpPr/>
      </dsp:nvSpPr>
      <dsp:spPr>
        <a:xfrm>
          <a:off x="1107" y="947271"/>
          <a:ext cx="1529564" cy="15295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kern="1200" baseline="0" smtClean="0"/>
            <a:t>VEIKSNYS</a:t>
          </a:r>
          <a:endParaRPr lang="lt-LT" sz="2000" kern="1200"/>
        </a:p>
      </dsp:txBody>
      <dsp:txXfrm>
        <a:off x="225106" y="1171270"/>
        <a:ext cx="1081566" cy="1081566"/>
      </dsp:txXfrm>
    </dsp:sp>
    <dsp:sp modelId="{E8852107-0E4A-4C6C-9CB9-BB4B3959F652}">
      <dsp:nvSpPr>
        <dsp:cNvPr id="0" name=""/>
        <dsp:cNvSpPr/>
      </dsp:nvSpPr>
      <dsp:spPr>
        <a:xfrm>
          <a:off x="1411323" y="731130"/>
          <a:ext cx="952932" cy="516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1600" kern="1200"/>
        </a:p>
      </dsp:txBody>
      <dsp:txXfrm>
        <a:off x="1411323" y="834375"/>
        <a:ext cx="798064" cy="309737"/>
      </dsp:txXfrm>
    </dsp:sp>
    <dsp:sp modelId="{F7E20307-3426-463D-B455-791B9BA7AE90}">
      <dsp:nvSpPr>
        <dsp:cNvPr id="0" name=""/>
        <dsp:cNvSpPr/>
      </dsp:nvSpPr>
      <dsp:spPr>
        <a:xfrm>
          <a:off x="2298848" y="947271"/>
          <a:ext cx="1529564" cy="15295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kern="1200" dirty="0" smtClean="0"/>
            <a:t>TARINYS</a:t>
          </a:r>
          <a:endParaRPr lang="lt-LT" sz="2000" kern="1200" dirty="0"/>
        </a:p>
      </dsp:txBody>
      <dsp:txXfrm>
        <a:off x="2522847" y="1171270"/>
        <a:ext cx="1081566" cy="1081566"/>
      </dsp:txXfrm>
    </dsp:sp>
    <dsp:sp modelId="{08EE1D0A-EACB-4E4A-B914-C5C1D6BDDCC5}">
      <dsp:nvSpPr>
        <dsp:cNvPr id="0" name=""/>
        <dsp:cNvSpPr/>
      </dsp:nvSpPr>
      <dsp:spPr>
        <a:xfrm rot="10800000">
          <a:off x="1465263" y="2176748"/>
          <a:ext cx="952932" cy="516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1600" kern="1200"/>
        </a:p>
      </dsp:txBody>
      <dsp:txXfrm rot="10800000">
        <a:off x="1620131" y="2279993"/>
        <a:ext cx="798064" cy="3097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C401E6-44C0-48A3-9914-6B0827310AB5}">
      <dsp:nvSpPr>
        <dsp:cNvPr id="0" name=""/>
        <dsp:cNvSpPr/>
      </dsp:nvSpPr>
      <dsp:spPr>
        <a:xfrm>
          <a:off x="0" y="33016"/>
          <a:ext cx="4440422" cy="10241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kern="1200" dirty="0" smtClean="0">
              <a:solidFill>
                <a:srgbClr val="C00000"/>
              </a:solidFill>
            </a:rPr>
            <a:t>Nurodo veikėją  - KAS?                                              </a:t>
          </a:r>
          <a:endParaRPr lang="lt-LT" sz="2800" kern="1200" dirty="0">
            <a:solidFill>
              <a:srgbClr val="C00000"/>
            </a:solidFill>
          </a:endParaRPr>
        </a:p>
      </dsp:txBody>
      <dsp:txXfrm>
        <a:off x="49995" y="83011"/>
        <a:ext cx="4340432" cy="924154"/>
      </dsp:txXfrm>
    </dsp:sp>
    <dsp:sp modelId="{9CD83E80-FB03-4C82-99A0-E111AE3B039F}">
      <dsp:nvSpPr>
        <dsp:cNvPr id="0" name=""/>
        <dsp:cNvSpPr/>
      </dsp:nvSpPr>
      <dsp:spPr>
        <a:xfrm>
          <a:off x="0" y="1073023"/>
          <a:ext cx="4440422" cy="65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83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lt-LT" sz="1900" u="sng" kern="1200" dirty="0" smtClean="0"/>
            <a:t>Mokiniai</a:t>
          </a:r>
          <a:r>
            <a:rPr lang="lt-LT" sz="1900" kern="1200" dirty="0" smtClean="0"/>
            <a:t> šiandien skaito</a:t>
          </a:r>
          <a:endParaRPr lang="lt-LT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lt-LT" sz="1900" u="sng" kern="1200" dirty="0" smtClean="0"/>
            <a:t>Jie</a:t>
          </a:r>
          <a:r>
            <a:rPr lang="lt-LT" sz="1900" kern="1200" dirty="0" smtClean="0"/>
            <a:t> žiūri pro langą</a:t>
          </a:r>
          <a:endParaRPr lang="lt-LT" sz="1900" kern="1200" dirty="0"/>
        </a:p>
      </dsp:txBody>
      <dsp:txXfrm>
        <a:off x="0" y="1073023"/>
        <a:ext cx="4440422" cy="659295"/>
      </dsp:txXfrm>
    </dsp:sp>
    <dsp:sp modelId="{E7121F8A-BCEF-4F68-9744-AFD357BBC3B0}">
      <dsp:nvSpPr>
        <dsp:cNvPr id="0" name=""/>
        <dsp:cNvSpPr/>
      </dsp:nvSpPr>
      <dsp:spPr>
        <a:xfrm>
          <a:off x="0" y="1704964"/>
          <a:ext cx="4440422" cy="1582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400" kern="1200" dirty="0" smtClean="0">
              <a:solidFill>
                <a:srgbClr val="C00000"/>
              </a:solidFill>
            </a:rPr>
            <a:t>Nurodo, ką veikėjas veikia, veikė, veikdavo, veiks?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400" kern="1200" dirty="0" smtClean="0">
              <a:solidFill>
                <a:srgbClr val="C00000"/>
              </a:solidFill>
            </a:rPr>
            <a:t>Kas pasakyta apie veiksnį?</a:t>
          </a:r>
          <a:endParaRPr lang="lt-LT" sz="2400" kern="1200" dirty="0">
            <a:solidFill>
              <a:srgbClr val="C00000"/>
            </a:solidFill>
          </a:endParaRPr>
        </a:p>
      </dsp:txBody>
      <dsp:txXfrm>
        <a:off x="77265" y="1782229"/>
        <a:ext cx="4285892" cy="1428260"/>
      </dsp:txXfrm>
    </dsp:sp>
    <dsp:sp modelId="{37F85E70-EEBD-4399-B08F-D675157B2112}">
      <dsp:nvSpPr>
        <dsp:cNvPr id="0" name=""/>
        <dsp:cNvSpPr/>
      </dsp:nvSpPr>
      <dsp:spPr>
        <a:xfrm>
          <a:off x="0" y="3315109"/>
          <a:ext cx="4440422" cy="952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83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lt-LT" sz="1900" u="sng" kern="1200" dirty="0" smtClean="0"/>
            <a:t>Šviečia </a:t>
          </a:r>
          <a:r>
            <a:rPr lang="lt-LT" sz="1900" kern="1200" dirty="0" smtClean="0"/>
            <a:t>ryški saulė</a:t>
          </a:r>
          <a:endParaRPr lang="lt-LT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lt-LT" sz="1900" kern="1200" dirty="0" smtClean="0"/>
            <a:t>Saulė  - </a:t>
          </a:r>
          <a:r>
            <a:rPr lang="lt-LT" sz="1900" u="sng" kern="1200" dirty="0" smtClean="0"/>
            <a:t>šviesulys</a:t>
          </a:r>
          <a:endParaRPr lang="lt-LT" sz="1900" u="sng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lt-LT" sz="1900" kern="1200" dirty="0"/>
        </a:p>
      </dsp:txBody>
      <dsp:txXfrm>
        <a:off x="0" y="3315109"/>
        <a:ext cx="4440422" cy="9528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7475" y="0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8238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53130F5-8B77-44AE-BBE8-E1188452E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11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l" defTabSz="92233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3738" y="4379913"/>
            <a:ext cx="5546725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8238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l" defTabSz="92233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/>
            </a:lvl1pPr>
          </a:lstStyle>
          <a:p>
            <a:pPr>
              <a:defRPr/>
            </a:pPr>
            <a:fld id="{50E32EB2-DEE3-4489-A8DC-565F3A2F73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269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F2F9CE-85ED-4059-8EE4-54004F19B1A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lt-LT" smtClean="0"/>
          </a:p>
        </p:txBody>
      </p:sp>
    </p:spTree>
    <p:extLst>
      <p:ext uri="{BB962C8B-B14F-4D97-AF65-F5344CB8AC3E}">
        <p14:creationId xmlns:p14="http://schemas.microsoft.com/office/powerpoint/2010/main" val="530924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4F770-7129-4A6D-89E3-B008D1C2D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ADAB9-A856-49E7-841F-3734F676D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68419-6D5F-4956-9CC2-09947EF0B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DB3A6-E0AD-46FC-BF3C-0CFDBEF978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C51BA-C4FC-4D54-B828-19C28B806F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9D492-A1CA-4496-9AE8-D5325EA406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2F27E-D6A1-40DF-AE99-CC4C4673B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9D6C5-3F35-4C2E-B905-242679CD99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3A445-96A3-4937-8FF7-F3AAACFBDE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51559-4105-4681-BCA0-098F73A06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274638"/>
            <a:ext cx="2076450" cy="5775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7695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5F727-74FA-40B3-A5CF-79A4532AC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sh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24F770-7129-4A6D-89E3-B008D1C2D2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00349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8ADAB9-A856-49E7-841F-3734F676D0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123321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168419-6D5F-4956-9CC2-09947EF0BE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56251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ADB3A6-E0AD-46FC-BF3C-0CFDBEF978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31793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7C51BA-C4FC-4D54-B828-19C28B806F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653738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69D492-A1CA-4496-9AE8-D5325EA406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71433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2F27E-D6A1-40DF-AE99-CC4C4673BA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1766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39D6C5-3F35-4C2E-B905-242679CD99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91449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43A445-96A3-4937-8FF7-F3AAACFBDE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19906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24BFB-C594-473D-9DC4-22CBAF4B24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91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24BFB-C594-473D-9DC4-22CBAF4B24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07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24BFB-C594-473D-9DC4-22CBAF4B24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4037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24BFB-C594-473D-9DC4-22CBAF4B24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28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24BFB-C594-473D-9DC4-22CBAF4B24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5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24BFB-C594-473D-9DC4-22CBAF4B24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79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51559-4105-4681-BCA0-098F73A06F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57687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C5F727-74FA-40B3-A5CF-79A4532AC2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29318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240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F624BFB-C594-473D-9DC4-22CBAF4B2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ransition spd="med">
    <p:push dir="r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33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E00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9E00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F624BFB-C594-473D-9DC4-22CBAF4B24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0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</p:sldLayoutIdLst>
  <p:transition spd="med">
    <p:push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/>
          <a:srcRect/>
          <a:stretch>
            <a:fillRect r="-1371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466975" y="1679575"/>
            <a:ext cx="5410200" cy="1431925"/>
          </a:xfrm>
        </p:spPr>
        <p:txBody>
          <a:bodyPr/>
          <a:lstStyle/>
          <a:p>
            <a:pPr eaLnBrk="1" hangingPunct="1"/>
            <a:r>
              <a:rPr lang="lt-LT" sz="2400" dirty="0" smtClean="0">
                <a:latin typeface="Arial" charset="0"/>
              </a:rPr>
              <a:t>PAGRINDINĖS SAKINIO DALYS</a:t>
            </a:r>
            <a:endParaRPr lang="en-US" sz="2400" dirty="0" smtClean="0">
              <a:latin typeface="Arial" charset="0"/>
            </a:endParaRPr>
          </a:p>
        </p:txBody>
      </p:sp>
      <p:sp>
        <p:nvSpPr>
          <p:cNvPr id="296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425825" y="3186113"/>
            <a:ext cx="4194175" cy="746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lt-LT" sz="2400" dirty="0" smtClean="0">
                <a:solidFill>
                  <a:srgbClr val="FF3300"/>
                </a:solidFill>
              </a:rPr>
              <a:t>ĮTVIRTINIMAS</a:t>
            </a:r>
            <a:endParaRPr lang="en-US" sz="2400" dirty="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8229600" cy="1555750"/>
          </a:xfrm>
        </p:spPr>
        <p:txBody>
          <a:bodyPr anchor="b">
            <a:spAutoFit/>
          </a:bodyPr>
          <a:lstStyle/>
          <a:p>
            <a:pPr eaLnBrk="1" hangingPunct="1"/>
            <a:r>
              <a:rPr lang="lt-LT" sz="4800" dirty="0" smtClean="0">
                <a:sym typeface="Wingdings" pitchFamily="2" charset="2"/>
              </a:rPr>
              <a:t>Pamokos uždavinys</a:t>
            </a:r>
            <a:br>
              <a:rPr lang="lt-LT" sz="4800" dirty="0" smtClean="0">
                <a:sym typeface="Wingdings" pitchFamily="2" charset="2"/>
              </a:rPr>
            </a:br>
            <a:endParaRPr lang="en-US" sz="4800" dirty="0" smtClean="0">
              <a:sym typeface="Wingdings" pitchFamily="2" charset="2"/>
            </a:endParaRPr>
          </a:p>
        </p:txBody>
      </p:sp>
      <p:sp>
        <p:nvSpPr>
          <p:cNvPr id="31746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4038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lt-LT" sz="2400" dirty="0" smtClean="0"/>
              <a:t>Pakartoti pagrindines sakinio dalis.</a:t>
            </a:r>
          </a:p>
          <a:p>
            <a:pPr eaLnBrk="1" hangingPunct="1"/>
            <a:r>
              <a:rPr lang="lt-LT" sz="2400" b="1" dirty="0" smtClean="0">
                <a:solidFill>
                  <a:srgbClr val="CC00FF"/>
                </a:solidFill>
              </a:rPr>
              <a:t>veiksnys </a:t>
            </a:r>
            <a:r>
              <a:rPr lang="lt-LT" sz="2400" b="1" dirty="0" smtClean="0"/>
              <a:t>ir </a:t>
            </a:r>
            <a:r>
              <a:rPr lang="lt-LT" sz="2400" b="1" dirty="0" smtClean="0">
                <a:solidFill>
                  <a:srgbClr val="CC00FF"/>
                </a:solidFill>
              </a:rPr>
              <a:t>tarinys.</a:t>
            </a:r>
          </a:p>
          <a:p>
            <a:pPr eaLnBrk="1" hangingPunct="1"/>
            <a:r>
              <a:rPr lang="lt-LT" sz="2400" dirty="0" smtClean="0"/>
              <a:t>Dirbsime individualiai ir poromis.</a:t>
            </a:r>
          </a:p>
          <a:p>
            <a:pPr eaLnBrk="1" hangingPunct="1"/>
            <a:r>
              <a:rPr lang="lt-LT" sz="2400" dirty="0" smtClean="0"/>
              <a:t>pasiseks, jei gebėsite savarankiškai atpažinti veiksnį ir tarinį (</a:t>
            </a:r>
            <a:r>
              <a:rPr lang="lt-LT" sz="2400" dirty="0" smtClean="0"/>
              <a:t>10 </a:t>
            </a:r>
            <a:r>
              <a:rPr lang="lt-LT" sz="2400" dirty="0" smtClean="0"/>
              <a:t>iš </a:t>
            </a:r>
            <a:r>
              <a:rPr lang="lt-LT" sz="2400" dirty="0" smtClean="0"/>
              <a:t>13 </a:t>
            </a:r>
            <a:r>
              <a:rPr lang="lt-LT" sz="2400" dirty="0" smtClean="0"/>
              <a:t>žodžių) pateiktame tekste iš 6 sakinių. </a:t>
            </a:r>
          </a:p>
          <a:p>
            <a:pPr eaLnBrk="1" hangingPunct="1"/>
            <a:endParaRPr lang="lt-LT" sz="2400" dirty="0" smtClean="0">
              <a:sym typeface="Wingdings" pitchFamily="2" charset="2"/>
            </a:endParaRPr>
          </a:p>
          <a:p>
            <a:pPr eaLnBrk="1" hangingPunct="1"/>
            <a:endParaRPr lang="en-US" sz="2400" dirty="0" smtClean="0"/>
          </a:p>
        </p:txBody>
      </p:sp>
      <p:pic>
        <p:nvPicPr>
          <p:cNvPr id="31747" name="Picture 10" descr="School bus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405438" y="1082675"/>
            <a:ext cx="3738562" cy="4525963"/>
          </a:xfrm>
        </p:spPr>
      </p:pic>
      <p:sp>
        <p:nvSpPr>
          <p:cNvPr id="31748" name="Oval 5"/>
          <p:cNvSpPr>
            <a:spLocks noChangeArrowheads="1"/>
          </p:cNvSpPr>
          <p:nvPr/>
        </p:nvSpPr>
        <p:spPr bwMode="auto">
          <a:xfrm rot="554637">
            <a:off x="6327723" y="1449231"/>
            <a:ext cx="2078037" cy="676275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lt-LT" b="1" dirty="0">
                <a:solidFill>
                  <a:srgbClr val="FFCC00"/>
                </a:solidFill>
              </a:rPr>
              <a:t>5 </a:t>
            </a:r>
            <a:r>
              <a:rPr lang="lt-LT" b="1" dirty="0" smtClean="0">
                <a:solidFill>
                  <a:srgbClr val="FFCC00"/>
                </a:solidFill>
              </a:rPr>
              <a:t>b </a:t>
            </a:r>
            <a:r>
              <a:rPr lang="lt-LT" b="1" dirty="0">
                <a:solidFill>
                  <a:srgbClr val="FFCC00"/>
                </a:solidFill>
              </a:rPr>
              <a:t>klasė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1625"/>
            <a:ext cx="7847013" cy="1031875"/>
          </a:xfrm>
        </p:spPr>
        <p:txBody>
          <a:bodyPr/>
          <a:lstStyle/>
          <a:p>
            <a:pPr eaLnBrk="1" hangingPunct="1"/>
            <a:r>
              <a:rPr lang="lt-LT" sz="3600" smtClean="0">
                <a:latin typeface="Comic Sans MS" pitchFamily="66" charset="0"/>
              </a:rPr>
              <a:t>KAIP MOKYSIMĖS?</a:t>
            </a:r>
          </a:p>
        </p:txBody>
      </p:sp>
      <p:sp>
        <p:nvSpPr>
          <p:cNvPr id="32770" name="_s40988"/>
          <p:cNvSpPr>
            <a:spLocks noChangeArrowheads="1" noTextEdit="1"/>
          </p:cNvSpPr>
          <p:nvPr/>
        </p:nvSpPr>
        <p:spPr bwMode="auto">
          <a:xfrm>
            <a:off x="3903663" y="2398713"/>
            <a:ext cx="1493837" cy="1760537"/>
          </a:xfrm>
          <a:prstGeom prst="ellipse">
            <a:avLst/>
          </a:prstGeom>
          <a:solidFill>
            <a:schemeClr val="accent2">
              <a:alpha val="50195"/>
            </a:schemeClr>
          </a:solidFill>
          <a:ln w="4669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/>
          <a:p>
            <a:endParaRPr lang="lt-LT"/>
          </a:p>
        </p:txBody>
      </p:sp>
      <p:sp>
        <p:nvSpPr>
          <p:cNvPr id="32771" name="_s40989"/>
          <p:cNvSpPr>
            <a:spLocks noChangeArrowheads="1"/>
          </p:cNvSpPr>
          <p:nvPr/>
        </p:nvSpPr>
        <p:spPr bwMode="auto">
          <a:xfrm>
            <a:off x="3903663" y="1785938"/>
            <a:ext cx="149383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lt-LT" sz="2700">
                <a:cs typeface="Arial" charset="0"/>
              </a:rPr>
              <a:t>Skaitydami</a:t>
            </a:r>
          </a:p>
        </p:txBody>
      </p:sp>
      <p:sp>
        <p:nvSpPr>
          <p:cNvPr id="32772" name="_s40994"/>
          <p:cNvSpPr>
            <a:spLocks noChangeArrowheads="1" noTextEdit="1"/>
          </p:cNvSpPr>
          <p:nvPr/>
        </p:nvSpPr>
        <p:spPr bwMode="auto">
          <a:xfrm>
            <a:off x="4470400" y="3067050"/>
            <a:ext cx="1495425" cy="1760538"/>
          </a:xfrm>
          <a:prstGeom prst="ellipse">
            <a:avLst/>
          </a:prstGeom>
          <a:solidFill>
            <a:schemeClr val="hlink">
              <a:alpha val="50195"/>
            </a:schemeClr>
          </a:solidFill>
          <a:ln w="4669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endParaRPr lang="lt-LT"/>
          </a:p>
        </p:txBody>
      </p:sp>
      <p:sp>
        <p:nvSpPr>
          <p:cNvPr id="32773" name="_s40995"/>
          <p:cNvSpPr>
            <a:spLocks noChangeArrowheads="1"/>
          </p:cNvSpPr>
          <p:nvPr/>
        </p:nvSpPr>
        <p:spPr bwMode="auto">
          <a:xfrm>
            <a:off x="6113463" y="3730625"/>
            <a:ext cx="14954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lt-LT" sz="2700">
                <a:cs typeface="Arial" charset="0"/>
              </a:rPr>
              <a:t>Klausydamiesi</a:t>
            </a:r>
          </a:p>
        </p:txBody>
      </p:sp>
      <p:sp>
        <p:nvSpPr>
          <p:cNvPr id="32774" name="_s40990"/>
          <p:cNvSpPr>
            <a:spLocks noChangeArrowheads="1" noTextEdit="1"/>
          </p:cNvSpPr>
          <p:nvPr/>
        </p:nvSpPr>
        <p:spPr bwMode="auto">
          <a:xfrm>
            <a:off x="3903663" y="3735388"/>
            <a:ext cx="1493837" cy="1760537"/>
          </a:xfrm>
          <a:prstGeom prst="ellipse">
            <a:avLst/>
          </a:prstGeom>
          <a:solidFill>
            <a:schemeClr val="hlink">
              <a:alpha val="50195"/>
            </a:schemeClr>
          </a:solidFill>
          <a:ln w="4669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endParaRPr lang="lt-LT"/>
          </a:p>
        </p:txBody>
      </p:sp>
      <p:sp>
        <p:nvSpPr>
          <p:cNvPr id="32775" name="_s40991"/>
          <p:cNvSpPr>
            <a:spLocks noChangeArrowheads="1"/>
          </p:cNvSpPr>
          <p:nvPr/>
        </p:nvSpPr>
        <p:spPr bwMode="auto">
          <a:xfrm>
            <a:off x="3903663" y="5670550"/>
            <a:ext cx="149383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lt-LT" sz="2700">
                <a:cs typeface="Arial" charset="0"/>
              </a:rPr>
              <a:t>Rašydami</a:t>
            </a:r>
          </a:p>
        </p:txBody>
      </p:sp>
      <p:sp>
        <p:nvSpPr>
          <p:cNvPr id="32776" name="_s40992"/>
          <p:cNvSpPr>
            <a:spLocks noChangeArrowheads="1" noTextEdit="1"/>
          </p:cNvSpPr>
          <p:nvPr/>
        </p:nvSpPr>
        <p:spPr bwMode="auto">
          <a:xfrm>
            <a:off x="3335338" y="3067050"/>
            <a:ext cx="1495425" cy="1760538"/>
          </a:xfrm>
          <a:prstGeom prst="ellipse">
            <a:avLst/>
          </a:prstGeom>
          <a:solidFill>
            <a:schemeClr val="folHlink">
              <a:alpha val="50195"/>
            </a:schemeClr>
          </a:solidFill>
          <a:ln w="4669">
            <a:solidFill>
              <a:schemeClr val="folHlink"/>
            </a:solidFill>
            <a:round/>
            <a:headEnd/>
            <a:tailEnd/>
          </a:ln>
        </p:spPr>
        <p:txBody>
          <a:bodyPr anchor="ctr"/>
          <a:lstStyle/>
          <a:p>
            <a:endParaRPr lang="lt-LT"/>
          </a:p>
        </p:txBody>
      </p:sp>
      <p:sp>
        <p:nvSpPr>
          <p:cNvPr id="32777" name="_s40993"/>
          <p:cNvSpPr>
            <a:spLocks noChangeArrowheads="1"/>
          </p:cNvSpPr>
          <p:nvPr/>
        </p:nvSpPr>
        <p:spPr bwMode="auto">
          <a:xfrm>
            <a:off x="1692275" y="3713163"/>
            <a:ext cx="17589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lt-LT" sz="2700">
                <a:cs typeface="Arial" charset="0"/>
              </a:rPr>
              <a:t>Žaisdami</a:t>
            </a:r>
          </a:p>
        </p:txBody>
      </p:sp>
      <p:sp>
        <p:nvSpPr>
          <p:cNvPr id="32778" name="Picture 14" descr="books,emoticons,glasses,learning,readings,reads,smiley,smiley face,smiley faces,smileys,smilie,smilie face,smilie faces,smilies,smily,smily face,smily faces,students,studying,symbols"/>
          <p:cNvSpPr>
            <a:spLocks noChangeAspect="1" noChangeArrowheads="1"/>
          </p:cNvSpPr>
          <p:nvPr/>
        </p:nvSpPr>
        <p:spPr bwMode="auto">
          <a:xfrm>
            <a:off x="5651500" y="1547813"/>
            <a:ext cx="1068388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lt-LT"/>
          </a:p>
        </p:txBody>
      </p:sp>
      <p:pic>
        <p:nvPicPr>
          <p:cNvPr id="32780" name="Picture 8" descr="air,airplanes,boys,children,flies,flying,iCLIPART,kids,males,paper airplanes,paper planes,planes,playing,plays,running,runs,toy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87713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1" name="Picture 6" descr="communications,gestures,hearings,listening,men,people,cartoo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3041650"/>
            <a:ext cx="941388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2" name="Picture 18" descr="books,emoticons,glasses,learning,readings,reads,smiley,smiley face,smiley faces,smileys,smilie,smilie face,smilie faces,smilies,smily,smily face,smily faces,students,studying,symbol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9925" y="1258888"/>
            <a:ext cx="1319213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3" name="_s40991"/>
          <p:cNvSpPr>
            <a:spLocks noChangeArrowheads="1"/>
          </p:cNvSpPr>
          <p:nvPr/>
        </p:nvSpPr>
        <p:spPr bwMode="auto">
          <a:xfrm>
            <a:off x="2114550" y="2598738"/>
            <a:ext cx="149383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lt-LT" sz="2700">
                <a:cs typeface="Arial" charset="0"/>
              </a:rPr>
              <a:t>Kalbėdami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964" y="416499"/>
            <a:ext cx="7773338" cy="1596177"/>
          </a:xfrm>
        </p:spPr>
        <p:txBody>
          <a:bodyPr/>
          <a:lstStyle/>
          <a:p>
            <a:r>
              <a:rPr lang="lt-LT" b="1" dirty="0" smtClean="0"/>
              <a:t>PRISIMINKIME</a:t>
            </a:r>
            <a:endParaRPr lang="lt-LT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45330591"/>
              </p:ext>
            </p:extLst>
          </p:nvPr>
        </p:nvGraphicFramePr>
        <p:xfrm>
          <a:off x="685330" y="2367093"/>
          <a:ext cx="3829520" cy="3424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4102889591"/>
              </p:ext>
            </p:extLst>
          </p:nvPr>
        </p:nvGraphicFramePr>
        <p:xfrm>
          <a:off x="4629150" y="1754373"/>
          <a:ext cx="4440422" cy="4316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4986670" y="5433237"/>
            <a:ext cx="47846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677786" y="5730949"/>
            <a:ext cx="5528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732946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1380069"/>
          </a:xfrm>
        </p:spPr>
        <p:txBody>
          <a:bodyPr/>
          <a:lstStyle/>
          <a:p>
            <a:r>
              <a:rPr lang="lt-LT" dirty="0" smtClean="0"/>
              <a:t>UŽDUOTIS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PASIKLYDĘ SAKINIAI</a:t>
            </a:r>
            <a:endParaRPr lang="lt-LT" sz="3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anchor="b"/>
          <a:lstStyle/>
          <a:p>
            <a:pPr eaLnBrk="1" hangingPunct="1"/>
            <a:endParaRPr lang="lt-LT" i="1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57200"/>
            <a:ext cx="9144000" cy="5559136"/>
          </a:xfrm>
          <a:pattFill prst="pct10">
            <a:fgClr>
              <a:schemeClr val="accent1">
                <a:hueOff val="0"/>
                <a:satOff val="0"/>
                <a:lumOff val="0"/>
              </a:schemeClr>
            </a:fgClr>
            <a:bgClr>
              <a:schemeClr val="bg1"/>
            </a:bgClr>
          </a:pattFill>
          <a:ln>
            <a:gradFill>
              <a:gsLst>
                <a:gs pos="35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2600" u="sng" dirty="0">
                <a:solidFill>
                  <a:schemeClr val="accent5">
                    <a:lumMod val="50000"/>
                  </a:schemeClr>
                </a:solidFill>
              </a:rPr>
              <a:t>Prasidėjo</a:t>
            </a:r>
            <a:r>
              <a:rPr lang="lt-LT" sz="2600" dirty="0">
                <a:solidFill>
                  <a:schemeClr val="accent5">
                    <a:lumMod val="50000"/>
                  </a:schemeClr>
                </a:solidFill>
              </a:rPr>
              <a:t> puikios </a:t>
            </a:r>
            <a:r>
              <a:rPr lang="lt-LT" sz="2600" u="sng" dirty="0">
                <a:solidFill>
                  <a:schemeClr val="accent5">
                    <a:lumMod val="50000"/>
                  </a:schemeClr>
                </a:solidFill>
              </a:rPr>
              <a:t>dienos.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600" u="sng" dirty="0">
                <a:solidFill>
                  <a:schemeClr val="accent3">
                    <a:lumMod val="50000"/>
                  </a:schemeClr>
                </a:solidFill>
              </a:rPr>
              <a:t>Pavasaris </a:t>
            </a:r>
            <a:r>
              <a:rPr lang="lt-LT" sz="2600" dirty="0">
                <a:solidFill>
                  <a:schemeClr val="accent3">
                    <a:lumMod val="50000"/>
                  </a:schemeClr>
                </a:solidFill>
              </a:rPr>
              <a:t> kaip iš maišo </a:t>
            </a:r>
            <a:r>
              <a:rPr lang="lt-LT" sz="2600" u="sng" dirty="0">
                <a:solidFill>
                  <a:schemeClr val="accent3">
                    <a:lumMod val="50000"/>
                  </a:schemeClr>
                </a:solidFill>
              </a:rPr>
              <a:t>pila</a:t>
            </a:r>
            <a:r>
              <a:rPr lang="lt-LT" sz="2600" dirty="0">
                <a:solidFill>
                  <a:schemeClr val="accent3">
                    <a:lumMod val="50000"/>
                  </a:schemeClr>
                </a:solidFill>
              </a:rPr>
              <a:t> vis naujas ir naujas grožybes ant  žemės.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600" dirty="0">
                <a:solidFill>
                  <a:schemeClr val="accent6"/>
                </a:solidFill>
              </a:rPr>
              <a:t>Ten </a:t>
            </a:r>
            <a:r>
              <a:rPr lang="lt-LT" sz="2600" u="sng" dirty="0">
                <a:solidFill>
                  <a:schemeClr val="accent6"/>
                </a:solidFill>
              </a:rPr>
              <a:t>gandras,</a:t>
            </a:r>
            <a:r>
              <a:rPr lang="lt-LT" sz="2600" dirty="0">
                <a:solidFill>
                  <a:schemeClr val="accent6"/>
                </a:solidFill>
              </a:rPr>
              <a:t> linksmai tarškindamas snapą,  </a:t>
            </a:r>
            <a:r>
              <a:rPr lang="lt-LT" sz="2600" u="sng" dirty="0">
                <a:solidFill>
                  <a:schemeClr val="accent6"/>
                </a:solidFill>
              </a:rPr>
              <a:t>neša </a:t>
            </a:r>
            <a:r>
              <a:rPr lang="lt-LT" sz="2600" dirty="0">
                <a:solidFill>
                  <a:schemeClr val="accent6"/>
                </a:solidFill>
              </a:rPr>
              <a:t>į lizdą </a:t>
            </a:r>
            <a:r>
              <a:rPr lang="lt-LT" sz="2600" dirty="0" err="1">
                <a:solidFill>
                  <a:schemeClr val="accent6"/>
                </a:solidFill>
              </a:rPr>
              <a:t>virbelius</a:t>
            </a:r>
            <a:r>
              <a:rPr lang="lt-LT" sz="2600" dirty="0">
                <a:solidFill>
                  <a:schemeClr val="accent6"/>
                </a:solidFill>
              </a:rPr>
              <a:t>, </a:t>
            </a:r>
            <a:r>
              <a:rPr lang="lt-LT" sz="2600" u="sng" dirty="0" smtClean="0">
                <a:solidFill>
                  <a:schemeClr val="accent6"/>
                </a:solidFill>
              </a:rPr>
              <a:t>taiso</a:t>
            </a:r>
            <a:r>
              <a:rPr lang="lt-LT" sz="2600" dirty="0" smtClean="0">
                <a:solidFill>
                  <a:schemeClr val="accent6"/>
                </a:solidFill>
              </a:rPr>
              <a:t> </a:t>
            </a:r>
            <a:r>
              <a:rPr lang="lt-LT" sz="2600" dirty="0">
                <a:solidFill>
                  <a:schemeClr val="accent6"/>
                </a:solidFill>
              </a:rPr>
              <a:t>lizdą.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600" dirty="0"/>
              <a:t> </a:t>
            </a:r>
            <a:r>
              <a:rPr lang="lt-LT" sz="2600" dirty="0">
                <a:solidFill>
                  <a:srgbClr val="C00000"/>
                </a:solidFill>
              </a:rPr>
              <a:t>Tolėliau, </a:t>
            </a:r>
            <a:r>
              <a:rPr lang="lt-LT" sz="2600" dirty="0" smtClean="0">
                <a:solidFill>
                  <a:srgbClr val="C00000"/>
                </a:solidFill>
              </a:rPr>
              <a:t>ant </a:t>
            </a:r>
            <a:r>
              <a:rPr lang="lt-LT" sz="2600" dirty="0">
                <a:solidFill>
                  <a:srgbClr val="C00000"/>
                </a:solidFill>
              </a:rPr>
              <a:t>alyvų kerų, </a:t>
            </a:r>
            <a:r>
              <a:rPr lang="lt-LT" sz="2600" u="sng" dirty="0">
                <a:solidFill>
                  <a:srgbClr val="C00000"/>
                </a:solidFill>
              </a:rPr>
              <a:t>būrys žvirblių čirška</a:t>
            </a:r>
            <a:r>
              <a:rPr lang="lt-LT" sz="2600" dirty="0">
                <a:solidFill>
                  <a:srgbClr val="C00000"/>
                </a:solidFill>
              </a:rPr>
              <a:t> pavasarines  giesmeles. 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600" dirty="0">
                <a:solidFill>
                  <a:srgbClr val="009E00"/>
                </a:solidFill>
              </a:rPr>
              <a:t>Dar toliau tyliai, iš lengvo </a:t>
            </a:r>
            <a:r>
              <a:rPr lang="lt-LT" sz="2600" u="sng" dirty="0">
                <a:solidFill>
                  <a:srgbClr val="009E00"/>
                </a:solidFill>
              </a:rPr>
              <a:t>bėga</a:t>
            </a:r>
            <a:r>
              <a:rPr lang="lt-LT" sz="2600" dirty="0">
                <a:solidFill>
                  <a:srgbClr val="009E00"/>
                </a:solidFill>
              </a:rPr>
              <a:t> srauni </a:t>
            </a:r>
            <a:r>
              <a:rPr lang="lt-LT" sz="2600" u="sng" dirty="0">
                <a:solidFill>
                  <a:srgbClr val="009E00"/>
                </a:solidFill>
              </a:rPr>
              <a:t>upelė.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600" dirty="0">
                <a:solidFill>
                  <a:srgbClr val="FFCC00"/>
                </a:solidFill>
              </a:rPr>
              <a:t>Iš aukštybių  spindulius </a:t>
            </a:r>
            <a:r>
              <a:rPr lang="lt-LT" sz="2600" u="sng" dirty="0">
                <a:solidFill>
                  <a:srgbClr val="FFCC00"/>
                </a:solidFill>
              </a:rPr>
              <a:t>siunčia</a:t>
            </a:r>
            <a:r>
              <a:rPr lang="lt-LT" sz="2600" dirty="0">
                <a:solidFill>
                  <a:srgbClr val="FFCC00"/>
                </a:solidFill>
              </a:rPr>
              <a:t>  </a:t>
            </a:r>
            <a:r>
              <a:rPr lang="lt-LT" sz="2600" u="sng" dirty="0">
                <a:solidFill>
                  <a:srgbClr val="FFCC00"/>
                </a:solidFill>
              </a:rPr>
              <a:t>saulė</a:t>
            </a:r>
            <a:r>
              <a:rPr lang="lt-LT" sz="2600" dirty="0">
                <a:solidFill>
                  <a:srgbClr val="FFCC00"/>
                </a:solidFill>
              </a:rPr>
              <a:t>. </a:t>
            </a:r>
            <a:r>
              <a:rPr lang="lt-LT" sz="2600" u="sng" dirty="0">
                <a:solidFill>
                  <a:srgbClr val="FFCC00"/>
                </a:solidFill>
              </a:rPr>
              <a:t>Ji</a:t>
            </a:r>
            <a:r>
              <a:rPr lang="lt-LT" sz="2600" dirty="0">
                <a:solidFill>
                  <a:srgbClr val="FFCC00"/>
                </a:solidFill>
              </a:rPr>
              <a:t> – </a:t>
            </a:r>
            <a:r>
              <a:rPr lang="lt-LT" sz="2600" dirty="0" err="1">
                <a:solidFill>
                  <a:srgbClr val="FFCC00"/>
                </a:solidFill>
              </a:rPr>
              <a:t>žadintoja</a:t>
            </a:r>
            <a:r>
              <a:rPr lang="lt-LT" sz="2600" dirty="0">
                <a:solidFill>
                  <a:srgbClr val="FFCC00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600" dirty="0">
                <a:solidFill>
                  <a:schemeClr val="accent5">
                    <a:lumMod val="75000"/>
                  </a:schemeClr>
                </a:solidFill>
              </a:rPr>
              <a:t>O </a:t>
            </a:r>
            <a:r>
              <a:rPr lang="lt-LT" sz="2600" u="sng" dirty="0">
                <a:solidFill>
                  <a:schemeClr val="accent5">
                    <a:lumMod val="75000"/>
                  </a:schemeClr>
                </a:solidFill>
              </a:rPr>
              <a:t>mes</a:t>
            </a:r>
            <a:r>
              <a:rPr lang="lt-LT" sz="2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t-LT" sz="2600" u="sng" dirty="0">
                <a:solidFill>
                  <a:schemeClr val="accent5">
                    <a:lumMod val="75000"/>
                  </a:schemeClr>
                </a:solidFill>
              </a:rPr>
              <a:t>išeikime </a:t>
            </a:r>
            <a:r>
              <a:rPr lang="lt-LT" sz="2600" dirty="0">
                <a:solidFill>
                  <a:schemeClr val="accent5">
                    <a:lumMod val="75000"/>
                  </a:schemeClr>
                </a:solidFill>
              </a:rPr>
              <a:t>į kiemus ir </a:t>
            </a:r>
            <a:r>
              <a:rPr lang="lt-LT" sz="2600" u="sng" dirty="0">
                <a:solidFill>
                  <a:schemeClr val="accent5">
                    <a:lumMod val="75000"/>
                  </a:schemeClr>
                </a:solidFill>
              </a:rPr>
              <a:t>pasigrožėkime</a:t>
            </a:r>
            <a:r>
              <a:rPr lang="lt-LT" sz="2600" dirty="0">
                <a:solidFill>
                  <a:schemeClr val="accent5">
                    <a:lumMod val="75000"/>
                  </a:schemeClr>
                </a:solidFill>
              </a:rPr>
              <a:t> bundančia gamta.</a:t>
            </a:r>
          </a:p>
          <a:p>
            <a:pPr eaLnBrk="1" hangingPunct="1">
              <a:buFont typeface="Symbol" pitchFamily="18" charset="2"/>
              <a:buChar char=""/>
            </a:pPr>
            <a:endParaRPr lang="lt-LT" i="1" dirty="0" smtClean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3455" y="945573"/>
            <a:ext cx="1288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42064" y="1517073"/>
            <a:ext cx="415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045036" y="2493818"/>
            <a:ext cx="6338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11927" y="2971800"/>
            <a:ext cx="7793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86500" y="3512127"/>
            <a:ext cx="935182" cy="10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4530436" y="4509655"/>
            <a:ext cx="820882" cy="10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875809" y="5101936"/>
            <a:ext cx="10806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6598227" y="5081155"/>
            <a:ext cx="1527464" cy="20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96291" y="5663045"/>
            <a:ext cx="10079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4042064" y="5673436"/>
            <a:ext cx="2098963" cy="10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 smtClean="0"/>
              <a:t>užduotis </a:t>
            </a:r>
            <a:r>
              <a:rPr lang="lt-LT" b="1" i="1" dirty="0" smtClean="0">
                <a:sym typeface="Wingdings" pitchFamily="2" charset="2"/>
              </a:rPr>
              <a:t>– Kas PIRMAS?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lt-LT" dirty="0" smtClean="0"/>
              <a:t>	</a:t>
            </a:r>
            <a:r>
              <a:rPr lang="lt-LT" sz="2400" dirty="0" smtClean="0"/>
              <a:t>Sugalvokite sakinį, kurio veiksnys- žmogaus vardas. </a:t>
            </a:r>
            <a:endParaRPr lang="lt-LT" sz="2400" dirty="0"/>
          </a:p>
          <a:p>
            <a:pPr>
              <a:buFontTx/>
              <a:buNone/>
            </a:pPr>
            <a:endParaRPr lang="lt-LT" sz="2400" dirty="0" smtClean="0"/>
          </a:p>
          <a:p>
            <a:pPr>
              <a:buFontTx/>
              <a:buNone/>
            </a:pPr>
            <a:r>
              <a:rPr lang="lt-LT" sz="2400" dirty="0" smtClean="0"/>
              <a:t>	Pakeiskite sakinį taip, kad tą vardą reikėtų atskirti ar išskirti. </a:t>
            </a:r>
          </a:p>
          <a:p>
            <a:pPr>
              <a:buFontTx/>
              <a:buNone/>
            </a:pPr>
            <a:r>
              <a:rPr lang="lt-LT" dirty="0" smtClean="0"/>
              <a:t>	</a:t>
            </a:r>
            <a:endParaRPr lang="lt-LT" i="1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1244987"/>
          </a:xfrm>
        </p:spPr>
        <p:txBody>
          <a:bodyPr/>
          <a:lstStyle/>
          <a:p>
            <a:r>
              <a:rPr lang="lt-LT" dirty="0" smtClean="0"/>
              <a:t>UŽDUOTIS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138055"/>
            <a:ext cx="6517482" cy="2119745"/>
          </a:xfrm>
        </p:spPr>
        <p:txBody>
          <a:bodyPr>
            <a:normAutofit/>
          </a:bodyPr>
          <a:lstStyle/>
          <a:p>
            <a:r>
              <a:rPr lang="lt-LT" sz="2800" dirty="0">
                <a:solidFill>
                  <a:srgbClr val="C00000"/>
                </a:solidFill>
              </a:rPr>
              <a:t>Tekste raskite veiksnius ir tarinius, juos </a:t>
            </a:r>
            <a:r>
              <a:rPr lang="lt-LT" sz="2800" dirty="0" smtClean="0">
                <a:solidFill>
                  <a:srgbClr val="C00000"/>
                </a:solidFill>
              </a:rPr>
              <a:t>pabraukite SUTARTINIAIS ŽENKLAIS. </a:t>
            </a:r>
            <a:r>
              <a:rPr lang="lt-LT" sz="2800" dirty="0">
                <a:solidFill>
                  <a:srgbClr val="C00000"/>
                </a:solidFill>
              </a:rPr>
              <a:t>(Iš viso yra 4 veiksniai ir 9 tariniai)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50910148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332" y="618518"/>
            <a:ext cx="7773338" cy="358227"/>
          </a:xfrm>
        </p:spPr>
        <p:txBody>
          <a:bodyPr>
            <a:normAutofit fontScale="90000"/>
          </a:bodyPr>
          <a:lstStyle/>
          <a:p>
            <a:r>
              <a:rPr lang="lt-LT" b="1" i="1" dirty="0" smtClean="0"/>
              <a:t>PASITIKRINKIME</a:t>
            </a:r>
            <a:endParaRPr lang="lt-LT" b="1" i="1" dirty="0" smtClean="0"/>
          </a:p>
        </p:txBody>
      </p:sp>
      <p:sp>
        <p:nvSpPr>
          <p:cNvPr id="44034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5330" y="1298864"/>
            <a:ext cx="7772870" cy="494607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lt-LT" sz="2800" dirty="0" smtClean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lt-LT" sz="2800" dirty="0" smtClean="0"/>
              <a:t>	</a:t>
            </a:r>
            <a:r>
              <a:rPr lang="lt-LT" sz="2800" dirty="0" smtClean="0">
                <a:solidFill>
                  <a:srgbClr val="000099"/>
                </a:solidFill>
              </a:rPr>
              <a:t>MŪSŲ </a:t>
            </a:r>
            <a:r>
              <a:rPr lang="lt-LT" sz="2800" dirty="0" smtClean="0">
                <a:solidFill>
                  <a:srgbClr val="C00000"/>
                </a:solidFill>
              </a:rPr>
              <a:t>ŠEIMA</a:t>
            </a:r>
            <a:r>
              <a:rPr lang="lt-LT" sz="2800" dirty="0">
                <a:solidFill>
                  <a:srgbClr val="000099"/>
                </a:solidFill>
              </a:rPr>
              <a:t> </a:t>
            </a:r>
            <a:r>
              <a:rPr lang="lt-LT" sz="2800" dirty="0" smtClean="0">
                <a:solidFill>
                  <a:srgbClr val="000099"/>
                </a:solidFill>
              </a:rPr>
              <a:t> dabar </a:t>
            </a:r>
            <a:r>
              <a:rPr lang="lt-LT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auginA</a:t>
            </a:r>
            <a:r>
              <a:rPr lang="lt-LT" sz="2800" dirty="0" smtClean="0">
                <a:solidFill>
                  <a:srgbClr val="000099"/>
                </a:solidFill>
              </a:rPr>
              <a:t> </a:t>
            </a:r>
            <a:r>
              <a:rPr lang="lt-LT" sz="2800" dirty="0" smtClean="0">
                <a:solidFill>
                  <a:srgbClr val="000099"/>
                </a:solidFill>
              </a:rPr>
              <a:t>mielą katytę</a:t>
            </a:r>
            <a:r>
              <a:rPr lang="lt-LT" sz="2800" dirty="0">
                <a:solidFill>
                  <a:srgbClr val="000099"/>
                </a:solidFill>
              </a:rPr>
              <a:t> </a:t>
            </a:r>
            <a:r>
              <a:rPr lang="lt-LT" sz="2800" dirty="0" smtClean="0">
                <a:solidFill>
                  <a:srgbClr val="000099"/>
                </a:solidFill>
              </a:rPr>
              <a:t>- </a:t>
            </a:r>
            <a:r>
              <a:rPr lang="lt-LT" sz="2800" dirty="0" err="1" smtClean="0">
                <a:solidFill>
                  <a:srgbClr val="000099"/>
                </a:solidFill>
              </a:rPr>
              <a:t>KitĘ</a:t>
            </a:r>
            <a:r>
              <a:rPr lang="lt-LT" sz="2800" dirty="0" smtClean="0">
                <a:solidFill>
                  <a:srgbClr val="000099"/>
                </a:solidFill>
              </a:rPr>
              <a:t>. </a:t>
            </a:r>
            <a:r>
              <a:rPr lang="lt-LT" sz="2800" dirty="0" smtClean="0">
                <a:solidFill>
                  <a:srgbClr val="C00000"/>
                </a:solidFill>
              </a:rPr>
              <a:t>Ji</a:t>
            </a:r>
            <a:r>
              <a:rPr lang="lt-LT" sz="2800" dirty="0" smtClean="0">
                <a:solidFill>
                  <a:srgbClr val="000099"/>
                </a:solidFill>
              </a:rPr>
              <a:t> mūsų namuose </a:t>
            </a:r>
            <a:r>
              <a:rPr lang="lt-LT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atsirado</a:t>
            </a:r>
            <a:r>
              <a:rPr lang="lt-LT" sz="2800" dirty="0">
                <a:solidFill>
                  <a:srgbClr val="000099"/>
                </a:solidFill>
              </a:rPr>
              <a:t> </a:t>
            </a:r>
            <a:r>
              <a:rPr lang="lt-LT" sz="2800" dirty="0" smtClean="0">
                <a:solidFill>
                  <a:srgbClr val="000099"/>
                </a:solidFill>
              </a:rPr>
              <a:t>visai netikėtai</a:t>
            </a:r>
            <a:r>
              <a:rPr lang="lt-LT" sz="2800" dirty="0" smtClean="0">
                <a:solidFill>
                  <a:srgbClr val="000099"/>
                </a:solidFill>
              </a:rPr>
              <a:t>. </a:t>
            </a:r>
            <a:r>
              <a:rPr lang="lt-LT" sz="2800" dirty="0" smtClean="0">
                <a:solidFill>
                  <a:srgbClr val="000099"/>
                </a:solidFill>
              </a:rPr>
              <a:t>Vieną </a:t>
            </a:r>
            <a:r>
              <a:rPr lang="lt-LT" sz="2800" dirty="0" smtClean="0">
                <a:solidFill>
                  <a:srgbClr val="000099"/>
                </a:solidFill>
              </a:rPr>
              <a:t>dieną </a:t>
            </a:r>
            <a:r>
              <a:rPr lang="lt-LT" sz="2800" dirty="0" smtClean="0">
                <a:solidFill>
                  <a:srgbClr val="C00000"/>
                </a:solidFill>
              </a:rPr>
              <a:t>sesė</a:t>
            </a:r>
            <a:r>
              <a:rPr lang="lt-LT" sz="2800" dirty="0" smtClean="0">
                <a:solidFill>
                  <a:srgbClr val="000099"/>
                </a:solidFill>
              </a:rPr>
              <a:t> laiptinėje </a:t>
            </a:r>
            <a:r>
              <a:rPr lang="lt-LT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pamatė</a:t>
            </a:r>
            <a:r>
              <a:rPr lang="lt-LT" sz="2800" dirty="0" smtClean="0">
                <a:solidFill>
                  <a:srgbClr val="000099"/>
                </a:solidFill>
              </a:rPr>
              <a:t> </a:t>
            </a:r>
            <a:r>
              <a:rPr lang="lt-LT" sz="2800" dirty="0" smtClean="0">
                <a:solidFill>
                  <a:srgbClr val="000099"/>
                </a:solidFill>
              </a:rPr>
              <a:t>mažą miaukiančią katytę. Mums labai </a:t>
            </a:r>
            <a:r>
              <a:rPr lang="lt-LT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pagailo </a:t>
            </a:r>
            <a:r>
              <a:rPr lang="lt-LT" sz="2800" dirty="0" smtClean="0">
                <a:solidFill>
                  <a:srgbClr val="000099"/>
                </a:solidFill>
              </a:rPr>
              <a:t>jos </a:t>
            </a:r>
            <a:r>
              <a:rPr lang="lt-LT" sz="2800" dirty="0" smtClean="0">
                <a:solidFill>
                  <a:srgbClr val="000099"/>
                </a:solidFill>
              </a:rPr>
              <a:t>liūdnų akyčių</a:t>
            </a:r>
            <a:r>
              <a:rPr lang="lt-LT" sz="2800" dirty="0" smtClean="0">
                <a:solidFill>
                  <a:srgbClr val="000099"/>
                </a:solidFill>
              </a:rPr>
              <a:t>. </a:t>
            </a:r>
            <a:r>
              <a:rPr lang="lt-LT" sz="2800" dirty="0" smtClean="0">
                <a:solidFill>
                  <a:srgbClr val="000099"/>
                </a:solidFill>
              </a:rPr>
              <a:t>Kaip tyčia – tada </a:t>
            </a:r>
            <a:r>
              <a:rPr lang="lt-LT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neturėjome</a:t>
            </a:r>
            <a:r>
              <a:rPr lang="lt-LT" sz="2800" dirty="0" smtClean="0">
                <a:solidFill>
                  <a:srgbClr val="000099"/>
                </a:solidFill>
              </a:rPr>
              <a:t> jokio augintinio, </a:t>
            </a:r>
            <a:r>
              <a:rPr lang="lt-LT" sz="2800" dirty="0" smtClean="0">
                <a:solidFill>
                  <a:srgbClr val="000099"/>
                </a:solidFill>
              </a:rPr>
              <a:t>todėl </a:t>
            </a:r>
            <a:r>
              <a:rPr lang="lt-LT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parsinešėme</a:t>
            </a:r>
            <a:r>
              <a:rPr lang="lt-LT" sz="2800" dirty="0" smtClean="0">
                <a:solidFill>
                  <a:srgbClr val="000099"/>
                </a:solidFill>
              </a:rPr>
              <a:t> ją namo. </a:t>
            </a:r>
            <a:r>
              <a:rPr lang="lt-LT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pasiūlėme</a:t>
            </a:r>
            <a:r>
              <a:rPr lang="lt-LT" sz="2800" dirty="0" smtClean="0">
                <a:solidFill>
                  <a:srgbClr val="000099"/>
                </a:solidFill>
              </a:rPr>
              <a:t> katytei </a:t>
            </a:r>
            <a:r>
              <a:rPr lang="lt-LT" sz="2800" dirty="0" smtClean="0">
                <a:solidFill>
                  <a:srgbClr val="000099"/>
                </a:solidFill>
              </a:rPr>
              <a:t>pieno, bet </a:t>
            </a:r>
            <a:r>
              <a:rPr lang="lt-LT" sz="2800" dirty="0" smtClean="0">
                <a:solidFill>
                  <a:srgbClr val="000099"/>
                </a:solidFill>
              </a:rPr>
              <a:t>viešniai </a:t>
            </a:r>
            <a:r>
              <a:rPr lang="lt-LT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nepatiko</a:t>
            </a:r>
            <a:r>
              <a:rPr lang="lt-LT" sz="2800" dirty="0" smtClean="0">
                <a:solidFill>
                  <a:srgbClr val="000099"/>
                </a:solidFill>
              </a:rPr>
              <a:t>, </a:t>
            </a:r>
            <a:r>
              <a:rPr lang="lt-LT" sz="2800" dirty="0" smtClean="0">
                <a:solidFill>
                  <a:srgbClr val="000099"/>
                </a:solidFill>
              </a:rPr>
              <a:t> </a:t>
            </a:r>
            <a:r>
              <a:rPr lang="lt-LT" sz="2800" dirty="0" err="1" smtClean="0">
                <a:solidFill>
                  <a:srgbClr val="C00000"/>
                </a:solidFill>
              </a:rPr>
              <a:t>pūstauodegė</a:t>
            </a:r>
            <a:r>
              <a:rPr lang="lt-LT" sz="2800" dirty="0" smtClean="0">
                <a:solidFill>
                  <a:srgbClr val="C00000"/>
                </a:solidFill>
              </a:rPr>
              <a:t> </a:t>
            </a:r>
            <a:r>
              <a:rPr lang="lt-LT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pamėgo</a:t>
            </a:r>
            <a:r>
              <a:rPr lang="lt-LT" sz="2800" dirty="0" smtClean="0">
                <a:solidFill>
                  <a:srgbClr val="000099"/>
                </a:solidFill>
              </a:rPr>
              <a:t> </a:t>
            </a:r>
            <a:r>
              <a:rPr lang="lt-LT" sz="2800" dirty="0" smtClean="0">
                <a:solidFill>
                  <a:srgbClr val="000099"/>
                </a:solidFill>
              </a:rPr>
              <a:t>vandenį, skanėstus </a:t>
            </a:r>
            <a:r>
              <a:rPr lang="lt-LT" sz="2800" dirty="0" smtClean="0">
                <a:solidFill>
                  <a:srgbClr val="000099"/>
                </a:solidFill>
              </a:rPr>
              <a:t>ir, aišku, </a:t>
            </a:r>
            <a:r>
              <a:rPr lang="lt-LT" sz="2800" dirty="0" smtClean="0">
                <a:solidFill>
                  <a:srgbClr val="000099"/>
                </a:solidFill>
              </a:rPr>
              <a:t>Mūsų namus.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lt-LT" sz="1400" dirty="0" smtClean="0">
                <a:solidFill>
                  <a:srgbClr val="000099"/>
                </a:solidFill>
              </a:rPr>
              <a:t>    Veiksnys – </a:t>
            </a:r>
            <a:r>
              <a:rPr lang="lt-LT" sz="1400" dirty="0" smtClean="0">
                <a:solidFill>
                  <a:srgbClr val="C00000"/>
                </a:solidFill>
              </a:rPr>
              <a:t>raudonai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lt-LT" sz="1400" dirty="0" smtClean="0">
                <a:solidFill>
                  <a:srgbClr val="000099"/>
                </a:solidFill>
              </a:rPr>
              <a:t>     TARINYS - </a:t>
            </a:r>
            <a:r>
              <a:rPr lang="lt-LT" sz="1400" dirty="0" smtClean="0"/>
              <a:t>JUODAI</a:t>
            </a:r>
            <a:endParaRPr lang="lt-LT" sz="1400" dirty="0" smtClean="0"/>
          </a:p>
        </p:txBody>
      </p:sp>
      <p:pic>
        <p:nvPicPr>
          <p:cNvPr id="44035" name="Picture 10" descr="checklists,communications,emoticons,faces,notes,school,smiley,smiley face,smiley faces,smileys,smilie,smilie face,smilie faces,smilies,smily,smily face,smily faces,symbols,writes,writing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5238" y="455613"/>
            <a:ext cx="11271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706114" y="0"/>
            <a:ext cx="7773338" cy="1596177"/>
          </a:xfrm>
        </p:spPr>
        <p:txBody>
          <a:bodyPr/>
          <a:lstStyle/>
          <a:p>
            <a:r>
              <a:rPr lang="lt-LT" dirty="0" smtClean="0"/>
              <a:t>Įsivertinkime </a:t>
            </a:r>
            <a:endParaRPr lang="lt-LT" dirty="0" smtClean="0"/>
          </a:p>
        </p:txBody>
      </p:sp>
      <p:graphicFrame>
        <p:nvGraphicFramePr>
          <p:cNvPr id="47143" name="Group 3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48839065"/>
              </p:ext>
            </p:extLst>
          </p:nvPr>
        </p:nvGraphicFramePr>
        <p:xfrm>
          <a:off x="457200" y="1756062"/>
          <a:ext cx="8022252" cy="4426530"/>
        </p:xfrm>
        <a:graphic>
          <a:graphicData uri="http://schemas.openxmlformats.org/drawingml/2006/table">
            <a:tbl>
              <a:tblPr/>
              <a:tblGrid>
                <a:gridCol w="4000500"/>
                <a:gridCol w="4021752"/>
              </a:tblGrid>
              <a:tr h="63313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Teisingi atsakymai</a:t>
                      </a:r>
                      <a:endParaRPr kumimoji="0" lang="lt-L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 i r k s i u k ai</a:t>
                      </a:r>
                      <a:endParaRPr kumimoji="0" lang="lt-L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3300"/>
                    </a:solidFill>
                  </a:tcPr>
                </a:tc>
              </a:tr>
              <a:tr h="6313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lt-L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  <a:tr h="63313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lt-L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  <a:tr h="6313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7-8</a:t>
                      </a:r>
                      <a:endParaRPr kumimoji="0" lang="lt-L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  <a:tr h="63313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6-7</a:t>
                      </a:r>
                      <a:endParaRPr kumimoji="0" lang="lt-L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  <a:tr h="6313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5-6</a:t>
                      </a:r>
                      <a:endParaRPr kumimoji="0" lang="lt-L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  <a:tr h="63313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ir mažiau</a:t>
                      </a:r>
                      <a:endParaRPr kumimoji="0" lang="lt-L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t-L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</a:tbl>
          </a:graphicData>
        </a:graphic>
      </p:graphicFrame>
      <p:pic>
        <p:nvPicPr>
          <p:cNvPr id="46114" name="Picture 8" descr="MCj0428065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1425" y="0"/>
            <a:ext cx="1908175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332" y="618518"/>
            <a:ext cx="7773338" cy="856991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rgbClr val="CC00FF"/>
                </a:solidFill>
                <a:latin typeface="Century Schoolbook" pitchFamily="18" charset="0"/>
              </a:rPr>
              <a:t>UŽBAIKITE SAKINIUS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/>
              <a:t>	Šiandien </a:t>
            </a:r>
            <a:r>
              <a:rPr lang="lt-LT" sz="2800" dirty="0" smtClean="0"/>
              <a:t>aš sužinojau</a:t>
            </a:r>
            <a:r>
              <a:rPr lang="lt-LT" sz="2800" dirty="0" smtClean="0"/>
              <a:t>...</a:t>
            </a:r>
          </a:p>
          <a:p>
            <a:pPr marL="0" indent="0">
              <a:buNone/>
            </a:pPr>
            <a:r>
              <a:rPr lang="lt-LT" sz="2800" dirty="0" smtClean="0"/>
              <a:t>GERIAUSIAI SEKĖSI...</a:t>
            </a:r>
            <a:endParaRPr lang="lt-LT" sz="2800" dirty="0" smtClean="0"/>
          </a:p>
          <a:p>
            <a:pPr marL="0" indent="0">
              <a:buNone/>
            </a:pPr>
            <a:endParaRPr lang="lt-LT" sz="2800" dirty="0" smtClean="0"/>
          </a:p>
        </p:txBody>
      </p:sp>
      <p:pic>
        <p:nvPicPr>
          <p:cNvPr id="47107" name="Picture 10" descr="School b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5475" y="3481388"/>
            <a:ext cx="236378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Oval 5"/>
          <p:cNvSpPr>
            <a:spLocks noChangeArrowheads="1"/>
          </p:cNvSpPr>
          <p:nvPr/>
        </p:nvSpPr>
        <p:spPr bwMode="auto">
          <a:xfrm rot="554637">
            <a:off x="6270625" y="3752850"/>
            <a:ext cx="1354138" cy="420688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lt-LT" b="1" dirty="0">
                <a:solidFill>
                  <a:srgbClr val="FFCC00"/>
                </a:solidFill>
              </a:rPr>
              <a:t>5 </a:t>
            </a:r>
            <a:r>
              <a:rPr lang="lt-LT" b="1" dirty="0" smtClean="0">
                <a:solidFill>
                  <a:srgbClr val="FFCC00"/>
                </a:solidFill>
              </a:rPr>
              <a:t>b </a:t>
            </a:r>
            <a:r>
              <a:rPr lang="lt-LT" b="1" dirty="0">
                <a:solidFill>
                  <a:srgbClr val="FFCC00"/>
                </a:solidFill>
              </a:rPr>
              <a:t>klasė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    </a:t>
            </a:r>
          </a:p>
          <a:p>
            <a:pPr marL="0" indent="0">
              <a:buNone/>
            </a:pPr>
            <a:r>
              <a:rPr lang="lt-LT" sz="3200" dirty="0"/>
              <a:t> </a:t>
            </a:r>
            <a:r>
              <a:rPr lang="lt-LT" sz="3200" dirty="0" smtClean="0"/>
              <a:t>    Norėčiau paklausti...</a:t>
            </a:r>
          </a:p>
          <a:p>
            <a:endParaRPr lang="lt-LT" sz="3200" dirty="0"/>
          </a:p>
          <a:p>
            <a:endParaRPr lang="lt-LT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136" y="3553690"/>
            <a:ext cx="2244436" cy="238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22950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	</a:t>
            </a:r>
            <a:r>
              <a:rPr lang="lt-LT" sz="3600" dirty="0" smtClean="0">
                <a:latin typeface="Adobe Garamond Pro Bold" panose="02020702060506020403" pitchFamily="18" charset="-70"/>
              </a:rPr>
              <a:t>	DARBĄ TĘSIME KITĄ                   			PAMOKĄ</a:t>
            </a:r>
          </a:p>
          <a:p>
            <a:pPr marL="0" indent="0">
              <a:buNone/>
            </a:pPr>
            <a:endParaRPr lang="lt-LT" sz="3600" dirty="0">
              <a:latin typeface="Adobe Garamond Pro Bold" panose="02020702060506020403" pitchFamily="18" charset="-7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71" y="3771427"/>
            <a:ext cx="3740729" cy="22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18993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ck-to-school presentation">
  <a:themeElements>
    <a:clrScheme name="Back to school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ack to school presentation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ack to school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to school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to school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to school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to school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to school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to school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</TotalTime>
  <Words>232</Words>
  <Application>Microsoft Office PowerPoint</Application>
  <PresentationFormat>On-screen Show (4:3)</PresentationFormat>
  <Paragraphs>67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Adobe Garamond Pro Bold</vt:lpstr>
      <vt:lpstr>Arial</vt:lpstr>
      <vt:lpstr>Arial Black</vt:lpstr>
      <vt:lpstr>Century Schoolbook</vt:lpstr>
      <vt:lpstr>Comic Sans MS</vt:lpstr>
      <vt:lpstr>Symbol</vt:lpstr>
      <vt:lpstr>Tw Cen MT</vt:lpstr>
      <vt:lpstr>Wingdings</vt:lpstr>
      <vt:lpstr>Back-to-school presentation</vt:lpstr>
      <vt:lpstr>Droplet</vt:lpstr>
      <vt:lpstr>PAGRINDINĖS SAKINIO DALYS</vt:lpstr>
      <vt:lpstr>Pamokos uždavinys </vt:lpstr>
      <vt:lpstr>KAIP MOKYSIMĖS?</vt:lpstr>
      <vt:lpstr>PRISIMINKIME</vt:lpstr>
      <vt:lpstr>UŽDUOTIS</vt:lpstr>
      <vt:lpstr>PowerPoint Presentation</vt:lpstr>
      <vt:lpstr>užduotis – Kas PIRMAS?</vt:lpstr>
      <vt:lpstr>UŽDUOTIS</vt:lpstr>
      <vt:lpstr>PASITIKRINKIME</vt:lpstr>
      <vt:lpstr>Įsivertinkime </vt:lpstr>
      <vt:lpstr>UŽBAIKITE SAKINIUS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VšĮ Kauno šv.Mato vidurinė mokykla</dc:title>
  <dc:creator>Saulius</dc:creator>
  <cp:lastModifiedBy>Audra</cp:lastModifiedBy>
  <cp:revision>79</cp:revision>
  <dcterms:modified xsi:type="dcterms:W3CDTF">2014-05-05T16:37:56Z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TC300008949990</vt:lpwstr>
  </property>
</Properties>
</file>