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3" r:id="rId8"/>
    <p:sldId id="260" r:id="rId9"/>
    <p:sldId id="261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67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11EBEEF-7A1D-4D08-A63A-6B382E3FB813}" type="datetimeFigureOut">
              <a:rPr lang="lt-LT" smtClean="0"/>
              <a:t>2014.09.13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D815863-E85E-4DA3-BC97-B0D41EC15862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Tema, problema, pagrindinė mintis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534472" cy="1378006"/>
          </a:xfrm>
        </p:spPr>
        <p:txBody>
          <a:bodyPr/>
          <a:lstStyle/>
          <a:p>
            <a:r>
              <a:rPr lang="lt-LT" dirty="0" smtClean="0"/>
              <a:t>Užduotis 1klasei, atlikus teksto suvokimo testą (K.Bradūnas „Odisėjas buvo nekantrus”) 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Apie </a:t>
            </a:r>
            <a:r>
              <a:rPr lang="lt-LT" sz="5400" dirty="0" smtClean="0"/>
              <a:t>ką </a:t>
            </a:r>
            <a:r>
              <a:rPr lang="lt-LT" sz="5400" dirty="0" smtClean="0"/>
              <a:t>kalbama?</a:t>
            </a:r>
            <a:endParaRPr lang="lt-LT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Problema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Kaip.......?</a:t>
            </a:r>
          </a:p>
          <a:p>
            <a:r>
              <a:rPr lang="lt-LT" sz="5400" dirty="0" smtClean="0"/>
              <a:t>Kodėl......?</a:t>
            </a:r>
          </a:p>
          <a:p>
            <a:r>
              <a:rPr lang="lt-LT" sz="5400" dirty="0" smtClean="0"/>
              <a:t>ar, kt. Klausiamieji žodžiai.</a:t>
            </a:r>
            <a:endParaRPr lang="lt-LT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Pagrindinė mintis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Perskaičiau ir supratau:</a:t>
            </a:r>
          </a:p>
          <a:p>
            <a:pPr>
              <a:buNone/>
            </a:pPr>
            <a:r>
              <a:rPr lang="lt-LT" sz="5400" dirty="0" smtClean="0"/>
              <a:t>1 sakinys ..................................</a:t>
            </a:r>
            <a:endParaRPr lang="lt-LT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Tema, problema ir pagrindinė mintis – susiję dalykai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3600" u="sng" dirty="0" smtClean="0"/>
              <a:t>Tema :</a:t>
            </a:r>
            <a:r>
              <a:rPr lang="lt-LT" sz="3600" dirty="0" smtClean="0"/>
              <a:t> tėvų ir vaikų santykiai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u="sng" dirty="0" smtClean="0"/>
              <a:t>Problema</a:t>
            </a:r>
            <a:r>
              <a:rPr lang="lt-LT" sz="3600" dirty="0" smtClean="0"/>
              <a:t>:  Kodėl nesutaria tėvai ir vaikai?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u="sng" dirty="0" smtClean="0"/>
              <a:t>Pagrindinė mintis</a:t>
            </a:r>
            <a:r>
              <a:rPr lang="lt-LT" sz="3600" dirty="0" smtClean="0"/>
              <a:t>: užsiėmę tėvai neturi laiko bendrauti su vaikais ir praranda su jais ryšį.</a:t>
            </a:r>
            <a:endParaRPr lang="lt-LT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Tema, problema ir pagrindinė mintis – susiję dalykai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lt-LT" sz="3600" u="sng" dirty="0" smtClean="0"/>
              <a:t>Tema :</a:t>
            </a:r>
            <a:r>
              <a:rPr lang="lt-LT" sz="3600" dirty="0" smtClean="0"/>
              <a:t> tėvų ir vaikų santykiai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u="sng" dirty="0" smtClean="0"/>
              <a:t>Problema</a:t>
            </a:r>
            <a:r>
              <a:rPr lang="lt-LT" sz="3600" dirty="0" smtClean="0"/>
              <a:t>: Kodėl tėvai nesirūpina savo vaikais?</a:t>
            </a:r>
          </a:p>
          <a:p>
            <a:r>
              <a:rPr lang="lt-LT" sz="3600" u="sng" dirty="0" smtClean="0"/>
              <a:t>Pagrindinė mintis</a:t>
            </a:r>
            <a:r>
              <a:rPr lang="lt-LT" sz="3600" dirty="0" smtClean="0"/>
              <a:t>: Tėvai materialinę gerovę laiko svarbiausia vertybe ir ją kurdami neskiria laiko vaikams,  praranda ryšį su jais.</a:t>
            </a:r>
            <a:endParaRPr lang="lt-LT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Tema, problema ir pagrindinė mintis – susiję dalykai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 fontScale="92500" lnSpcReduction="10000"/>
          </a:bodyPr>
          <a:lstStyle/>
          <a:p>
            <a:r>
              <a:rPr lang="lt-LT" sz="3600" u="sng" dirty="0" smtClean="0"/>
              <a:t>Tema :</a:t>
            </a:r>
            <a:r>
              <a:rPr lang="lt-LT" sz="3600" dirty="0" smtClean="0"/>
              <a:t> tėvų ir vaikų santykiai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u="sng" dirty="0" smtClean="0"/>
              <a:t>Problema</a:t>
            </a:r>
            <a:r>
              <a:rPr lang="lt-LT" sz="3600" dirty="0" smtClean="0"/>
              <a:t>:  Kodėl vaikai nesirūpina savo senais tėvais?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u="sng" dirty="0" smtClean="0"/>
              <a:t>Pagrindinė mintis</a:t>
            </a:r>
            <a:r>
              <a:rPr lang="lt-LT" sz="3600" dirty="0" smtClean="0"/>
              <a:t>: Dėl netinkamo auklėjimo nutrūksta dvasinis ryšys su tėvais ir suaugusiems vaikams svarbesnė  tampa jų pačių gerovė. </a:t>
            </a:r>
            <a:endParaRPr lang="lt-LT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Mokinių suformuluoti atsakymai 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C:\Users\Augute\Documents\1a_viskas\klasė 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524328" cy="5276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Tema. </a:t>
            </a:r>
          </a:p>
          <a:p>
            <a:pPr>
              <a:buNone/>
            </a:pPr>
            <a:r>
              <a:rPr lang="lt-LT" dirty="0" smtClean="0"/>
              <a:t>Graikų mitų sąsajos su žmonių dabartinio gyvenimo problemomis. </a:t>
            </a:r>
          </a:p>
          <a:p>
            <a:pPr>
              <a:buNone/>
            </a:pPr>
            <a:r>
              <a:rPr lang="lt-LT" b="1" dirty="0" smtClean="0"/>
              <a:t>Problema.</a:t>
            </a:r>
          </a:p>
          <a:p>
            <a:pPr>
              <a:buNone/>
            </a:pPr>
            <a:r>
              <a:rPr lang="lt-LT" dirty="0" smtClean="0"/>
              <a:t>Ar žmogui bausmė būti atskirtam nuo tėvynės?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Pagrindinė mintis.</a:t>
            </a:r>
          </a:p>
          <a:p>
            <a:pPr>
              <a:buNone/>
            </a:pPr>
            <a:r>
              <a:rPr lang="lt-LT" dirty="0" smtClean="0"/>
              <a:t>Labai svarbu siekti savo tikslo ir nepasiduoti, kitaip nebūsi laimingas.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7601272" cy="51331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/>
              <a:t>Tema. </a:t>
            </a:r>
          </a:p>
          <a:p>
            <a:pPr>
              <a:buNone/>
            </a:pPr>
            <a:r>
              <a:rPr lang="lt-LT" sz="3200" dirty="0" smtClean="0"/>
              <a:t>Tėvynės ilgesys</a:t>
            </a:r>
          </a:p>
          <a:p>
            <a:pPr>
              <a:buNone/>
            </a:pPr>
            <a:r>
              <a:rPr lang="lt-LT" sz="3200" b="1" dirty="0" smtClean="0"/>
              <a:t>Problema.</a:t>
            </a:r>
          </a:p>
          <a:p>
            <a:pPr>
              <a:buNone/>
            </a:pPr>
            <a:r>
              <a:rPr lang="lt-LT" sz="3200" dirty="0" smtClean="0"/>
              <a:t>Abu herojai negali grįžti namo.</a:t>
            </a:r>
            <a:endParaRPr lang="lt-LT" sz="3200" dirty="0" smtClean="0"/>
          </a:p>
          <a:p>
            <a:pPr>
              <a:buNone/>
            </a:pPr>
            <a:r>
              <a:rPr lang="lt-LT" sz="3200" b="1" dirty="0" smtClean="0"/>
              <a:t>Pagrindinė mintis.</a:t>
            </a:r>
          </a:p>
          <a:p>
            <a:pPr>
              <a:buNone/>
            </a:pPr>
            <a:r>
              <a:rPr lang="lt-LT" sz="3200" dirty="0" smtClean="0"/>
              <a:t>Labai svarbu mylėti savo tėvynę, ir net toli nuo jos tu turi galvoti apie ją tik su meile ir ilgesiu, nes tai būtent tavo tėvynė.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Tema. </a:t>
            </a:r>
          </a:p>
          <a:p>
            <a:pPr>
              <a:buNone/>
            </a:pPr>
            <a:r>
              <a:rPr lang="lt-LT" dirty="0" smtClean="0"/>
              <a:t>Apie </a:t>
            </a:r>
            <a:r>
              <a:rPr lang="lt-LT" dirty="0" err="1" smtClean="0"/>
              <a:t>O</a:t>
            </a:r>
            <a:r>
              <a:rPr lang="lt-LT" dirty="0" err="1" smtClean="0"/>
              <a:t>disėjo</a:t>
            </a:r>
            <a:r>
              <a:rPr lang="lt-LT" dirty="0" smtClean="0"/>
              <a:t> kelionę namo </a:t>
            </a:r>
          </a:p>
          <a:p>
            <a:pPr>
              <a:buNone/>
            </a:pPr>
            <a:r>
              <a:rPr lang="lt-LT" dirty="0" smtClean="0"/>
              <a:t> </a:t>
            </a:r>
          </a:p>
          <a:p>
            <a:pPr>
              <a:buNone/>
            </a:pPr>
            <a:r>
              <a:rPr lang="lt-LT" b="1" dirty="0" smtClean="0"/>
              <a:t>Problema.</a:t>
            </a:r>
          </a:p>
          <a:p>
            <a:pPr>
              <a:buNone/>
            </a:pPr>
            <a:r>
              <a:rPr lang="lt-LT" dirty="0" smtClean="0"/>
              <a:t>Kodėl jis taip ilgai negrįžo.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Pagrindinė mintis.</a:t>
            </a:r>
          </a:p>
          <a:p>
            <a:pPr>
              <a:buNone/>
            </a:pPr>
            <a:r>
              <a:rPr lang="lt-LT" dirty="0" smtClean="0"/>
              <a:t>Didelė </a:t>
            </a:r>
            <a:r>
              <a:rPr lang="lt-LT" dirty="0" err="1" smtClean="0"/>
              <a:t>Odisėjo</a:t>
            </a:r>
            <a:r>
              <a:rPr lang="lt-LT" dirty="0" smtClean="0"/>
              <a:t> meilė savo Tėvynei.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/>
              <a:t>Tema. </a:t>
            </a:r>
          </a:p>
          <a:p>
            <a:pPr>
              <a:buNone/>
            </a:pPr>
            <a:r>
              <a:rPr lang="lt-LT" sz="3200" dirty="0" smtClean="0"/>
              <a:t>Apie tėvynės ilgesį.</a:t>
            </a:r>
          </a:p>
          <a:p>
            <a:pPr>
              <a:buNone/>
            </a:pPr>
            <a:r>
              <a:rPr lang="lt-LT" sz="3200" b="1" dirty="0" smtClean="0"/>
              <a:t>Problema.</a:t>
            </a:r>
          </a:p>
          <a:p>
            <a:pPr>
              <a:buNone/>
            </a:pPr>
            <a:r>
              <a:rPr lang="lt-LT" sz="3200" dirty="0" smtClean="0"/>
              <a:t>Kodėl nekaltas žmogus turi taip kentėti?</a:t>
            </a:r>
            <a:endParaRPr lang="lt-LT" sz="3200" dirty="0" smtClean="0"/>
          </a:p>
          <a:p>
            <a:pPr>
              <a:buNone/>
            </a:pPr>
            <a:r>
              <a:rPr lang="lt-LT" sz="3200" b="1" dirty="0" smtClean="0"/>
              <a:t>Pagrindinė mintis.</a:t>
            </a:r>
          </a:p>
          <a:p>
            <a:pPr>
              <a:buNone/>
            </a:pPr>
            <a:r>
              <a:rPr lang="lt-LT" sz="3200" dirty="0" smtClean="0"/>
              <a:t>Visada siek savo tikslo ir būsi laimingas.</a:t>
            </a:r>
            <a:endParaRPr lang="lt-LT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628800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/>
              <a:t>Tema. </a:t>
            </a:r>
          </a:p>
          <a:p>
            <a:pPr>
              <a:buNone/>
            </a:pPr>
            <a:r>
              <a:rPr lang="lt-LT" sz="3200" dirty="0" smtClean="0"/>
              <a:t>Tėvynės ilgesys.</a:t>
            </a:r>
          </a:p>
          <a:p>
            <a:pPr>
              <a:buNone/>
            </a:pPr>
            <a:r>
              <a:rPr lang="lt-LT" sz="3200" b="1" dirty="0" smtClean="0"/>
              <a:t>Problema.</a:t>
            </a:r>
          </a:p>
          <a:p>
            <a:pPr>
              <a:buNone/>
            </a:pPr>
            <a:r>
              <a:rPr lang="lt-LT" sz="3200" dirty="0" smtClean="0"/>
              <a:t>Ar visada žmogaus vienatvė yra bausmė? Ar visiems ji pakeliama?</a:t>
            </a:r>
            <a:endParaRPr lang="lt-LT" sz="3200" dirty="0" smtClean="0"/>
          </a:p>
          <a:p>
            <a:pPr>
              <a:buNone/>
            </a:pPr>
            <a:r>
              <a:rPr lang="lt-LT" sz="3200" b="1" dirty="0" smtClean="0"/>
              <a:t>Pagrindinė mintis.</a:t>
            </a:r>
          </a:p>
          <a:p>
            <a:pPr>
              <a:buNone/>
            </a:pPr>
            <a:r>
              <a:rPr lang="lt-LT" sz="3200" dirty="0" smtClean="0"/>
              <a:t>Visada svarbu siekti savo tikslo ir nepasiduoti, kitaip nebūsi laimingas.</a:t>
            </a:r>
            <a:endParaRPr lang="lt-LT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/>
              <a:t>Tema. </a:t>
            </a:r>
          </a:p>
          <a:p>
            <a:pPr>
              <a:buNone/>
            </a:pPr>
            <a:r>
              <a:rPr lang="lt-LT" sz="3200" dirty="0" smtClean="0"/>
              <a:t>Tėvynės ilgesys</a:t>
            </a:r>
          </a:p>
          <a:p>
            <a:pPr>
              <a:buNone/>
            </a:pPr>
            <a:r>
              <a:rPr lang="lt-LT" sz="3200" b="1" dirty="0" smtClean="0"/>
              <a:t>Problema.</a:t>
            </a:r>
          </a:p>
          <a:p>
            <a:pPr>
              <a:buNone/>
            </a:pPr>
            <a:r>
              <a:rPr lang="lt-LT" sz="3200" dirty="0" smtClean="0"/>
              <a:t>Ką jaučia žmogus, negalėdamas grįžti į tėvynę?</a:t>
            </a:r>
            <a:endParaRPr lang="lt-LT" sz="3200" dirty="0" smtClean="0"/>
          </a:p>
          <a:p>
            <a:pPr>
              <a:buNone/>
            </a:pPr>
            <a:r>
              <a:rPr lang="lt-LT" sz="3200" b="1" dirty="0" smtClean="0"/>
              <a:t>Pagrindinė mintis.</a:t>
            </a:r>
          </a:p>
          <a:p>
            <a:pPr>
              <a:buNone/>
            </a:pPr>
            <a:r>
              <a:rPr lang="lt-LT" sz="3200" dirty="0" smtClean="0"/>
              <a:t>Žmogus kenčia didžiulę kančią, kai negali grįžti į tėvynę.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Tema. </a:t>
            </a:r>
          </a:p>
          <a:p>
            <a:pPr>
              <a:buNone/>
            </a:pPr>
            <a:r>
              <a:rPr lang="lt-LT" dirty="0" smtClean="0"/>
              <a:t>Apie lyrinio subjekto ir </a:t>
            </a:r>
            <a:r>
              <a:rPr lang="lt-LT" dirty="0" err="1" smtClean="0"/>
              <a:t>Odisėjo</a:t>
            </a:r>
            <a:r>
              <a:rPr lang="lt-LT" dirty="0" smtClean="0"/>
              <a:t> kančią atskyrus nuo tėvynės.</a:t>
            </a:r>
          </a:p>
          <a:p>
            <a:pPr>
              <a:buNone/>
            </a:pPr>
            <a:r>
              <a:rPr lang="lt-LT" b="1" dirty="0" smtClean="0"/>
              <a:t>Problema.</a:t>
            </a:r>
          </a:p>
          <a:p>
            <a:pPr>
              <a:buNone/>
            </a:pPr>
            <a:r>
              <a:rPr lang="lt-LT" dirty="0" smtClean="0"/>
              <a:t>Kodėl žmogui svarbu gyventi savo tėvynėje?</a:t>
            </a:r>
            <a:endParaRPr lang="lt-LT" dirty="0" smtClean="0"/>
          </a:p>
          <a:p>
            <a:pPr>
              <a:buNone/>
            </a:pPr>
            <a:r>
              <a:rPr lang="lt-LT" b="1" dirty="0" smtClean="0"/>
              <a:t>Pagrindinė mintis. </a:t>
            </a:r>
          </a:p>
          <a:p>
            <a:pPr>
              <a:buNone/>
            </a:pPr>
            <a:r>
              <a:rPr lang="lt-LT" dirty="0" smtClean="0"/>
              <a:t>Žmogus visai nekaltas gali būti atskirtas nuo tėvynės ar gali būti atskirtas nuo to, kas jam svarbu.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lt-LT" dirty="0" smtClean="0"/>
              <a:t>Tema – apie ką? (įvertinkite atsakymus)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69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b="1" dirty="0" smtClean="0"/>
              <a:t>Tema. </a:t>
            </a:r>
          </a:p>
          <a:p>
            <a:r>
              <a:rPr lang="lt-LT" b="1" dirty="0" smtClean="0"/>
              <a:t> </a:t>
            </a:r>
            <a:r>
              <a:rPr lang="lt-LT" b="1" dirty="0" smtClean="0">
                <a:solidFill>
                  <a:srgbClr val="C00000"/>
                </a:solidFill>
              </a:rPr>
              <a:t>Apie žmogaus kančias netekus tėvynės /</a:t>
            </a:r>
          </a:p>
          <a:p>
            <a:r>
              <a:rPr lang="lt-LT" b="1" dirty="0" smtClean="0">
                <a:solidFill>
                  <a:srgbClr val="C00000"/>
                </a:solidFill>
              </a:rPr>
              <a:t> </a:t>
            </a:r>
            <a:r>
              <a:rPr lang="lt-LT" b="1" dirty="0" smtClean="0">
                <a:solidFill>
                  <a:srgbClr val="C00000"/>
                </a:solidFill>
              </a:rPr>
              <a:t>Apie tėvynės  ilgesį.</a:t>
            </a:r>
          </a:p>
          <a:p>
            <a:pPr>
              <a:buNone/>
            </a:pPr>
            <a:r>
              <a:rPr lang="lt-LT" b="1" dirty="0" smtClean="0"/>
              <a:t>Problema.</a:t>
            </a:r>
          </a:p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Kaip  gyventi netekus tėvynės?</a:t>
            </a:r>
          </a:p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Kaip ištverti skausmą netekus tėvynės?</a:t>
            </a:r>
            <a:endParaRPr lang="lt-LT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lt-LT" b="1" dirty="0" smtClean="0"/>
              <a:t>Pagrindinė mintis.</a:t>
            </a:r>
          </a:p>
          <a:p>
            <a:r>
              <a:rPr lang="lt-LT" b="1" dirty="0" smtClean="0">
                <a:solidFill>
                  <a:srgbClr val="00B050"/>
                </a:solidFill>
              </a:rPr>
              <a:t>Žmogų, netekusį tėvynės ir negalintį sugrįžti į gimtąjį kraštą, lydės amžina kančia, nuolatinis skausmas.</a:t>
            </a:r>
          </a:p>
          <a:p>
            <a:r>
              <a:rPr lang="lt-LT" b="1" dirty="0" smtClean="0">
                <a:solidFill>
                  <a:srgbClr val="00B050"/>
                </a:solidFill>
              </a:rPr>
              <a:t>Žmogus netekęs tėvynės skausmą jaus amžinai.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 grupėms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Įsigilinkite į duotą temą. </a:t>
            </a:r>
          </a:p>
          <a:p>
            <a:r>
              <a:rPr lang="lt-LT" dirty="0" smtClean="0"/>
              <a:t>Suformuluokite įsivaizduojamo teksto problemą ir pagrindinę  mintį. </a:t>
            </a:r>
          </a:p>
          <a:p>
            <a:r>
              <a:rPr lang="lt-LT" dirty="0" smtClean="0"/>
              <a:t>Mokytoja „sukurs“ jūsų tekstą.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 – </a:t>
            </a:r>
            <a:r>
              <a:rPr lang="lt-LT" b="1" dirty="0" smtClean="0"/>
              <a:t>Apie gamtą.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Problema : Kodėl? Kaip? Ar? ........................?</a:t>
            </a:r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Pagrindinė mintis ( vienas sakinys su veiksniu, tariniu ir antrininkėmis sakinio dalimis).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Tema – </a:t>
            </a:r>
            <a:r>
              <a:rPr lang="lt-LT" b="1" dirty="0" smtClean="0"/>
              <a:t>apie mokyklą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Problema : Kodėl? Kaip? Ar? ........................?</a:t>
            </a:r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Pagrindinė mintis ( vienas sakinys su veiksniu, tariniu ir antrininkėmis sakinio dalimis).</a:t>
            </a:r>
          </a:p>
          <a:p>
            <a:pPr>
              <a:buNone/>
            </a:pPr>
            <a:r>
              <a:rPr lang="lt-LT" dirty="0" smtClean="0"/>
              <a:t>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apibendrinimas. Vertinimas ir įsivertinimas.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5069160"/>
          </a:xfrm>
        </p:spPr>
        <p:txBody>
          <a:bodyPr/>
          <a:lstStyle/>
          <a:p>
            <a:endParaRPr lang="lt-LT" dirty="0" smtClean="0"/>
          </a:p>
          <a:p>
            <a:r>
              <a:rPr lang="lt-LT" sz="4800" dirty="0" smtClean="0"/>
              <a:t>Ką pakartojau?</a:t>
            </a:r>
            <a:endParaRPr lang="lt-LT" sz="4800" dirty="0" smtClean="0"/>
          </a:p>
          <a:p>
            <a:r>
              <a:rPr lang="lt-LT" sz="4800" dirty="0" smtClean="0"/>
              <a:t>Ką supratau?</a:t>
            </a:r>
          </a:p>
          <a:p>
            <a:r>
              <a:rPr lang="lt-LT" sz="4800" dirty="0" smtClean="0"/>
              <a:t>Ką išmokau?</a:t>
            </a:r>
            <a:endParaRPr lang="lt-LT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</TotalTime>
  <Words>633</Words>
  <Application>Microsoft Office PowerPoint</Application>
  <PresentationFormat>On-screen Show (4:3)</PresentationFormat>
  <Paragraphs>114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Tema, problema, pagrindinė mintis</vt:lpstr>
      <vt:lpstr>Tema</vt:lpstr>
      <vt:lpstr>Problema </vt:lpstr>
      <vt:lpstr>Pagrindinė mintis </vt:lpstr>
      <vt:lpstr>Tema, problema ir pagrindinė mintis – susiję dalykai  </vt:lpstr>
      <vt:lpstr>Tema, problema ir pagrindinė mintis – susiję dalykai  </vt:lpstr>
      <vt:lpstr>Tema, problema ir pagrindinė mintis – susiję dalykai  </vt:lpstr>
      <vt:lpstr>Mokinių suformuluoti atsakymai </vt:lpstr>
      <vt:lpstr>Tema – apie ką? (įvertinkite atsakymus)</vt:lpstr>
      <vt:lpstr>Tema – apie ką? (įvertinkite atsakymus)</vt:lpstr>
      <vt:lpstr>Tema – apie ką? (įvertinkite atsakymus)</vt:lpstr>
      <vt:lpstr>Tema – apie ką? (įvertinkite atsakymus)</vt:lpstr>
      <vt:lpstr>Tema – apie ką? (įvertinkite atsakymus)</vt:lpstr>
      <vt:lpstr>Tema – apie ką? (įvertinkite atsakymus)</vt:lpstr>
      <vt:lpstr>Tema – apie ką? (įvertinkite atsakymus)</vt:lpstr>
      <vt:lpstr>Tema – apie ką? (įvertinkite atsakymus)</vt:lpstr>
      <vt:lpstr>Užduotis grupėms </vt:lpstr>
      <vt:lpstr>Tema – Apie gamtą.</vt:lpstr>
      <vt:lpstr>Tema – apie mokyklą</vt:lpstr>
      <vt:lpstr>Pamokos apibendrinimas. Vertinimas ir įsivertinimas.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Tema, problema, pagrindinė mintis</dc:title>
  <dc:creator>Augute</dc:creator>
  <cp:lastModifiedBy>Augute</cp:lastModifiedBy>
  <cp:revision>5</cp:revision>
  <dcterms:created xsi:type="dcterms:W3CDTF">2014-09-13T05:58:04Z</dcterms:created>
  <dcterms:modified xsi:type="dcterms:W3CDTF">2014-09-13T06:46:45Z</dcterms:modified>
</cp:coreProperties>
</file>