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C60CCB6-8089-4271-950F-F572EA1B8C54}" type="datetimeFigureOut">
              <a:rPr lang="pl-PL" smtClean="0"/>
              <a:pPr/>
              <a:t>2014-05-17</a:t>
            </a:fld>
            <a:endParaRPr lang="pl-PL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F15743B-B76D-4DEF-8FD7-B704413B0B6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60CCB6-8089-4271-950F-F572EA1B8C54}" type="datetimeFigureOut">
              <a:rPr lang="pl-PL" smtClean="0"/>
              <a:pPr/>
              <a:t>2014-05-17</a:t>
            </a:fld>
            <a:endParaRPr lang="pl-PL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15743B-B76D-4DEF-8FD7-B704413B0B6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C60CCB6-8089-4271-950F-F572EA1B8C54}" type="datetimeFigureOut">
              <a:rPr lang="pl-PL" smtClean="0"/>
              <a:pPr/>
              <a:t>2014-05-17</a:t>
            </a:fld>
            <a:endParaRPr lang="pl-PL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DF15743B-B76D-4DEF-8FD7-B704413B0B6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60CCB6-8089-4271-950F-F572EA1B8C54}" type="datetimeFigureOut">
              <a:rPr lang="pl-PL" smtClean="0"/>
              <a:pPr/>
              <a:t>2014-05-17</a:t>
            </a:fld>
            <a:endParaRPr lang="pl-PL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15743B-B76D-4DEF-8FD7-B704413B0B6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60CCB6-8089-4271-950F-F572EA1B8C54}" type="datetimeFigureOut">
              <a:rPr lang="pl-PL" smtClean="0"/>
              <a:pPr/>
              <a:t>2014-05-17</a:t>
            </a:fld>
            <a:endParaRPr lang="pl-PL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15743B-B76D-4DEF-8FD7-B704413B0B6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60CCB6-8089-4271-950F-F572EA1B8C54}" type="datetimeFigureOut">
              <a:rPr lang="pl-PL" smtClean="0"/>
              <a:pPr/>
              <a:t>2014-05-17</a:t>
            </a:fld>
            <a:endParaRPr lang="pl-PL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15743B-B76D-4DEF-8FD7-B704413B0B6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C60CCB6-8089-4271-950F-F572EA1B8C54}" type="datetimeFigureOut">
              <a:rPr lang="pl-PL" smtClean="0"/>
              <a:pPr/>
              <a:t>2014-05-17</a:t>
            </a:fld>
            <a:endParaRPr lang="pl-PL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15743B-B76D-4DEF-8FD7-B704413B0B6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60CCB6-8089-4271-950F-F572EA1B8C54}" type="datetimeFigureOut">
              <a:rPr lang="pl-PL" smtClean="0"/>
              <a:pPr/>
              <a:t>2014-05-17</a:t>
            </a:fld>
            <a:endParaRPr lang="pl-PL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15743B-B76D-4DEF-8FD7-B704413B0B6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60CCB6-8089-4271-950F-F572EA1B8C54}" type="datetimeFigureOut">
              <a:rPr lang="pl-PL" smtClean="0"/>
              <a:pPr/>
              <a:t>2014-05-17</a:t>
            </a:fld>
            <a:endParaRPr lang="pl-PL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15743B-B76D-4DEF-8FD7-B704413B0B69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60CCB6-8089-4271-950F-F572EA1B8C54}" type="datetimeFigureOut">
              <a:rPr lang="pl-PL" smtClean="0"/>
              <a:pPr/>
              <a:t>2014-05-17</a:t>
            </a:fld>
            <a:endParaRPr lang="pl-PL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15743B-B76D-4DEF-8FD7-B704413B0B6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0C60CCB6-8089-4271-950F-F572EA1B8C54}" type="datetimeFigureOut">
              <a:rPr lang="pl-PL" smtClean="0"/>
              <a:pPr/>
              <a:t>2014-05-17</a:t>
            </a:fld>
            <a:endParaRPr lang="pl-PL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F15743B-B76D-4DEF-8FD7-B704413B0B6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0C60CCB6-8089-4271-950F-F572EA1B8C54}" type="datetimeFigureOut">
              <a:rPr lang="pl-PL" smtClean="0"/>
              <a:pPr/>
              <a:t>2014-05-17</a:t>
            </a:fld>
            <a:endParaRPr lang="pl-PL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F15743B-B76D-4DEF-8FD7-B704413B0B69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Tema:</a:t>
            </a:r>
            <a:endParaRPr lang="pl-PL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Skaitvardis, jo vartojimas ( ruošiamės kontroliniam darbui)</a:t>
            </a:r>
            <a:endParaRPr lang="pl-PL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Pamokos uždavinys:</a:t>
            </a:r>
            <a:endParaRPr lang="pl-PL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Naudodamiesi įgytomis žiniomis, dirbdami individualiai ir poromis, atliks 3 – 4 užduotis , pakartos skaitvardį ir pasiruoš kontroliniam darbui .</a:t>
            </a:r>
            <a:endParaRPr lang="pl-PL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Kartojame teoriją....</a:t>
            </a:r>
            <a:endParaRPr lang="pl-PL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1026" name="AutoShape 2" descr="data:image/jpeg;base64,/9j/4AAQSkZJRgABAQAAAQABAAD/2wCEAAkGBxQSEhUUEhQWFhUXFBUYFxgXFRQUFRcYFRUWFhQUFxUYHCggGBslHRQUITEhJSkrLi4vFx8zODMsNygtLisBCgoKDg0OGxAQGywmICUsLCwsLDQsLCwsLCwsLCwsLCwsNCwsLCwsLCwsLCwsLCwsLCwsLCwsLCwsLCwsLCwsLP/AABEIALYBFQMBEQACEQEDEQH/xAAcAAABBQEBAQAAAAAAAAAAAAAAAgMEBQYHAQj/xABFEAACAQICBwQGCAQEBQUAAAABAgMAEQQhBQYSMUFRYRNxgZEiMkJSobEHIzNicoKSwRRTY/AkQ6LRFYOTsvEWo8LS4f/EABsBAQACAwEBAAAAAAAAAAAAAAACBAEDBQYH/8QANREAAgECBAMGBQMFAQEBAAAAAAECAxEEEiExBUFREyJhcZGxMoGh0fBCweEGFCNS8UMVFv/aAAwDAQACEQMRAD8A7jQBQBQBQBQBQBQBQBQBQBQBQBQBQBQBQBQBQBQBQBQBQBQBQBQBQBQBQBQBQBQBQBQBQBQBQBQBQBQBQBQBQFLrVrLDgIe1mJJOSILbbtyHIDidw8gYTmoK7NtKlKpKyOZ4T6Yp+2BlhiEBIuqbZlVeLBybMRvtsi/SqyxV3toXngY5dHqdkjkDAMpuCAQRuIOYNXDmCqAbM6jew8xWMyM5X0I+kMUyxSNCBJIEYom0o2nCkqtycrmwrDlpoSjHVZtEcA01gtKo5mxC4sNmTIC5C9zREqg6CwqjJVU7s60JUGrRt+eZotR/pQkjZYsc3aRGwExzkj6uR669fWHWtlLEO9pGmvg01eG/Q7OjhgCCCCAQQbgg7iDxFXDmCqAKAKAKAKAKAKAKAKAKAKAKAKAKAKAKAKAKAKAKAKAKAKAKAKAS7gAkmwAuScgAN5NAfN+uGnn0jjGkUErfYgTO4QHLLgzese+24CuXiKqbbb0R3KFLs45efMvNX9SrWfEbLcl9IqO+xG18R0NcOtxbK7U438yw4K2pt02wqp2sgVVCqqt2SqqiwULEFsAABaqdTiuLn+q3loa1Rpp3UV7+9xH8Ar702z12pD8b1W7avVe8n6s2ZlDw+g8mhOUA/wCmB8xWxYfFS2jL88yDxMV+r6nraB/oL+hKz/a4tfpfr/Jj+6h/sJ/4UU9VJE6oXT/tNSUsZS2zL1M9rTlu0/Qy+ntT0m2mVisp4nO5++Pa79/fW6lxSpGVqmvuTtG2isSfo91pnwpOAxEe1sXaP07NscUS4swGZFyLC44WHeXFI06Sna8evQp1sGqkrp2Z0jA6fhlIXa2HPsSDYY9BfJvyk1ew+PoV/glr05lCrhKtPVrTqvz3LSrhWCgCgCgCgCgCgCgCgCgCgCgCgCgCgCgCgCgCgCgCgCgCgKfSun0iJRB2ko3qDZV/G/s92Z6Vz8ZxKjhVaTu+hboYOdXV6Lr9jnP0jaYl/hj2khJkYIqLdY1G9js3u2QIuxPrcK4dDH18ZX1dorW3t9TqQo06S7q168/zyIupGrBQCR1vKw3WzVfdHI8z4VVxmJlWn2dLX9/H88zZdQV2dAw2hj7Z2RyGZ89w+NKPCpS1qO3gtX9vcqTxiXwq5YQ4CNdyg9Wz+eVdKngsPT2jfz1Ksq9SXMkhuVWr22NNjzbrGYzY82qxmM2Gp8UqC7MAOv7DjWqdaMFeTsThSlN2irkB9LwNk2Y6oSPlVSeMw89Ja+aLSwdeOq9yHpDQGHxJjkU7LxuGR0IJHvKb+yRcEdaRoUnGXZvSSs+a9Oq8LGO2qwdpjON0cQCGAZe648Qa49XC1aPe5dUWqdeMttzzBaQmg9RttP5chJH5HzK+Nx0FX8HxqtR0n3l9SNXC06vg+q+xp9FaZjnyW6uB6UbZMOo4MOouK9XhcZSxMb038uZya+GnRfe268ixq0VwoAoAoAoAoAoAoAoDwmgKLEayqW2cPG055g7Mf67G/eAR1rmVuK0oSyU05Pw+5ehgZWzVHlX19Bl9MYtczBFbkJDfzsflVR8Yqx1lT080bFhKEtFN+hO0Rp5JzsEGOS19lrG4G8owyYeR6V0MHxClivh0fQr4jCTo67rqW1XiqFAFAFAFAFAeMwAucgN54UBk9K6eaa6QErHuMgyZ+kfur97eeHOvNcS4zlvTofN/Y6+GwSj3qm/T7/b1KyKIKLKLCvMOTk7vcvNkN9W2xeLieQWw8KbQ/qSO24DkoRTfmR1rs4Ck3QlZ2zP6Lp53K9WuoaLVmolx0WHGyoueS5n8xqw69DCrLFa+G/zK8aFWv3nt+bFHidfIEbZaSBDyadA3kSKisTiJ6xpNryf2Nn9rRjpKor/L7lro/WKOUA3AB3MGDp+obqzDHK+Wosr8SM8E0rwd0W23VrMVLHhesZjNhjGYtY0Z2NgoueHxqE6uWNydOnnlY5L/AMQx+mJWODbsMMrFTiGF2e28RKdw7rdSCbV0cFwVT/y4nV9OS8PH29yvi+Kqj/jo/wAvxfT3LSP6LZbXGkcZ2nvbZtf8N726XrrPh2EtbKvRHNXEMVe/7sbGKx+iWBxtpsMSB/ExqQUvu/iIxuXhtDdzJNcXF8G7P/Jhd+nJ/n5Y6uG4mqq7Ouvn+fnmdDwWNWVA6EEEA5G4zF8iN461zI1My910LM6eR2I+MwYOa5Hlz7qo4nCKXehv0N1Ks1pIqZYr2OYYG6sDZlPMHhVClWnSlmg7MuaNWexfaF1hNxFiCAxySS1lc8FYblf4HhbdXr+HcWjXtCppL3OXisDl79Pbp0/g0ldo5oUAUAUAUAUAUB4TbM0BjtJaROMbYQ2w43/1fvH7nJeO85V5jiPEXWm6NJ2jzZ2cPh1Qjnmu97fySFnWNdlBYfPqa53bxpxywDpym80iLNizVOeIbN0aRWYicoRKN6MHH5TmPEXHjU8JWdKvGa6liVNSg4Pmjo9fQTzAUAUAUAUB4TagMXpnSxxJ2EP1AP8A1SOJ/p8hx37rV5Xi3FXJulSenNnbwmF7JZ5/F7fyRlFebLTZP0fhNr0m9UfE/wC1X8Hhe0eaW3v/AAVq9XLotzzWfTiYWFmZggC3ZvdXcLDmTkBXTqzm2qVJd5/Q00KcdalTZfU5Xo7RmO06S+02GwN7D35bGzcfS6k+iDuBINd/h/CadBKUtZdft99zm47ic5vLH0+/2Nfg/od0eqgNE8h95pZAT+gqPhXXy0lyOXmxD1vb5EXF/RSsJMmj55cNLwG12kTW4OrZkd5PdWmvhKGIjlkvz3NlLF4ig7/n2LTU/WCQu2Dxa9niYxfZ9h13CWIn1oz/AKTka8viMJPBzyPWL+F/s/2O7TrwxUO0jut1+/3NdtVpzCxifpPkkljw+DiNnxc6xEjese+RuoC3uORNWsBSVXERvstfnsve/wAiFep2VGTXPT89jd6C0LHh4kijXZRFCqOg5nieJPEmvTznyRxqVG/eluWojFaczLOVDWIwiupVlBUggggEEHIgg7xUlJkZU0znmjMCdG4w4QEnDyq0mGub7FiO1w9+OyWVl+6532rgcVw6hNVo7PR+fJ/sdHB1XODpy3Wq8uZpi9cnMWbEDHR53HHf31zsVBJ5lzLNGWliBNEGBBFwd4qtFtMsxZc6u6bKsIJjcHKOQ778I3PPkeO7fv8AXcK4p2qVKq+9yfX+TmY3B2XaU/mv3Rqq7xygoAoAoAoAoDLa26R2j/DocrAzHofVi/NvPT8VcLjOO7KPYw3e/gjqcPw9/wDLL5ff8/YqIZdkWryak0tDpzhdg0pNQ33CikNmsk0OYHC9tNHGNxYO/REIJv3nZX81dPhWGdbELotWaMTV7Ok38l5s6BXuDzgUAUAUAUBlNatJ7bHDofRFu2I43zEXiLFuhA4mvP8AGeIdnHsYbvc6uAw3/rL5ff7FUi15JnSbH4Y9ogc6nTg5yUVzNcpZVcu1sAANwrvxtFJI5zu3dnL9Z8M2lNKRYAEiFB2+Isd6KdlE6bwP+ZfhXR4NQUpSry5uy8l9zVxCq4QjSj+NnYdH4BI0VEUKqqFVQLBQBYADgAK70pnLp0ktyQsi32QRtDeLi48KhqbrIU8YNZUmiLgmYvX/AEKTEMTCP8RhiZY7b3UZyw9zqD4hTUcTSjiaLpy+Xg+RroyeHqqa25+RNweMWWNJEN1dFZTzDAEfOvHNtaPc7rj0KXFwB9L6PJ9iHGsPxbMSfJzXZ4M+9N+X7lLHLuRXj9ja6Ww0skLJh5RDIbWkKCTZHGyk2vbcTe2+xrtxcc15LQqW00OO4LTrLimhh0jN/FI7qySvLLE7IxDxlJfQIuCPQ2TyNdd/2VXuRVmUZ161PvSjodY1V06MZDtFdiVGMc0d77EgAJseKkFWB5MONxXKrUnSllZdhNTipIga/YYdgk1vSw80cgPIE9lL/wC3I/kKoY6GfDTXhf01LGFajXi35eojbrx+Y6thnEn0a01neBOC1IZFUiwiNiIgQQdxqcJNO6NsWafVbS5kUxSG8qC4PvpuD943HwPGvbcMx39zTtL4lv8Ac4mOwvZSzR+F/R9PsX9dQoBQBQBQEfH4oRRvI25FLdTYbh1O6oVJqnByeyJ04OclFczBwoxuz5uxLOfvNmfAbh0Ar55iK8q1RzfM9IrQSjHZD4StNiLkK2KzlMZhuYhRc9wAFyScgoHEk5WrMacpyUY7symajVzRZhQs/wBrJYtx2QPVjB5C57yTXu+HYJYWll5vc4uLxHaz02W33Ler5UCgCgCgK/TukewhZxmxsqDm7ZKO7iegNV8XiFQpOo/xm/DUXVqKPr5GJw6W3m5JJJO9mJuzHqSa+f1qjqScpbs9E7JWRJFaka2S8B6xPSrmE+NvwNFbYnF6v5ivYyf0V4YNi9JznecRHCOghTPz2l/SK9PwyOXCQ8vfU5uOebEM6TjMKJY2jYsAylSUZkcX4q6kFT1FXE7O5rPm+TTWAjxbwdkY9iZ0XEqVVgysVEm2lmW9r7QJ312Y8Qoz7koWRSlTrR7yd/A7hqJpqSeOSKc7U8DBWawHaIwvFKQNxIDA8NpGtYZVzsVQ7KdltyLFGqqkFJGhxC3FaYPUVVdGG1Z9HDqg3I0kY7o5HQDyUV4vF92vOPizuxeaMW+aQvSUnZS4fEHdFNsueUcwMTE9AWRj+Gt/C6/Z4hX2ehrxFPPSa57+hZa26enwzxJEEtNHOqM4J2Z0CtEpsRcFe0Nv6e+vaUKCq3V9eRwq9Z04Zkr9fI+YtC4DE4zSCRq2zipJySz+jsyBi7u2WRBDG1uG6q2qZv0nHwZ9Kat4N4NJYmMkEPhcPIbbriSdFNuBI2h+QVcxNSNWEZLxRWwlGVGLhLUstem/wOIXi0TqOrMLKPMiqFVxjSlKW1i3SvKtBLqipijmkF1AjTgzglz1CcPHyrw8aTauzuynCL6vwIuJZo7guXPMhRboAoFVKrvLKWaMVPW1hrDylt9aZKxtqQUdh5xUUa0yMJWjdZE9dDcdR7SHoRceR4VdweJlQqqa/ESqU1Vg4S5nQ8HiVlRZEN1ZQw7jz6176E1OKlHZnmJwcJOL3Q9UiIUAUBntcJvRii999pvwxel/3mOuNxytkw2VfqdjocPhebn0Xv8AxcplWvHKJ02x1UrYokGwkIUFmNgBcnkKkoXMJ3dkWmgdEkkTzCx/y0O9Afbb75HD2QeZNer4Xw5UF2k/if0KGLxN/wDHDbm+v8e5oa7JzwoAoAoAoDF61YrtMQEHqxLn+Nxc+S7P6zXl+PYi8lSXLVnb4bSy03N8/ZfyQoxXmmXJDorKID2HexrfRnllc1zV0S9urmc02Kf6NgI8RpGLiMSkv5ZolsfNHHga9bwuWfCR8NPQ5GOWXEN9dSt+krF4pZcbHBLKhfBQPGEZs9mSUShANzEKAbZnaXpXapUlUw8rLVFCvUlCpB305nFNQdU20pixh1kWL0GdnI2rKth6K3G0bsMrjK54VRLh9Eak6PaHHYxC20I4MFEzAWDOBM+7gdmRDb74q7iqinCD8CthaTppxfU2OLlCqSTYAEk8gMyaqRNtR6GK1YU/w0bEWLgyEcu1YyW/1V4nEyz1pS6tnctlSj0SRPxWGWRGRxdWUqwPEEWIrSrp3RlOzuV+HC4mE6PxjETJZopRk7hPssRGTkXXIMO+4s1ez4Zju2ipJ95bo5GModk727j+ngZybVnGRziQYSKaUH0cTE0KE2yDt2jK8bW5bVuBNehjicM+9OGvkcxULaRk7dLm01cwTYSOWfFyh8RLZpWuWVEjBEcKE5lVux3C5dss652JqxledssUW4PVQjq2ORRmVhNMOsUZ3RjgzDi5+G4dfI4rFPEPNL4eS/dnXhBUVkhvzfXwXh7i8TPXNq1TbTgVU0QJrmySvcuxk4oQEA3VFknJvc8YVAyiNKK2RNsWX2pOL+0hPA9on4XPpgdzZ/nr13A8RnpOm917HJ4pStJVFz0f5+bGpruHKCgCgMlrC+1ircEhXzkdi3wRK8tx+d6kIeFzr4FWpN9X7f8ARhFrhxRYbHlWtqiQbHdGYPtps/s4SCRwaUjaUHoos3ey8q7nCMIpy7WWy28/4K+Jq5IWW79v529TU16Q5YUAUAUAUB4TagObRTdoWkO+RmfwY3UeAsPCvn2Nq9rWlPxPVQhkgo9ES0qka2OCpIiDyBRdiAOZIA8zWyKb0RG19hsY9PZ2m/CjsPMC3xraoNbjIyHBKYsauJRJNl4+ymHZtuDbUUotvKkuCOIkPICu5wfHxw7dOo+69b9GUMdg5VoqULZl47lzrBgI9IojYeZFxMNzGTe1mttxSr6wRrLna4Kg52IPrcHjYKWam1JczkVqE1HLVi1+ehkcHqtjlm2o8FFDMb3xHaQBQTvYPGe1N8/ZBPG1dV4vCK8lDXyKqwz/ANnbzOkauaIXBw7G2ZHZi8srZNLK1ttyLm24AC5sFAztXKqTdSWZlu6irFPrdju1tg4z6Uw+sI9iC9pGPItmg7yfZNc/iOIWHotL4novubcHT7Wpnfwx9+SJaIAABkALDuG6vJWOo3c9IrFhchaS0ckyhXByN1YEq6NwZGGanurMJzpyzQdmS0as1dPkQl/jYsleOdeBkvFJ+ZkBVvBRXdo/1BKKtVhfxRzqvCqUnenJx8N19wwTTzTbOIEYRArlULNdrnYDMQLjK9rcBWnGcWeLj2cY5Y8+rt+xtw/D4YW9TM5Sei5W6v8Ab1LrET1yatUtQgV7teqMm5FlKx72DHcDTspvZDPFcxhhWlqxsQg1BkkMSipRNsRehp+zxMLcCxjPdILAfqCV1+D1uzxKXXQ042GehLw19P4Og17Q82FAFAYzHtfFYjo6L5Qxn5sa8bxl3xb8kdvDK1CPz92LQVz4kpDwIAudwF/Kt8Ua2N6G0k/YKIFF2u7yvcrtudplRRYva+ze4Ho5E13YY6NClGnTV3zfK/7mqtQTqNzfgkui9idHJit4ljPR47A9xVrj40p4/Ey17pqlCgtGn6k7R2lQ7dnIvZygX2Sbqw4tG/tDyI4iunhsXGtptLp9upoq0HBZou8ev36FlVsrhQBQFfrBKUw07DeInt3lSB8SK04mWWjJ+DN2HjmqxXijDQLYAcsq+eSdz00iUtajSxuWe1TWpOFO43Hiyd4B8KnqiUqKRa4bFdLVupV+VilUpE1MTVyNa5XdMTiMJFLbaWzDcy+iy9VYZitsXFPNHR9VoYUpx03XR6oYm0s+FH15Lx7lkVWZr8EdEBO1yIFj0O/0GB4lF9zEPyl18/E5+Jwkpd7Drzjf6q/Lw5e0OfT+Im9HDQOL/wCZOrRIvXYNnc9LDvrdiOMYekrU+8/oaKXDa03es1FdFq/sSdE6MEIYli8jm8kjes5/ZRuAGQrzNatOtNzqO7OulGEVCCskWAFQsYPCKw0EIaoMkhs1BkkNRoFLEb2Nz1NgPkoqOZom9VZnj51rlqSWhGxKuR6DBTfeVLZd1xUVZbk425lfh8fOXIjdJFX1mKlFv7qkE3PhlW3NlV3dfUnKnC2qsTVxwlBuNmRcmU7xy7xyNa67zJN/9IxpuD8BJqozYhmWsxNkSFiX2QWG9SHHehDD5Vaw83CrGS5NGxxzRcep08GvoR5IbxWJWNGdzsqouT/e89KjOcYRcpbIlCDnJRjuzIYvWGeQ/VkQpw9ENJbmxa6r3AG3OvL4njtRu1FWXXmdmlw+nFd/V/T7laIXZi3aybTG5PoG5sFvbZtuAHhXGq4qdaeaau2W8sIqyWiJQ7ePNl7Reg2X/wDq3wqaTSvJNexp/wActE9SRJL2sL9nmWRwvA7WyRsm+4351ujozXbLNZidAQFAFrAAZbssrfCtmY0yWortrVlVXExkuR9IHbXI2dSGRuKsNx7uY4i4rLxLjaaeqJ042dns9zRaLxfbRJJa20oJHI+0vgbjwr2FGoqlNTXNHLq0+zm49CVWw1hQFPraf8JL+Qecij96p8QdsNPyLWCX+eP5yMfFXgWeikSlrWaWJeAGpoypuIR4MCpbiVZslxR8AK2QjyRolLmx5ktv+FbXHLua1K56jGsxkw0hclnUq4urCxFbVUfMhazuhWHQqoBJYgAXO824nrWTEndjwqaIMWDU7kTwmosyhDVBkkNNUGSQhjUWiaI+KxSRrtOwA/vIc6wo3dicYyeyMl/6gONlMOGyjHrvz5i/7DpnnVidBUY5p78kWYwUFmkaeCBY1CqLAD+yetc+Tbd2am23dgwrWzKEmoMkhiWsxNkSFih6D/hb5Gt0N0bkdKwRvGh5ovyFfRIfCjyU/iZmdb8VtSJD7KgSN1YkiMeFnPfs15/j2JcYxornqzq8NpaOo/JfuU6C9eWZ0myXBkQalT0dzRPVFvhZa69GoUakCDpLDCFxKmSOQsg4AnJH87A9D0FYr0VFZo7exto1O0WSW62GNEt9XfgzyMO5pGYfAiq0pamyou96exKZ6g5EUhpmrVJk0iLoLDs6n66VFDybIR2UC8jndu/810sLiKt8mdpRtZLxMYhxjZ5E297+RodC46QSNBM22wXbjksAXQEBgwGW0CRu336XPfwGLnUbp1N1rfqjnYmlDKqlPRbNdGXddMplTrWt8JL0UH9LBv2qpjo3w814FnBu1ePmYyOvAs9JIlJWo0McFSREWKmiI6JwilibWGZ5AZmt9OVtt2a3HM7Ge0tipOzE7gmK9zELg7JHosxBzJ5bsxvrfBJyyrfqWIRinlW/Ul6C07hJVvCyLfeLKngT/ZrNSjUg7SRqqU589S/FRSZXFBqlcxYO2ArOdDIxLYoVh1UZVJjTYyoOsTVEZbF9a1usbFSIk+lFXItnyGbHuUZ0jnm7RVyapaXPYkxEvqp2a+9J63hGM/O1dfDcGr1dandX1/PQqVcbQpbPM/Db1+1zM/SLiUwkIhQmTFYgbO0xBZYybMVG5NrNRa29s8q7awlDCQ7q16shhKlXFVM0tILktm+Xn1LHUrQww2HX3mFye/8A3391uVeTxld1ajZ0KsruxfNVNmsbaoMkhBqDJIYlNZibIkHGGyOfut8jW+C7yNyOnYdNlFHJQPIV9EirJHkZO7bMRps3xc/Qxgd3ZKfmTXjeNtvFNeCO/gV/gj8/chySlLN7N/S6A7m7gd/f0rkRjmdufIsPXQsYxU4orslRZVapto0y1DTT3wswP8tj4gXHyq9nThZmulG1aL8SNFkAALAAADkBkK5WZssvqOhCamoSZFySI+kGMa3OfIcSdwXxJAqM6UlJLqTptSHcFhzEirxCgHqeJ871td4yzIhKSmxRxH1+HbiJdnwkBQj4g+FXeH4h/wB3Bea9SE6a7Ka8PY2NexOKRdKYftIZY/fjdf1KQPnWurDPBx6pmylPJOMujRzvCybSqeYB8xXzyas7HqpE6M1pZoY4KyiAsVJEWJxOHEilWvY2vbjYg27jatkXZ3CbTuOzRB1KtuIsanF2dyKdndHC9bdGPg8QwUlQSSpUkd4Fu8HuIr1GDqxr0u9rbcsSldXRr/oy0/HP/hp5HjnuTG6uVEo37BBupcZ2yzHUZ2lw7DVFZqz8Dl4rEVqbzKzXiv8AjOiNoyYeriL/AI41PxUitE+AwfwzfoV48UX6qfo/+jZ0fiP5kR/I4/8AlVd/0++UzauKUv8AR+qD/heIPtxD8rn96x/+efOZL/6tLlB+qFpoCY+tOB+GIfNmNbI/09T/AFTfp/JF8W/1h9f4JMWq6e28j9C+yPJLVcpcGwkOV/M0z4nXl8Nl8vvctMHomOL7NFXuAB8TvNdGnTp0/gikU6lSpU+OTZUa460waOjvIQ0pH1cQPpNyLe6nXyuaTqqKNuGwk60rLbmzkGrKy6Rx5nnO0b3bgByVRwAAIHhXB4niHGn4s9JGEaNPLHkdcrzDK4k1BmRs1BkkINQZJEeU1OJuihgRbbInvyIvgzgN8L1dwdPtK8I+IqyyU5S6JnTa98eUMbrTBsYkNwkjH6ozZv8ASyeRry3H6LU41Ouh2+HTvTcej9yFFXnOZbkew4R1+xIt7jXK/lYZp3ZjpVuHf5GuUl+oekxzRi8kEot7uw48PSB+Fb1Brc1ZFL4ZITiDJiIiEARSLgllYvbNV9EkKpIFzc8rVs5WMRy05a6v2HNG4uNr3Oy18wd46EcDVaiowbVTT2JVYT3jqSZ9LQR5A7bcFUXJ/vnVvtqUV3dfovV/tc0qhVlvoiNh1aRxLNYEeogzCdSeLfK/jWjtM0rv88jbJKEckfm+pPlcVmclY1RRDwse3iYVHBjI3RYwbH9TIPGrHCaWfFJ9NSdeWWjJ/L1/i5s69kcQKA5zjcP2U0sfuuSv4X9NfLat+WvDcTo9liZLrr6np8NU7SjGXh7C4jXMaJSQ8KwjWxYNSRFiwamiIsGpowZrXvV8YuAkeuguD3f7Z+BPSruCxLo1E+RKD/SzhU6MjEG6sp7iCDzr10JKSUkVqi5M6Lqn9LckIEeNRpkGQkW3bAfeBsJO+4PMmrManU5lXCq94nT9Ea9aNnHoYuJT7sp7Fr8vrLA+BNTzorOlJbo0kGIhYXWWNhzDoR8DS5jKKmx8EYu80SDm0iKPiaxckoMpdIa/6NgF2xcT9Ij2xPT6u4HjUXNI3Qw85bI5/rJ9MjuCmBi7MH/Nl2Wk/LGLqp6kt3VonXfI6dDhi3qP5HL8ZinldpJXZ3Y3ZmJZiepNaG77nWjFRVorQ6x9GOjezw/aEZv8jY/LZ8jXmuJVc9W3Q0VnyNgTXMZqEE1FmUINQZIQ5rBJEWQ1sRviifqzh+0xSnhGrOe8gog+Ln8td3gdHNWc+i9ylxGplo5epuq9YefKzWDRvbxEL66najJ94XyPQglT31UxuGWIouD+XmWMLX7GopcufkY/DSXHEbwQd4INipHMG4rwFSEqc3GW6O/LXVFjhZbVvoVMpWqRuWkE98jXVp1U1ZlOcLaorcfCIHEiZRuwWReAZjZXHI3sDzBvwrXXgo6x2N1KTqLLLdbHmJw8b+uit+JQfnVRzNkXKOzKzFxrHJGVVVFpFyAAudhhu6I1aajcov5FineSdyzwkTMAalRpTkrmipOMXYmSxLGheUhVHE/IDieldCOGUVeZXVSU5ZYbkrVvR5UNLIpV5LWU70jGaqfvG5J7wOFd7hmD/t6bb3f06IrYysptRjsvqy7rplMKAymumDsUnG77N+4m8beDEj84rhccw2emqq5b+R1uGVrN03z1X7/ngUqrkDXkWdRvWw8pqBrYsVJERYNTREWDUkYFA1JMicy+krU+98RAuftKP78vLlXb4bjsn+Oexmce0Xj7/wAnKyK9Gim0ItWSFg2azcxlQtVqLZtjFEiMVrZbpxJIrUy9FaEjAYYyyKg9o28OJ8r1rqzUIOT5GTvujMN2USJusufeczXj6k80mylJ3dx8mtbAgmoMyJJqLJIZkaspGyKIzGtiNyNdqfgtiHtGFmlO11CWtGPL0u9jXtuF4bsKCvu9Wee4hW7SrZbLT7l9XSKIUBmNZNEEMZ4gTf7VBvNt0ijiwGRHEAcRnwuL8M7ZdrT+JbrqdPBYpJdnPbk/2KiCYMAQbg7iK8jrF2Z0pRJsM9WqdUrzgJ05PfDyDjskjvG741alWTSj4kaMLVEwZ6ouRsUSLiow62PeCMiCNxB51DPY2RuncYjnnQWWYW6xgnzvb4Vup4qUFaN/z5EnSpzd5RLXVTCNLK80rNIEsqF7EB73coNwsNkX5k8q9HwelKpevUXkUMfNU4qnDS+9v3NfXfOSFAFAM4vDLIjI4urKQR0PyNRnBTi4y2ZKE3CSkt0YSKIxSNBLvByPvA+o/cw8iCK8Ni8I6NV05bcmeiVRVaaqx+YuSMqa584OLszMZKSPQaiGKBqSIiwalcwKBqVzAMoIIIuCLEHcRUkzBznWnUGPtDMlwhzYDOx5n/fz5ntYPiUkuzm/IsUIUZz/AMi+xFwOq+F9pSfG3yFdPtZPVM6dTD04ruRXohjSuoUTKWgcggE7LW+BA+YqUa8luVZYWjPRxs+qIehdBYe/ZyAiTjtfArY+kOt6SqSepbhhqVONlHUe0vqYAC8LXtnbd/fxpGq+ZqdKlLlZmRliKmxFiK2p3NMoOLszffRnoAlv4hxkPVv5j9j3DrXF4piv/OPz/Pz6GirKysdMJrhNlYQTUWyQkmosyNu1YRNIjSNWxI2xQ/ojR/8AEShPYWzSn7vsx97EeQPSutwrB9vVzS+FFfGYjsaem72+/wAjoQr2Z5sKAKAKAodK6uByZISI3ObC143PMgeq33h4g1ysdwmlie8tJdfuXsPjpU1lnqvqjP4kPD9shT73rRn/AJgyHjY15fE8MxGH3V11R1KdWnV+B/LmCTAi4Nx0zqhdonlAyUuxlGJ8SF9Ygd5tWYwcnoTUSbo3Q0s5uQ0UXFiNl2HJFOY/EfAGu7geDTqPNW0XTmypiMbCmrR1f0NnhsOsaKiAKqiwA4CvWQgoRUY7I4kpObcpbjtSIhQBQBQFNrJoft0DJYSpfZO4MDvjboefA261Q4hgo4qnbmti5g8U6E9dnv8AcoNHziUbDXDrcWORuN6ke8K8p2eZulP4l9TqVY5O/D4X+egiWIqc91UKlJwepsjNSQkGtZkUDUrmBQNZuRFA1K5g9vWbgptI6AVvSiOweXsnu92rlDGzp6botUcVOno9UZ7GwzxXDKQOe8eB3V1qWMpVOdi/DEUplNK+dyMxzGdXYtPZljOmLhx8g9W58CaxLIvidjXKa5j+jdUDiHV5RsqOftcu/wCXyrn4riMYLLT3KdevG1joWHgWNQqCwH93rgyk5O7KDbbuxZNa7gSTWLmRDNUSSQxI9TSNsUNIjOypGNp2NlHDqzHgo4mreGw0681CAqVI04uUtje6H0auHjCLmd7txZjvY+VgOAAFe5w2HjQpqETzVevKtPMydW80hQBQBQBQAaArZ9A4Zzcwpc7yo2Ce8rYmq88JQn8UF6G+OKrR2kxgar4X+WfGWYjyL1oXDMInfIvqbP76v/t9F9iZg9FQxG8cSKfeCja/Vvq1ToU6fwRS+RpnXqT+KTZNraagoAoAoAoAoAoCg1h0EZD20OUwtcXsJANwJ4MODeBy3cviHDliFnhpNfUv4PGdl3J6x9iswWMWYFHGzIMiCLG43gjg3Tyrz7jnbp1Vaa+pdnTdPvw1j7DOIw5Q9K5lag6bN0KikNA1pJ2PQazcwKBrNzFj29ZuYsIlJ9mspmUlzGhiuYqRLIMvBC2+Nf0gfKpZ5rmZ7y5nscMK5qi3/CL+ZrDnN8zHefMdOJ5Co2GUcUm2dQZix6TUbmRDNWDKQzI9TSNkYjKKzsEjXadtyjlxZj7Kjn+9W8Nhp155IIzUqRpxzSehttA6GXDqSTtSN67/ACVeSj/9Ne0weDhhoZY782eexWKlXl4ckWtXCqFAFAFAFAFAFAFAFAFAFAFAFAFAFAFAFAFAVGm9BJP6QOxKBk4G/krj2h8RwNUsZgaeJXe0fJlvDYudF23XQoGxbxMIsUtj7LjNW/C3td2TdK83iKVWh3a6uv8Ab8/6dKMYVVnov5fn/DyaAeshuOlcyrRt3o6o2Rm9pDF6qm09vWbmLHt6XMBes3AlkB31m4Q2YBzrOclmAQCmcXY4qgbqi5GAJqIsIZ6ykTURl3qaRNRF6OwEmJNohZb5yEegOYX3z0GXMiupguGVcQ77R6/Y04jFU6C11fT82NronRUeHWyC7H1nObMep5cgMhXrsPhqeHjlgjg18ROtK8vToT6sGgKAKAKAKAKAKAKAKAKAKAKAKAKAKAKAKAKAKAKAaxWGSRSkihlO8EXFRnCM1lkrolCcoO8XZmaxerLxkthny/lyE+SyZ+TA94rh4ngsX3qDs+nI6dLiCkrVl8/z9inxM5Q2mRo2+8LKe5vVbwNeexOCrUn3429joU3CavTlc82xwNUrE8rFCSsWGU926WMWPduhiwbdYFjwvWbGbCDJWcpnKNvLbfUlEmohhIZJvsUZx73qx/rOR8Lmr+G4bXr/AAx06s11a9Kl8T+XM0OjtUx62IbbPuLcRjv4v42HSvRYTg1Kl3qnef0OXX4lOWlPRfX+DSIgAAAAAFgBkAOQFdhK2iOa23qxVZMBQBQBQBQBQBQBQBQBQBQBQBQBQBQBQBQBQBQBQBQBQBQCZEDAhgCDvBFwe8VhpPRmU2ndFPidVsO2aqYj/TYqP0Zr8Ko1uGYarvG3loW6ePrQ538/y5XS6puPUnB6PHc/qUj5VzqnAKb+CTRajxT/AGj6Mivq7ihuETd0jg+RT96qS/p+rykjcuI0Xun+fMbOhMV/KXwkX961f/CxHVE/7+h1foA0Hij/AJajvkH7A1lcBxHVD+/oePoOpq1iTvMK/mdz5bI+dbYf0/U/VJEHxKktk/oS4dUSftJz3RoqfFi1XKfAaS+OTf0NEuKS/TH11+xZ4XVvDob9nttzkJkPeA2Q8AK6VHAYel8MV7lSpjK095emhbAVcKoUAUAUAUAUAUAUAUAUAUAUAUAUAUAUAUAUAUAUAUAUAUAUAUAUAUAUAUAUAUAUAUAUAUAUAUAUAUAUAUAUAUAUAUAUAUAUAUAUAUAUAUAUB//Z"/>
          <p:cNvSpPr>
            <a:spLocks noChangeAspect="1" noChangeArrowheads="1"/>
          </p:cNvSpPr>
          <p:nvPr/>
        </p:nvSpPr>
        <p:spPr bwMode="auto">
          <a:xfrm>
            <a:off x="155575" y="-1790700"/>
            <a:ext cx="5695950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028" name="AutoShape 4" descr="data:image/jpeg;base64,/9j/4AAQSkZJRgABAQAAAQABAAD/2wCEAAkGBxQSEhUUEhQWFhUXFBUYFxgXFRQUFRcYFRUWFhQUFxUYHCggGBslHRQUITEhJSkrLi4vFx8zODMsNygtLisBCgoKDg0OGxAQGywmICUsLCwsLDQsLCwsLCwsLCwsLCwsNCwsLCwsLCwsLCwsLCwsLCwsLCwsLCwsLCwsLCwsLP/AABEIALYBFQMBEQACEQEDEQH/xAAcAAABBQEBAQAAAAAAAAAAAAAAAgMEBQYHAQj/xABFEAACAQICBwQGCAQEBQUAAAABAgMAEQQhBQYSMUFRYRNxgZEiMkJSobEHIzNicoKSwRRTY/AkQ6LRFYOTsvEWo8LS4f/EABsBAQACAwEBAAAAAAAAAAAAAAACBAEDBQYH/8QANREAAgECBAMGBQMFAQEBAAAAAAECAxEEEiExBUFREyJhcZGxMoGh0fBCweEGFCNS8UMVFv/aAAwDAQACEQMRAD8A7jQBQBQBQBQBQBQBQBQBQBQBQBQBQBQBQBQBQBQBQBQBQBQBQBQBQBQBQBQBQBQBQBQBQBQBQBQBQBQBQBQBQFLrVrLDgIe1mJJOSILbbtyHIDidw8gYTmoK7NtKlKpKyOZ4T6Yp+2BlhiEBIuqbZlVeLBybMRvtsi/SqyxV3toXngY5dHqdkjkDAMpuCAQRuIOYNXDmCqAbM6jew8xWMyM5X0I+kMUyxSNCBJIEYom0o2nCkqtycrmwrDlpoSjHVZtEcA01gtKo5mxC4sNmTIC5C9zREqg6CwqjJVU7s60JUGrRt+eZotR/pQkjZYsc3aRGwExzkj6uR669fWHWtlLEO9pGmvg01eG/Q7OjhgCCCCAQQbgg7iDxFXDmCqAKAKAKAKAKAKAKAKAKAKAKAKAKAKAKAKAKAKAKAKAKAKAKAKAS7gAkmwAuScgAN5NAfN+uGnn0jjGkUErfYgTO4QHLLgzese+24CuXiKqbbb0R3KFLs45efMvNX9SrWfEbLcl9IqO+xG18R0NcOtxbK7U438yw4K2pt02wqp2sgVVCqqt2SqqiwULEFsAABaqdTiuLn+q3loa1Rpp3UV7+9xH8Ar702z12pD8b1W7avVe8n6s2ZlDw+g8mhOUA/wCmB8xWxYfFS2jL88yDxMV+r6nraB/oL+hKz/a4tfpfr/Jj+6h/sJ/4UU9VJE6oXT/tNSUsZS2zL1M9rTlu0/Qy+ntT0m2mVisp4nO5++Pa79/fW6lxSpGVqmvuTtG2isSfo91pnwpOAxEe1sXaP07NscUS4swGZFyLC44WHeXFI06Sna8evQp1sGqkrp2Z0jA6fhlIXa2HPsSDYY9BfJvyk1ew+PoV/glr05lCrhKtPVrTqvz3LSrhWCgCgCgCgCgCgCgCgCgCgCgCgCgCgCgCgCgCgCgCgCgCgKfSun0iJRB2ko3qDZV/G/s92Z6Vz8ZxKjhVaTu+hboYOdXV6Lr9jnP0jaYl/hj2khJkYIqLdY1G9js3u2QIuxPrcK4dDH18ZX1dorW3t9TqQo06S7q168/zyIupGrBQCR1vKw3WzVfdHI8z4VVxmJlWn2dLX9/H88zZdQV2dAw2hj7Z2RyGZ89w+NKPCpS1qO3gtX9vcqTxiXwq5YQ4CNdyg9Wz+eVdKngsPT2jfz1Ksq9SXMkhuVWr22NNjzbrGYzY82qxmM2Gp8UqC7MAOv7DjWqdaMFeTsThSlN2irkB9LwNk2Y6oSPlVSeMw89Ja+aLSwdeOq9yHpDQGHxJjkU7LxuGR0IJHvKb+yRcEdaRoUnGXZvSSs+a9Oq8LGO2qwdpjON0cQCGAZe648Qa49XC1aPe5dUWqdeMttzzBaQmg9RttP5chJH5HzK+Nx0FX8HxqtR0n3l9SNXC06vg+q+xp9FaZjnyW6uB6UbZMOo4MOouK9XhcZSxMb038uZya+GnRfe268ixq0VwoAoAoAoAoAoAoAoDwmgKLEayqW2cPG055g7Mf67G/eAR1rmVuK0oSyU05Pw+5ehgZWzVHlX19Bl9MYtczBFbkJDfzsflVR8Yqx1lT080bFhKEtFN+hO0Rp5JzsEGOS19lrG4G8owyYeR6V0MHxClivh0fQr4jCTo67rqW1XiqFAFAFAFAFAeMwAucgN54UBk9K6eaa6QErHuMgyZ+kfur97eeHOvNcS4zlvTofN/Y6+GwSj3qm/T7/b1KyKIKLKLCvMOTk7vcvNkN9W2xeLieQWw8KbQ/qSO24DkoRTfmR1rs4Ck3QlZ2zP6Lp53K9WuoaLVmolx0WHGyoueS5n8xqw69DCrLFa+G/zK8aFWv3nt+bFHidfIEbZaSBDyadA3kSKisTiJ6xpNryf2Nn9rRjpKor/L7lro/WKOUA3AB3MGDp+obqzDHK+Wosr8SM8E0rwd0W23VrMVLHhesZjNhjGYtY0Z2NgoueHxqE6uWNydOnnlY5L/AMQx+mJWODbsMMrFTiGF2e28RKdw7rdSCbV0cFwVT/y4nV9OS8PH29yvi+Kqj/jo/wAvxfT3LSP6LZbXGkcZ2nvbZtf8N726XrrPh2EtbKvRHNXEMVe/7sbGKx+iWBxtpsMSB/ExqQUvu/iIxuXhtDdzJNcXF8G7P/Jhd+nJ/n5Y6uG4mqq7Ouvn+fnmdDwWNWVA6EEEA5G4zF8iN461zI1My910LM6eR2I+MwYOa5Hlz7qo4nCKXehv0N1Ks1pIqZYr2OYYG6sDZlPMHhVClWnSlmg7MuaNWexfaF1hNxFiCAxySS1lc8FYblf4HhbdXr+HcWjXtCppL3OXisDl79Pbp0/g0ldo5oUAUAUAUAUAUB4TbM0BjtJaROMbYQ2w43/1fvH7nJeO85V5jiPEXWm6NJ2jzZ2cPh1Qjnmu97fySFnWNdlBYfPqa53bxpxywDpym80iLNizVOeIbN0aRWYicoRKN6MHH5TmPEXHjU8JWdKvGa6liVNSg4Pmjo9fQTzAUAUAUAUB4TagMXpnSxxJ2EP1AP8A1SOJ/p8hx37rV5Xi3FXJulSenNnbwmF7JZ5/F7fyRlFebLTZP0fhNr0m9UfE/wC1X8Hhe0eaW3v/AAVq9XLotzzWfTiYWFmZggC3ZvdXcLDmTkBXTqzm2qVJd5/Q00KcdalTZfU5Xo7RmO06S+02GwN7D35bGzcfS6k+iDuBINd/h/CadBKUtZdft99zm47ic5vLH0+/2Nfg/od0eqgNE8h95pZAT+gqPhXXy0lyOXmxD1vb5EXF/RSsJMmj55cNLwG12kTW4OrZkd5PdWmvhKGIjlkvz3NlLF4ig7/n2LTU/WCQu2Dxa9niYxfZ9h13CWIn1oz/AKTka8viMJPBzyPWL+F/s/2O7TrwxUO0jut1+/3NdtVpzCxifpPkkljw+DiNnxc6xEjese+RuoC3uORNWsBSVXERvstfnsve/wAiFep2VGTXPT89jd6C0LHh4kijXZRFCqOg5nieJPEmvTznyRxqVG/eluWojFaczLOVDWIwiupVlBUggggEEHIgg7xUlJkZU0znmjMCdG4w4QEnDyq0mGub7FiO1w9+OyWVl+6532rgcVw6hNVo7PR+fJ/sdHB1XODpy3Wq8uZpi9cnMWbEDHR53HHf31zsVBJ5lzLNGWliBNEGBBFwd4qtFtMsxZc6u6bKsIJjcHKOQ778I3PPkeO7fv8AXcK4p2qVKq+9yfX+TmY3B2XaU/mv3Rqq7xygoAoAoAoAoDLa26R2j/DocrAzHofVi/NvPT8VcLjOO7KPYw3e/gjqcPw9/wDLL5ff8/YqIZdkWryak0tDpzhdg0pNQ33CikNmsk0OYHC9tNHGNxYO/REIJv3nZX81dPhWGdbELotWaMTV7Ok38l5s6BXuDzgUAUAUAUBlNatJ7bHDofRFu2I43zEXiLFuhA4mvP8AGeIdnHsYbvc6uAw3/rL5ff7FUi15JnSbH4Y9ogc6nTg5yUVzNcpZVcu1sAANwrvxtFJI5zu3dnL9Z8M2lNKRYAEiFB2+Isd6KdlE6bwP+ZfhXR4NQUpSry5uy8l9zVxCq4QjSj+NnYdH4BI0VEUKqqFVQLBQBYADgAK70pnLp0ktyQsi32QRtDeLi48KhqbrIU8YNZUmiLgmYvX/AEKTEMTCP8RhiZY7b3UZyw9zqD4hTUcTSjiaLpy+Xg+RroyeHqqa25+RNweMWWNJEN1dFZTzDAEfOvHNtaPc7rj0KXFwB9L6PJ9iHGsPxbMSfJzXZ4M+9N+X7lLHLuRXj9ja6Ww0skLJh5RDIbWkKCTZHGyk2vbcTe2+xrtxcc15LQqW00OO4LTrLimhh0jN/FI7qySvLLE7IxDxlJfQIuCPQ2TyNdd/2VXuRVmUZ161PvSjodY1V06MZDtFdiVGMc0d77EgAJseKkFWB5MONxXKrUnSllZdhNTipIga/YYdgk1vSw80cgPIE9lL/wC3I/kKoY6GfDTXhf01LGFajXi35eojbrx+Y6thnEn0a01neBOC1IZFUiwiNiIgQQdxqcJNO6NsWafVbS5kUxSG8qC4PvpuD943HwPGvbcMx39zTtL4lv8Ac4mOwvZSzR+F/R9PsX9dQoBQBQBQEfH4oRRvI25FLdTYbh1O6oVJqnByeyJ04OclFczBwoxuz5uxLOfvNmfAbh0Ar55iK8q1RzfM9IrQSjHZD4StNiLkK2KzlMZhuYhRc9wAFyScgoHEk5WrMacpyUY7symajVzRZhQs/wBrJYtx2QPVjB5C57yTXu+HYJYWll5vc4uLxHaz02W33Ler5UCgCgCgK/TukewhZxmxsqDm7ZKO7iegNV8XiFQpOo/xm/DUXVqKPr5GJw6W3m5JJJO9mJuzHqSa+f1qjqScpbs9E7JWRJFaka2S8B6xPSrmE+NvwNFbYnF6v5ivYyf0V4YNi9JznecRHCOghTPz2l/SK9PwyOXCQ8vfU5uOebEM6TjMKJY2jYsAylSUZkcX4q6kFT1FXE7O5rPm+TTWAjxbwdkY9iZ0XEqVVgysVEm2lmW9r7QJ312Y8Qoz7koWRSlTrR7yd/A7hqJpqSeOSKc7U8DBWawHaIwvFKQNxIDA8NpGtYZVzsVQ7KdltyLFGqqkFJGhxC3FaYPUVVdGG1Z9HDqg3I0kY7o5HQDyUV4vF92vOPizuxeaMW+aQvSUnZS4fEHdFNsueUcwMTE9AWRj+Gt/C6/Z4hX2ehrxFPPSa57+hZa26enwzxJEEtNHOqM4J2Z0CtEpsRcFe0Nv6e+vaUKCq3V9eRwq9Z04Zkr9fI+YtC4DE4zSCRq2zipJySz+jsyBi7u2WRBDG1uG6q2qZv0nHwZ9Kat4N4NJYmMkEPhcPIbbriSdFNuBI2h+QVcxNSNWEZLxRWwlGVGLhLUstem/wOIXi0TqOrMLKPMiqFVxjSlKW1i3SvKtBLqipijmkF1AjTgzglz1CcPHyrw8aTauzuynCL6vwIuJZo7guXPMhRboAoFVKrvLKWaMVPW1hrDylt9aZKxtqQUdh5xUUa0yMJWjdZE9dDcdR7SHoRceR4VdweJlQqqa/ESqU1Vg4S5nQ8HiVlRZEN1ZQw7jz6176E1OKlHZnmJwcJOL3Q9UiIUAUBntcJvRii999pvwxel/3mOuNxytkw2VfqdjocPhebn0Xv8AxcplWvHKJ02x1UrYokGwkIUFmNgBcnkKkoXMJ3dkWmgdEkkTzCx/y0O9Afbb75HD2QeZNer4Xw5UF2k/if0KGLxN/wDHDbm+v8e5oa7JzwoAoAoAoDF61YrtMQEHqxLn+Nxc+S7P6zXl+PYi8lSXLVnb4bSy03N8/ZfyQoxXmmXJDorKID2HexrfRnllc1zV0S9urmc02Kf6NgI8RpGLiMSkv5ZolsfNHHga9bwuWfCR8NPQ5GOWXEN9dSt+krF4pZcbHBLKhfBQPGEZs9mSUShANzEKAbZnaXpXapUlUw8rLVFCvUlCpB305nFNQdU20pixh1kWL0GdnI2rKth6K3G0bsMrjK54VRLh9Eak6PaHHYxC20I4MFEzAWDOBM+7gdmRDb74q7iqinCD8CthaTppxfU2OLlCqSTYAEk8gMyaqRNtR6GK1YU/w0bEWLgyEcu1YyW/1V4nEyz1pS6tnctlSj0SRPxWGWRGRxdWUqwPEEWIrSrp3RlOzuV+HC4mE6PxjETJZopRk7hPssRGTkXXIMO+4s1ez4Zju2ipJ95bo5GModk727j+ngZybVnGRziQYSKaUH0cTE0KE2yDt2jK8bW5bVuBNehjicM+9OGvkcxULaRk7dLm01cwTYSOWfFyh8RLZpWuWVEjBEcKE5lVux3C5dss652JqxledssUW4PVQjq2ORRmVhNMOsUZ3RjgzDi5+G4dfI4rFPEPNL4eS/dnXhBUVkhvzfXwXh7i8TPXNq1TbTgVU0QJrmySvcuxk4oQEA3VFknJvc8YVAyiNKK2RNsWX2pOL+0hPA9on4XPpgdzZ/nr13A8RnpOm917HJ4pStJVFz0f5+bGpruHKCgCgMlrC+1ircEhXzkdi3wRK8tx+d6kIeFzr4FWpN9X7f8ARhFrhxRYbHlWtqiQbHdGYPtps/s4SCRwaUjaUHoos3ey8q7nCMIpy7WWy28/4K+Jq5IWW79v529TU16Q5YUAUAUAUB4TagObRTdoWkO+RmfwY3UeAsPCvn2Nq9rWlPxPVQhkgo9ES0qka2OCpIiDyBRdiAOZIA8zWyKb0RG19hsY9PZ2m/CjsPMC3xraoNbjIyHBKYsauJRJNl4+ymHZtuDbUUotvKkuCOIkPICu5wfHxw7dOo+69b9GUMdg5VoqULZl47lzrBgI9IojYeZFxMNzGTe1mttxSr6wRrLna4Kg52IPrcHjYKWam1JczkVqE1HLVi1+ehkcHqtjlm2o8FFDMb3xHaQBQTvYPGe1N8/ZBPG1dV4vCK8lDXyKqwz/ANnbzOkauaIXBw7G2ZHZi8srZNLK1ttyLm24AC5sFAztXKqTdSWZlu6irFPrdju1tg4z6Uw+sI9iC9pGPItmg7yfZNc/iOIWHotL4novubcHT7Wpnfwx9+SJaIAABkALDuG6vJWOo3c9IrFhchaS0ckyhXByN1YEq6NwZGGanurMJzpyzQdmS0as1dPkQl/jYsleOdeBkvFJ+ZkBVvBRXdo/1BKKtVhfxRzqvCqUnenJx8N19wwTTzTbOIEYRArlULNdrnYDMQLjK9rcBWnGcWeLj2cY5Y8+rt+xtw/D4YW9TM5Sei5W6v8Ab1LrET1yatUtQgV7teqMm5FlKx72DHcDTspvZDPFcxhhWlqxsQg1BkkMSipRNsRehp+zxMLcCxjPdILAfqCV1+D1uzxKXXQ042GehLw19P4Og17Q82FAFAYzHtfFYjo6L5Qxn5sa8bxl3xb8kdvDK1CPz92LQVz4kpDwIAudwF/Kt8Ua2N6G0k/YKIFF2u7yvcrtudplRRYva+ze4Ho5E13YY6NClGnTV3zfK/7mqtQTqNzfgkui9idHJit4ljPR47A9xVrj40p4/Ey17pqlCgtGn6k7R2lQ7dnIvZygX2Sbqw4tG/tDyI4iunhsXGtptLp9upoq0HBZou8ev36FlVsrhQBQFfrBKUw07DeInt3lSB8SK04mWWjJ+DN2HjmqxXijDQLYAcsq+eSdz00iUtajSxuWe1TWpOFO43Hiyd4B8KnqiUqKRa4bFdLVupV+VilUpE1MTVyNa5XdMTiMJFLbaWzDcy+iy9VYZitsXFPNHR9VoYUpx03XR6oYm0s+FH15Lx7lkVWZr8EdEBO1yIFj0O/0GB4lF9zEPyl18/E5+Jwkpd7Drzjf6q/Lw5e0OfT+Im9HDQOL/wCZOrRIvXYNnc9LDvrdiOMYekrU+8/oaKXDa03es1FdFq/sSdE6MEIYli8jm8kjes5/ZRuAGQrzNatOtNzqO7OulGEVCCskWAFQsYPCKw0EIaoMkhs1BkkNRoFLEb2Nz1NgPkoqOZom9VZnj51rlqSWhGxKuR6DBTfeVLZd1xUVZbk425lfh8fOXIjdJFX1mKlFv7qkE3PhlW3NlV3dfUnKnC2qsTVxwlBuNmRcmU7xy7xyNa67zJN/9IxpuD8BJqozYhmWsxNkSFiX2QWG9SHHehDD5Vaw83CrGS5NGxxzRcep08GvoR5IbxWJWNGdzsqouT/e89KjOcYRcpbIlCDnJRjuzIYvWGeQ/VkQpw9ENJbmxa6r3AG3OvL4njtRu1FWXXmdmlw+nFd/V/T7laIXZi3aybTG5PoG5sFvbZtuAHhXGq4qdaeaau2W8sIqyWiJQ7ePNl7Reg2X/wDq3wqaTSvJNexp/wActE9SRJL2sL9nmWRwvA7WyRsm+4351ujozXbLNZidAQFAFrAAZbssrfCtmY0yWortrVlVXExkuR9IHbXI2dSGRuKsNx7uY4i4rLxLjaaeqJ042dns9zRaLxfbRJJa20oJHI+0vgbjwr2FGoqlNTXNHLq0+zm49CVWw1hQFPraf8JL+Qecij96p8QdsNPyLWCX+eP5yMfFXgWeikSlrWaWJeAGpoypuIR4MCpbiVZslxR8AK2QjyRolLmx5ktv+FbXHLua1K56jGsxkw0hclnUq4urCxFbVUfMhazuhWHQqoBJYgAXO824nrWTEndjwqaIMWDU7kTwmosyhDVBkkNNUGSQhjUWiaI+KxSRrtOwA/vIc6wo3dicYyeyMl/6gONlMOGyjHrvz5i/7DpnnVidBUY5p78kWYwUFmkaeCBY1CqLAD+yetc+Tbd2am23dgwrWzKEmoMkhiWsxNkSFih6D/hb5Gt0N0bkdKwRvGh5ovyFfRIfCjyU/iZmdb8VtSJD7KgSN1YkiMeFnPfs15/j2JcYxornqzq8NpaOo/JfuU6C9eWZ0myXBkQalT0dzRPVFvhZa69GoUakCDpLDCFxKmSOQsg4AnJH87A9D0FYr0VFZo7exto1O0WSW62GNEt9XfgzyMO5pGYfAiq0pamyou96exKZ6g5EUhpmrVJk0iLoLDs6n66VFDybIR2UC8jndu/810sLiKt8mdpRtZLxMYhxjZ5E297+RodC46QSNBM22wXbjksAXQEBgwGW0CRu336XPfwGLnUbp1N1rfqjnYmlDKqlPRbNdGXddMplTrWt8JL0UH9LBv2qpjo3w814FnBu1ePmYyOvAs9JIlJWo0McFSREWKmiI6JwilibWGZ5AZmt9OVtt2a3HM7Ge0tipOzE7gmK9zELg7JHosxBzJ5bsxvrfBJyyrfqWIRinlW/Ul6C07hJVvCyLfeLKngT/ZrNSjUg7SRqqU589S/FRSZXFBqlcxYO2ArOdDIxLYoVh1UZVJjTYyoOsTVEZbF9a1usbFSIk+lFXItnyGbHuUZ0jnm7RVyapaXPYkxEvqp2a+9J63hGM/O1dfDcGr1dandX1/PQqVcbQpbPM/Db1+1zM/SLiUwkIhQmTFYgbO0xBZYybMVG5NrNRa29s8q7awlDCQ7q16shhKlXFVM0tILktm+Xn1LHUrQww2HX3mFye/8A3391uVeTxld1ajZ0KsruxfNVNmsbaoMkhBqDJIYlNZibIkHGGyOfut8jW+C7yNyOnYdNlFHJQPIV9EirJHkZO7bMRps3xc/Qxgd3ZKfmTXjeNtvFNeCO/gV/gj8/chySlLN7N/S6A7m7gd/f0rkRjmdufIsPXQsYxU4orslRZVapto0y1DTT3wswP8tj4gXHyq9nThZmulG1aL8SNFkAALAAADkBkK5WZssvqOhCamoSZFySI+kGMa3OfIcSdwXxJAqM6UlJLqTptSHcFhzEirxCgHqeJ871td4yzIhKSmxRxH1+HbiJdnwkBQj4g+FXeH4h/wB3Bea9SE6a7Ka8PY2NexOKRdKYftIZY/fjdf1KQPnWurDPBx6pmylPJOMujRzvCybSqeYB8xXzyas7HqpE6M1pZoY4KyiAsVJEWJxOHEilWvY2vbjYg27jatkXZ3CbTuOzRB1KtuIsanF2dyKdndHC9bdGPg8QwUlQSSpUkd4Fu8HuIr1GDqxr0u9rbcsSldXRr/oy0/HP/hp5HjnuTG6uVEo37BBupcZ2yzHUZ2lw7DVFZqz8Dl4rEVqbzKzXiv8AjOiNoyYeriL/AI41PxUitE+AwfwzfoV48UX6qfo/+jZ0fiP5kR/I4/8AlVd/0++UzauKUv8AR+qD/heIPtxD8rn96x/+efOZL/6tLlB+qFpoCY+tOB+GIfNmNbI/09T/AFTfp/JF8W/1h9f4JMWq6e28j9C+yPJLVcpcGwkOV/M0z4nXl8Nl8vvctMHomOL7NFXuAB8TvNdGnTp0/gikU6lSpU+OTZUa460waOjvIQ0pH1cQPpNyLe6nXyuaTqqKNuGwk60rLbmzkGrKy6Rx5nnO0b3bgByVRwAAIHhXB4niHGn4s9JGEaNPLHkdcrzDK4k1BmRs1BkkINQZJEeU1OJuihgRbbInvyIvgzgN8L1dwdPtK8I+IqyyU5S6JnTa98eUMbrTBsYkNwkjH6ozZv8ASyeRry3H6LU41Ouh2+HTvTcej9yFFXnOZbkew4R1+xIt7jXK/lYZp3ZjpVuHf5GuUl+oekxzRi8kEot7uw48PSB+Fb1Brc1ZFL4ZITiDJiIiEARSLgllYvbNV9EkKpIFzc8rVs5WMRy05a6v2HNG4uNr3Oy18wd46EcDVaiowbVTT2JVYT3jqSZ9LQR5A7bcFUXJ/vnVvtqUV3dfovV/tc0qhVlvoiNh1aRxLNYEeogzCdSeLfK/jWjtM0rv88jbJKEckfm+pPlcVmclY1RRDwse3iYVHBjI3RYwbH9TIPGrHCaWfFJ9NSdeWWjJ/L1/i5s69kcQKA5zjcP2U0sfuuSv4X9NfLat+WvDcTo9liZLrr6np8NU7SjGXh7C4jXMaJSQ8KwjWxYNSRFiwamiIsGpowZrXvV8YuAkeuguD3f7Z+BPSruCxLo1E+RKD/SzhU6MjEG6sp7iCDzr10JKSUkVqi5M6Lqn9LckIEeNRpkGQkW3bAfeBsJO+4PMmrManU5lXCq94nT9Ea9aNnHoYuJT7sp7Fr8vrLA+BNTzorOlJbo0kGIhYXWWNhzDoR8DS5jKKmx8EYu80SDm0iKPiaxckoMpdIa/6NgF2xcT9Ij2xPT6u4HjUXNI3Qw85bI5/rJ9MjuCmBi7MH/Nl2Wk/LGLqp6kt3VonXfI6dDhi3qP5HL8ZinldpJXZ3Y3ZmJZiepNaG77nWjFRVorQ6x9GOjezw/aEZv8jY/LZ8jXmuJVc9W3Q0VnyNgTXMZqEE1FmUINQZIQ5rBJEWQ1sRviifqzh+0xSnhGrOe8gog+Ln8td3gdHNWc+i9ylxGplo5epuq9YefKzWDRvbxEL66najJ94XyPQglT31UxuGWIouD+XmWMLX7GopcufkY/DSXHEbwQd4INipHMG4rwFSEqc3GW6O/LXVFjhZbVvoVMpWqRuWkE98jXVp1U1ZlOcLaorcfCIHEiZRuwWReAZjZXHI3sDzBvwrXXgo6x2N1KTqLLLdbHmJw8b+uit+JQfnVRzNkXKOzKzFxrHJGVVVFpFyAAudhhu6I1aajcov5FineSdyzwkTMAalRpTkrmipOMXYmSxLGheUhVHE/IDieldCOGUVeZXVSU5ZYbkrVvR5UNLIpV5LWU70jGaqfvG5J7wOFd7hmD/t6bb3f06IrYysptRjsvqy7rplMKAymumDsUnG77N+4m8beDEj84rhccw2emqq5b+R1uGVrN03z1X7/ngUqrkDXkWdRvWw8pqBrYsVJERYNTREWDUkYFA1JMicy+krU+98RAuftKP78vLlXb4bjsn+Oexmce0Xj7/wAnKyK9Gim0ItWSFg2azcxlQtVqLZtjFEiMVrZbpxJIrUy9FaEjAYYyyKg9o28OJ8r1rqzUIOT5GTvujMN2USJusufeczXj6k80mylJ3dx8mtbAgmoMyJJqLJIZkaspGyKIzGtiNyNdqfgtiHtGFmlO11CWtGPL0u9jXtuF4bsKCvu9Wee4hW7SrZbLT7l9XSKIUBmNZNEEMZ4gTf7VBvNt0ijiwGRHEAcRnwuL8M7ZdrT+JbrqdPBYpJdnPbk/2KiCYMAQbg7iK8jrF2Z0pRJsM9WqdUrzgJ05PfDyDjskjvG741alWTSj4kaMLVEwZ6ouRsUSLiow62PeCMiCNxB51DPY2RuncYjnnQWWYW6xgnzvb4Vup4qUFaN/z5EnSpzd5RLXVTCNLK80rNIEsqF7EB73coNwsNkX5k8q9HwelKpevUXkUMfNU4qnDS+9v3NfXfOSFAFAM4vDLIjI4urKQR0PyNRnBTi4y2ZKE3CSkt0YSKIxSNBLvByPvA+o/cw8iCK8Ni8I6NV05bcmeiVRVaaqx+YuSMqa584OLszMZKSPQaiGKBqSIiwalcwKBqVzAMoIIIuCLEHcRUkzBznWnUGPtDMlwhzYDOx5n/fz5ntYPiUkuzm/IsUIUZz/AMi+xFwOq+F9pSfG3yFdPtZPVM6dTD04ruRXohjSuoUTKWgcggE7LW+BA+YqUa8luVZYWjPRxs+qIehdBYe/ZyAiTjtfArY+kOt6SqSepbhhqVONlHUe0vqYAC8LXtnbd/fxpGq+ZqdKlLlZmRliKmxFiK2p3NMoOLszffRnoAlv4hxkPVv5j9j3DrXF4piv/OPz/Pz6GirKysdMJrhNlYQTUWyQkmosyNu1YRNIjSNWxI2xQ/ojR/8AEShPYWzSn7vsx97EeQPSutwrB9vVzS+FFfGYjsaem72+/wAjoQr2Z5sKAKAKAodK6uByZISI3ObC143PMgeq33h4g1ysdwmlie8tJdfuXsPjpU1lnqvqjP4kPD9shT73rRn/AJgyHjY15fE8MxGH3V11R1KdWnV+B/LmCTAi4Nx0zqhdonlAyUuxlGJ8SF9Ygd5tWYwcnoTUSbo3Q0s5uQ0UXFiNl2HJFOY/EfAGu7geDTqPNW0XTmypiMbCmrR1f0NnhsOsaKiAKqiwA4CvWQgoRUY7I4kpObcpbjtSIhQBQBQFNrJoft0DJYSpfZO4MDvjboefA261Q4hgo4qnbmti5g8U6E9dnv8AcoNHziUbDXDrcWORuN6ke8K8p2eZulP4l9TqVY5O/D4X+egiWIqc91UKlJwepsjNSQkGtZkUDUrmBQNZuRFA1K5g9vWbgptI6AVvSiOweXsnu92rlDGzp6botUcVOno9UZ7GwzxXDKQOe8eB3V1qWMpVOdi/DEUplNK+dyMxzGdXYtPZljOmLhx8g9W58CaxLIvidjXKa5j+jdUDiHV5RsqOftcu/wCXyrn4riMYLLT3KdevG1joWHgWNQqCwH93rgyk5O7KDbbuxZNa7gSTWLmRDNUSSQxI9TSNsUNIjOypGNp2NlHDqzHgo4mreGw0681CAqVI04uUtje6H0auHjCLmd7txZjvY+VgOAAFe5w2HjQpqETzVevKtPMydW80hQBQBQBQAaArZ9A4Zzcwpc7yo2Ce8rYmq88JQn8UF6G+OKrR2kxgar4X+WfGWYjyL1oXDMInfIvqbP76v/t9F9iZg9FQxG8cSKfeCja/Vvq1ToU6fwRS+RpnXqT+KTZNraagoAoAoAoAoAoCg1h0EZD20OUwtcXsJANwJ4MODeBy3cviHDliFnhpNfUv4PGdl3J6x9iswWMWYFHGzIMiCLG43gjg3Tyrz7jnbp1Vaa+pdnTdPvw1j7DOIw5Q9K5lag6bN0KikNA1pJ2PQazcwKBrNzFj29ZuYsIlJ9mspmUlzGhiuYqRLIMvBC2+Nf0gfKpZ5rmZ7y5nscMK5qi3/CL+ZrDnN8zHefMdOJ5Co2GUcUm2dQZix6TUbmRDNWDKQzI9TSNkYjKKzsEjXadtyjlxZj7Kjn+9W8Nhp155IIzUqRpxzSehttA6GXDqSTtSN67/ACVeSj/9Ne0weDhhoZY782eexWKlXl4ckWtXCqFAFAFAFAFAFAFAFAFAFAFAFAFAFAFAFAFAVGm9BJP6QOxKBk4G/krj2h8RwNUsZgaeJXe0fJlvDYudF23XQoGxbxMIsUtj7LjNW/C3td2TdK83iKVWh3a6uv8Ab8/6dKMYVVnov5fn/DyaAeshuOlcyrRt3o6o2Rm9pDF6qm09vWbmLHt6XMBes3AlkB31m4Q2YBzrOclmAQCmcXY4qgbqi5GAJqIsIZ6ykTURl3qaRNRF6OwEmJNohZb5yEegOYX3z0GXMiupguGVcQ77R6/Y04jFU6C11fT82NronRUeHWyC7H1nObMep5cgMhXrsPhqeHjlgjg18ROtK8vToT6sGgKAKAKAKAKAKAKAKAKAKAKAKAKAKAKAKAKAKAKAaxWGSRSkihlO8EXFRnCM1lkrolCcoO8XZmaxerLxkthny/lyE+SyZ+TA94rh4ngsX3qDs+nI6dLiCkrVl8/z9inxM5Q2mRo2+8LKe5vVbwNeexOCrUn3429joU3CavTlc82xwNUrE8rFCSsWGU926WMWPduhiwbdYFjwvWbGbCDJWcpnKNvLbfUlEmohhIZJvsUZx73qx/rOR8Lmr+G4bXr/AAx06s11a9Kl8T+XM0OjtUx62IbbPuLcRjv4v42HSvRYTg1Kl3qnef0OXX4lOWlPRfX+DSIgAAAAAFgBkAOQFdhK2iOa23qxVZMBQBQBQBQBQBQBQBQBQBQBQBQBQBQBQBQBQBQBQBQBQBQCZEDAhgCDvBFwe8VhpPRmU2ndFPidVsO2aqYj/TYqP0Zr8Ko1uGYarvG3loW6ePrQ538/y5XS6puPUnB6PHc/qUj5VzqnAKb+CTRajxT/AGj6Mivq7ihuETd0jg+RT96qS/p+rykjcuI0Xun+fMbOhMV/KXwkX961f/CxHVE/7+h1foA0Hij/AJajvkH7A1lcBxHVD+/oePoOpq1iTvMK/mdz5bI+dbYf0/U/VJEHxKktk/oS4dUSftJz3RoqfFi1XKfAaS+OTf0NEuKS/TH11+xZ4XVvDob9nttzkJkPeA2Q8AK6VHAYel8MV7lSpjK095emhbAVcKoUAUAUAUAUAUAUAUAUAUAUAUAUAUAUAUAUAUAUAUAUAUAUAUAUAUAUAUAUAUAUAUAUAUAUAUAUAUAUAUAUAUAUAUAUAUAUAUAUAUAUAUAUB//Z"/>
          <p:cNvSpPr>
            <a:spLocks noChangeAspect="1" noChangeArrowheads="1"/>
          </p:cNvSpPr>
          <p:nvPr/>
        </p:nvSpPr>
        <p:spPr bwMode="auto">
          <a:xfrm>
            <a:off x="155575" y="-1790700"/>
            <a:ext cx="5695950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030" name="Picture 6" descr="http://www.downloadswallpapers.com/wallpapers/2013/setembro/Papel-de-Parede-smile-explicando-365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988840"/>
            <a:ext cx="5695950" cy="37433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Atliekame pratimus:</a:t>
            </a:r>
            <a:endParaRPr lang="pl-PL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b="1" i="1" dirty="0" smtClean="0"/>
              <a:t>Dirbame poromis: įrašykite praleistas raides, pabraukite skaitvardžius</a:t>
            </a:r>
            <a:r>
              <a:rPr lang="lt-LT" dirty="0" smtClean="0"/>
              <a:t>:</a:t>
            </a:r>
          </a:p>
          <a:p>
            <a:r>
              <a:rPr lang="lt-LT" dirty="0" smtClean="0"/>
              <a:t>1. Tr...s berniukai nešėsi tr...s meškeres. 2. Jų vaik... </a:t>
            </a:r>
            <a:r>
              <a:rPr lang="lt-LT" dirty="0"/>
              <a:t>y</a:t>
            </a:r>
            <a:r>
              <a:rPr lang="lt-LT" dirty="0" smtClean="0"/>
              <a:t>ra tr...s: dvi dukterys ir sūn...s. 3.Motule miela, auginai dukrel...s mus tr...s kaip vieną. 4. Nek...s iš karto trij... k...snių. 5. Tr...sdešimt metų – šeštokui daug, senukui mažai. 6. Kas ankstų rytą vaikščiojo ant ketur..., dieną ant dviej...., o vakare ant tr...jų? ( Žmogus).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Dirbame individualiai:</a:t>
            </a:r>
            <a:br>
              <a:rPr lang="lt-LT" dirty="0" smtClean="0"/>
            </a:br>
            <a:r>
              <a:rPr lang="lt-LT" dirty="0" smtClean="0"/>
              <a:t>2 užduotis.</a:t>
            </a:r>
            <a:endParaRPr lang="pl-PL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i="1" dirty="0" smtClean="0"/>
              <a:t>Skaičius rašykite žodžiais</a:t>
            </a:r>
            <a:r>
              <a:rPr lang="lt-LT" dirty="0" smtClean="0"/>
              <a:t>:</a:t>
            </a:r>
          </a:p>
          <a:p>
            <a:r>
              <a:rPr lang="lt-LT" dirty="0" smtClean="0"/>
              <a:t> Mūsų klasėje mokosi 29 mokiniai, o kitoje klasėje 41 mokinys.  Mama nupirko 5 bananus,11 obuolių,  3 kilogramus apelsinų. Man yra 12 metų, o sesutei – 6. Į ekskursiją išvažiavo 33 mokiniai ir 1 mokytoja. Aš gimiau 1994 metais. </a:t>
            </a:r>
            <a:endParaRPr lang="pl-PL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3 užduotis.</a:t>
            </a:r>
            <a:endParaRPr lang="pl-PL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err="1" smtClean="0"/>
              <a:t>Vietoj</a:t>
            </a:r>
            <a:r>
              <a:rPr lang="en-US" b="1" i="1" dirty="0" smtClean="0"/>
              <a:t> </a:t>
            </a:r>
            <a:r>
              <a:rPr lang="en-US" b="1" i="1" dirty="0" err="1" smtClean="0"/>
              <a:t>skai</a:t>
            </a:r>
            <a:r>
              <a:rPr lang="lt-LT" b="1" i="1" dirty="0" smtClean="0"/>
              <a:t>čių rašykite skaitvardžius</a:t>
            </a:r>
            <a:r>
              <a:rPr lang="lt-LT" dirty="0" smtClean="0"/>
              <a:t>:</a:t>
            </a:r>
          </a:p>
          <a:p>
            <a:r>
              <a:rPr lang="lt-LT" dirty="0" smtClean="0"/>
              <a:t>Pasodinome 15 eglučių. Metai turi 12 mėnesių. Miškelyje močiutė rado 19 baravykų. Iki rugtynių pradžios liko 11 minučių. Mano seneliui 80 metų. Mokslo metai trunka 9 mėnesius. Linas perskaitė 7 knygas.</a:t>
            </a:r>
            <a:endParaRPr lang="pl-PL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4 užduotis.</a:t>
            </a:r>
            <a:endParaRPr lang="pl-PL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i="1" dirty="0" smtClean="0"/>
              <a:t>Išlinksniuokite: </a:t>
            </a:r>
          </a:p>
          <a:p>
            <a:endParaRPr lang="lt-LT" dirty="0" smtClean="0"/>
          </a:p>
          <a:p>
            <a:r>
              <a:rPr lang="lt-LT" dirty="0" smtClean="0"/>
              <a:t>Dvi tulpės, du stalai</a:t>
            </a:r>
            <a:endParaRPr lang="pl-PL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Įsivertiname:</a:t>
            </a:r>
            <a:br>
              <a:rPr lang="lt-LT" dirty="0" smtClean="0"/>
            </a:br>
            <a:r>
              <a:rPr lang="lt-LT" dirty="0" smtClean="0"/>
              <a:t>Paskaičiuokite klaidas:</a:t>
            </a:r>
            <a:endParaRPr lang="pl-PL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pl-PL" dirty="0"/>
          </a:p>
        </p:txBody>
      </p:sp>
      <p:pic>
        <p:nvPicPr>
          <p:cNvPr id="1026" name="Picture 2" descr="http://www.smile-day.net/wp-content/uploads/2011/12/Smile-Boo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916832"/>
            <a:ext cx="4991100" cy="37433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Įsivertiname:</a:t>
            </a:r>
            <a:endParaRPr lang="pl-PL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1 – 2 klaidos – puiku ( 10)</a:t>
            </a:r>
          </a:p>
          <a:p>
            <a:r>
              <a:rPr lang="lt-LT" dirty="0" smtClean="0"/>
              <a:t>3 – 4 klaidos – labai gerai ( 9)</a:t>
            </a:r>
          </a:p>
          <a:p>
            <a:r>
              <a:rPr lang="lt-LT" dirty="0" smtClean="0"/>
              <a:t>5 – 7  klaidos – gerai (8)</a:t>
            </a:r>
          </a:p>
          <a:p>
            <a:r>
              <a:rPr lang="lt-LT" dirty="0" smtClean="0"/>
              <a:t>8 – 10 klaidos – patenkinamai( 7)</a:t>
            </a:r>
          </a:p>
          <a:p>
            <a:r>
              <a:rPr lang="lt-LT" dirty="0" smtClean="0"/>
              <a:t>11 – 12 klaidų – (6)</a:t>
            </a:r>
          </a:p>
          <a:p>
            <a:r>
              <a:rPr lang="lt-LT" dirty="0" smtClean="0"/>
              <a:t>13 – 14 klaidų – (5)</a:t>
            </a:r>
          </a:p>
          <a:p>
            <a:r>
              <a:rPr lang="lt-LT" dirty="0" smtClean="0"/>
              <a:t>15 – 17 klaidų – ( 4)</a:t>
            </a:r>
          </a:p>
          <a:p>
            <a:r>
              <a:rPr lang="lt-LT" dirty="0" smtClean="0"/>
              <a:t>Daugiau kaip 17 klaidų- nepatenkinamai....</a:t>
            </a:r>
            <a:endParaRPr lang="pl-PL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Įtvirtiname savo žinias:</a:t>
            </a:r>
            <a:br>
              <a:rPr lang="lt-LT" dirty="0" smtClean="0"/>
            </a:br>
            <a:endParaRPr lang="pl-PL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dirty="0" smtClean="0"/>
              <a:t>Ko išmokome?</a:t>
            </a:r>
          </a:p>
          <a:p>
            <a:endParaRPr lang="pl-PL" dirty="0"/>
          </a:p>
        </p:txBody>
      </p:sp>
      <p:pic>
        <p:nvPicPr>
          <p:cNvPr id="21506" name="Picture 2" descr="https://encrypted-tbn2.gstatic.com/images?q=tbn:ANd9GcQMePS5zJzr3ow95Qq9P-Hc4S9wA91CuWkrMKZ5b6m_DXGyodxJC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1340768"/>
            <a:ext cx="4536504" cy="4536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Sėkmės ruošiantis kontroliniam darbui</a:t>
            </a:r>
            <a:r>
              <a:rPr lang="en-US" dirty="0" smtClean="0"/>
              <a:t>!</a:t>
            </a:r>
            <a:endParaRPr lang="pl-PL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23554" name="Picture 2" descr="http://www.nastol.com.ua/pic/201105/1366x768/nastol.com.ua-18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916832"/>
            <a:ext cx="6657975" cy="37433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39</TotalTime>
  <Words>338</Words>
  <Application>Microsoft Office PowerPoint</Application>
  <PresentationFormat>Экран (4:3)</PresentationFormat>
  <Paragraphs>31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Изящная</vt:lpstr>
      <vt:lpstr>Tema:</vt:lpstr>
      <vt:lpstr>Pamokos uždavinys:</vt:lpstr>
      <vt:lpstr>Kartojame teoriją....</vt:lpstr>
      <vt:lpstr>Atliekame pratimus:</vt:lpstr>
      <vt:lpstr>Dirbame individualiai: 2 užduotis.</vt:lpstr>
      <vt:lpstr>3 užduotis.</vt:lpstr>
      <vt:lpstr>4 užduotis.</vt:lpstr>
      <vt:lpstr>Įsivertiname: Paskaičiuokite klaidas:</vt:lpstr>
      <vt:lpstr>Įsivertiname:</vt:lpstr>
      <vt:lpstr>Įtvirtiname savo žinias: </vt:lpstr>
      <vt:lpstr>Sėkmės ruošiantis kontroliniam darbui!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Tema:</dc:title>
  <dc:creator>angelia</dc:creator>
  <cp:lastModifiedBy>angelia</cp:lastModifiedBy>
  <cp:revision>13</cp:revision>
  <dcterms:created xsi:type="dcterms:W3CDTF">2014-05-17T07:14:16Z</dcterms:created>
  <dcterms:modified xsi:type="dcterms:W3CDTF">2014-05-17T08:20:48Z</dcterms:modified>
</cp:coreProperties>
</file>