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3"/>
  </p:notesMasterIdLst>
  <p:sldIdLst>
    <p:sldId id="256" r:id="rId2"/>
    <p:sldId id="257" r:id="rId3"/>
    <p:sldId id="264" r:id="rId4"/>
    <p:sldId id="258" r:id="rId5"/>
    <p:sldId id="260" r:id="rId6"/>
    <p:sldId id="259" r:id="rId7"/>
    <p:sldId id="261" r:id="rId8"/>
    <p:sldId id="262" r:id="rId9"/>
    <p:sldId id="263" r:id="rId10"/>
    <p:sldId id="265" r:id="rId11"/>
    <p:sldId id="276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9" r:id="rId20"/>
    <p:sldId id="280" r:id="rId21"/>
    <p:sldId id="281" r:id="rId22"/>
    <p:sldId id="282" r:id="rId23"/>
    <p:sldId id="286" r:id="rId24"/>
    <p:sldId id="283" r:id="rId25"/>
    <p:sldId id="284" r:id="rId26"/>
    <p:sldId id="289" r:id="rId27"/>
    <p:sldId id="292" r:id="rId28"/>
    <p:sldId id="293" r:id="rId29"/>
    <p:sldId id="291" r:id="rId30"/>
    <p:sldId id="290" r:id="rId31"/>
    <p:sldId id="294" r:id="rId3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009BD-5C02-4957-9F59-6012E03C8DBF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72993-26AA-4B43-86F9-47C50F4304D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72993-26AA-4B43-86F9-47C50F4304D8}" type="slidenum">
              <a:rPr lang="lt-LT" smtClean="0"/>
              <a:pPr/>
              <a:t>11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58EBA6B-3CF0-428F-A277-C9D7600A0CBD}" type="datetimeFigureOut">
              <a:rPr lang="lt-LT" smtClean="0"/>
              <a:pPr/>
              <a:t>2014.10.25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EC8DEEFE-A6D2-4544-A490-C777BBF35E0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707904" y="5085184"/>
            <a:ext cx="5120640" cy="1581150"/>
          </a:xfrm>
        </p:spPr>
        <p:txBody>
          <a:bodyPr/>
          <a:lstStyle/>
          <a:p>
            <a:r>
              <a:rPr lang="lt-LT" dirty="0" smtClean="0"/>
              <a:t>Augutė Liutkevičienė,</a:t>
            </a:r>
          </a:p>
          <a:p>
            <a:r>
              <a:rPr lang="lt-LT" dirty="0" smtClean="0"/>
              <a:t>Elektrėnų ,,Versmės</a:t>
            </a:r>
            <a:r>
              <a:rPr lang="lt-LT" smtClean="0"/>
              <a:t>“ gimnazija</a:t>
            </a:r>
            <a:endParaRPr lang="lt-LT" dirty="0" smtClean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419872" y="764704"/>
            <a:ext cx="5440664" cy="388843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Literatūrinis rašinys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</a:t>
            </a:r>
            <a:r>
              <a:rPr lang="lt-LT" b="1" dirty="0" smtClean="0"/>
              <a:t>Kokia Meno </a:t>
            </a:r>
            <a:r>
              <a:rPr lang="lt-LT" b="1" dirty="0"/>
              <a:t>reikšmė </a:t>
            </a:r>
            <a:r>
              <a:rPr lang="lt-LT" b="1" dirty="0" err="1" smtClean="0"/>
              <a:t>žmogUI</a:t>
            </a:r>
            <a:r>
              <a:rPr lang="lt-LT" b="1" dirty="0" smtClean="0"/>
              <a:t>  atskleidžiama lietuvių literatūroje?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6997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0"/>
            <a:ext cx="8964487" cy="1772816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KOKIA MENO REIKŠMĖ ŽMOGUI ATSKLEIDŽIAMA LITERATŪROJE?</a:t>
            </a:r>
            <a:endParaRPr lang="lt-LT" sz="3200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quarter" idx="13"/>
          </p:nvPr>
        </p:nvSpPr>
        <p:spPr>
          <a:xfrm>
            <a:off x="274320" y="1988840"/>
            <a:ext cx="8114104" cy="4247368"/>
          </a:xfrm>
        </p:spPr>
        <p:txBody>
          <a:bodyPr>
            <a:normAutofit/>
          </a:bodyPr>
          <a:lstStyle/>
          <a:p>
            <a:r>
              <a:rPr lang="lt-LT" sz="3600" dirty="0" smtClean="0"/>
              <a:t>   Maironis</a:t>
            </a:r>
          </a:p>
          <a:p>
            <a:r>
              <a:rPr lang="lt-LT" sz="3600" dirty="0" smtClean="0"/>
              <a:t>   V.Kudirka  </a:t>
            </a:r>
          </a:p>
          <a:p>
            <a:r>
              <a:rPr lang="lt-LT" sz="3600" b="1" dirty="0" smtClean="0"/>
              <a:t>   V.Mykolaitis - Putinas </a:t>
            </a:r>
          </a:p>
          <a:p>
            <a:r>
              <a:rPr lang="lt-LT" sz="3600" b="1" dirty="0" smtClean="0"/>
              <a:t>    J.Savickis </a:t>
            </a:r>
          </a:p>
          <a:p>
            <a:pPr marL="740664" indent="-742950"/>
            <a:r>
              <a:rPr lang="lt-LT" sz="3600" b="1" dirty="0" smtClean="0"/>
              <a:t>A.Škėma</a:t>
            </a:r>
            <a:r>
              <a:rPr lang="lt-LT" sz="3600" dirty="0" smtClean="0"/>
              <a:t> </a:t>
            </a:r>
          </a:p>
          <a:p>
            <a:pPr marL="740664" indent="-742950"/>
            <a:r>
              <a:rPr lang="lt-LT" sz="3600" dirty="0" smtClean="0"/>
              <a:t>H. Radauskas </a:t>
            </a:r>
            <a:endParaRPr lang="lt-LT" sz="3600" dirty="0"/>
          </a:p>
        </p:txBody>
      </p:sp>
    </p:spTree>
    <p:extLst>
      <p:ext uri="{BB962C8B-B14F-4D97-AF65-F5344CB8AC3E}">
        <p14:creationId xmlns="" xmlns:p14="http://schemas.microsoft.com/office/powerpoint/2010/main" val="12114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Liudas Vasaris                 Antanas Garšva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5559552"/>
          </a:xfrm>
        </p:spPr>
        <p:txBody>
          <a:bodyPr>
            <a:normAutofit lnSpcReduction="10000"/>
          </a:bodyPr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Alytaus miesto teatras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Picture 2" descr="http://www.alytausteatras.lt/wp-content/uploads/2012/05/Altoriu_seselyje2_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3168352" cy="476316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211960" y="46531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Dainius </a:t>
            </a:r>
            <a:r>
              <a:rPr lang="lt-LT" dirty="0" err="1" smtClean="0"/>
              <a:t>Svobonas</a:t>
            </a:r>
            <a:r>
              <a:rPr lang="lt-LT" dirty="0" smtClean="0"/>
              <a:t> ir Inga Mikutavičiūtė spektaklyje „Balta drobulė” (</a:t>
            </a:r>
            <a:r>
              <a:rPr lang="lt-LT" dirty="0" err="1" smtClean="0"/>
              <a:t>Rež.J.Jurašas</a:t>
            </a:r>
            <a:r>
              <a:rPr lang="lt-LT" dirty="0" smtClean="0"/>
              <a:t>), Kauno dramos teatras</a:t>
            </a:r>
            <a:endParaRPr lang="lt-LT" dirty="0"/>
          </a:p>
        </p:txBody>
      </p:sp>
      <p:pic>
        <p:nvPicPr>
          <p:cNvPr id="21508" name="Picture 4" descr="http://farm9.staticflickr.com/8220/8380880694_28f4557278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340768"/>
            <a:ext cx="5006098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Putinas                                         Škėma </a:t>
            </a:r>
            <a:endParaRPr lang="lt-LT" sz="4000" b="1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2418584"/>
          </a:xfrm>
        </p:spPr>
        <p:txBody>
          <a:bodyPr>
            <a:normAutofit/>
          </a:bodyPr>
          <a:lstStyle/>
          <a:p>
            <a:r>
              <a:rPr lang="lt-LT" sz="3200" dirty="0" smtClean="0"/>
              <a:t>„Altorių šešėly“</a:t>
            </a:r>
          </a:p>
          <a:p>
            <a:pPr>
              <a:buNone/>
            </a:pPr>
            <a:r>
              <a:rPr lang="lt-LT" sz="3200" dirty="0" smtClean="0"/>
              <a:t>Liudas Vasaris 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„Balta drobulė“</a:t>
            </a:r>
          </a:p>
          <a:p>
            <a:pPr>
              <a:buNone/>
            </a:pPr>
            <a:r>
              <a:rPr lang="lt-LT" sz="3200" dirty="0" smtClean="0"/>
              <a:t>Antanas Garšva </a:t>
            </a:r>
            <a:endParaRPr lang="lt-LT" sz="3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4365104"/>
            <a:ext cx="85324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KĄ REIŠKIA MENAS ŠIEMS ŽMONĖMS?</a:t>
            </a:r>
            <a:endParaRPr lang="lt-LT" sz="4000" b="1" dirty="0" smtClean="0"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(bus</a:t>
            </a:r>
            <a:r>
              <a:rPr kumimoji="0" lang="lt-LT" sz="4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pagrindinė mintis)</a:t>
            </a:r>
            <a:endParaRPr kumimoji="0" lang="lt-LT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979712" y="2420888"/>
            <a:ext cx="2610036" cy="20162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644008" y="2348880"/>
            <a:ext cx="1800200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7956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Putinas                                         Škėma </a:t>
            </a:r>
            <a:endParaRPr lang="lt-LT" sz="4000" b="1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2418584"/>
          </a:xfrm>
        </p:spPr>
        <p:txBody>
          <a:bodyPr>
            <a:normAutofit/>
          </a:bodyPr>
          <a:lstStyle/>
          <a:p>
            <a:r>
              <a:rPr lang="lt-LT" sz="3200" dirty="0" smtClean="0"/>
              <a:t>„Altorių šešėly“</a:t>
            </a:r>
          </a:p>
          <a:p>
            <a:pPr>
              <a:buNone/>
            </a:pPr>
            <a:r>
              <a:rPr lang="lt-LT" sz="3200" dirty="0" smtClean="0"/>
              <a:t>Liudas Vasaris 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„Balta drobulė“</a:t>
            </a:r>
          </a:p>
          <a:p>
            <a:pPr>
              <a:buNone/>
            </a:pPr>
            <a:r>
              <a:rPr lang="lt-LT" sz="3200" dirty="0" smtClean="0"/>
              <a:t>Antanas Garšva </a:t>
            </a:r>
            <a:endParaRPr lang="lt-LT" sz="3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4437112"/>
            <a:ext cx="853244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MENAS</a:t>
            </a:r>
            <a:r>
              <a:rPr kumimoji="0" lang="lt-LT" sz="4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– GYVENIMO PRASMĖ, asmenybės saviraiška, būtina visų pirma pačiam kūrėjui.</a:t>
            </a:r>
            <a:endParaRPr kumimoji="0" lang="lt-LT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979712" y="2420888"/>
            <a:ext cx="2610036" cy="20162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644008" y="2348880"/>
            <a:ext cx="1800200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7956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251520" y="0"/>
            <a:ext cx="8591550" cy="1066800"/>
          </a:xfrm>
        </p:spPr>
        <p:txBody>
          <a:bodyPr>
            <a:normAutofit/>
          </a:bodyPr>
          <a:lstStyle/>
          <a:p>
            <a:r>
              <a:rPr lang="lt-LT" b="1" dirty="0" smtClean="0"/>
              <a:t>Liudas Vasaris                     Antanas Garšva </a:t>
            </a:r>
            <a:endParaRPr lang="lt-LT" b="1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4251960" cy="5370912"/>
          </a:xfrm>
        </p:spPr>
        <p:txBody>
          <a:bodyPr>
            <a:normAutofit lnSpcReduction="10000"/>
          </a:bodyPr>
          <a:lstStyle/>
          <a:p>
            <a:r>
              <a:rPr lang="lt-LT" sz="2800" b="1" dirty="0" smtClean="0"/>
              <a:t>Poetas</a:t>
            </a:r>
          </a:p>
          <a:p>
            <a:r>
              <a:rPr lang="lt-LT" sz="2800" b="1" dirty="0" smtClean="0"/>
              <a:t>Negali laisvai kurti</a:t>
            </a:r>
            <a:r>
              <a:rPr lang="lt-LT" sz="2800" dirty="0" smtClean="0"/>
              <a:t>, nes varžo kunigystė </a:t>
            </a:r>
          </a:p>
          <a:p>
            <a:endParaRPr lang="lt-LT" sz="2800" dirty="0" smtClean="0"/>
          </a:p>
          <a:p>
            <a:pPr>
              <a:buNone/>
            </a:pPr>
            <a:r>
              <a:rPr lang="lt-LT" sz="2800" b="1" dirty="0" smtClean="0"/>
              <a:t>Reikia įkvėpimo, bet</a:t>
            </a:r>
          </a:p>
          <a:p>
            <a:r>
              <a:rPr lang="lt-LT" sz="2800" dirty="0" smtClean="0"/>
              <a:t>negali pažinti gyvenimo, </a:t>
            </a:r>
          </a:p>
          <a:p>
            <a:r>
              <a:rPr lang="lt-LT" sz="2800" dirty="0" smtClean="0"/>
              <a:t>negali mylėti,</a:t>
            </a:r>
          </a:p>
          <a:p>
            <a:r>
              <a:rPr lang="lt-LT" sz="2800" dirty="0" smtClean="0"/>
              <a:t>prarastas ryšys su gamta</a:t>
            </a:r>
          </a:p>
          <a:p>
            <a:r>
              <a:rPr lang="lt-LT" sz="2800" dirty="0" smtClean="0"/>
              <a:t>negali lankyti teatrų, kavinių</a:t>
            </a:r>
          </a:p>
          <a:p>
            <a:r>
              <a:rPr lang="lt-LT" sz="2800" dirty="0" smtClean="0"/>
              <a:t>negali pažinti pasaulinės literatūros.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4"/>
          </p:nvPr>
        </p:nvSpPr>
        <p:spPr>
          <a:xfrm>
            <a:off x="4615815" y="980728"/>
            <a:ext cx="4528185" cy="5559552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Poetas </a:t>
            </a:r>
          </a:p>
          <a:p>
            <a:r>
              <a:rPr lang="lt-LT" sz="2800" b="1" dirty="0" smtClean="0"/>
              <a:t>Negali laisvai kurti</a:t>
            </a:r>
            <a:r>
              <a:rPr lang="lt-LT" sz="2800" dirty="0" smtClean="0"/>
              <a:t>,  nes </a:t>
            </a:r>
          </a:p>
          <a:p>
            <a:pPr>
              <a:buNone/>
            </a:pPr>
            <a:r>
              <a:rPr lang="lt-LT" sz="2800" dirty="0" smtClean="0"/>
              <a:t> sovietų okupacija Lietuvoje</a:t>
            </a:r>
          </a:p>
          <a:p>
            <a:pPr>
              <a:buNone/>
            </a:pPr>
            <a:endParaRPr lang="lt-LT" sz="2800" dirty="0" smtClean="0"/>
          </a:p>
          <a:p>
            <a:pPr>
              <a:buNone/>
            </a:pPr>
            <a:r>
              <a:rPr lang="lt-LT" sz="2800" b="1" dirty="0" smtClean="0"/>
              <a:t>Reikia įkvėpimo, bet </a:t>
            </a:r>
          </a:p>
          <a:p>
            <a:r>
              <a:rPr lang="lt-LT" sz="2800" dirty="0" smtClean="0"/>
              <a:t>svetimas kraštas ir</a:t>
            </a:r>
          </a:p>
          <a:p>
            <a:r>
              <a:rPr lang="lt-LT" sz="2800" dirty="0" smtClean="0"/>
              <a:t>nemėgstamas liftininko  darbas     atima kūrybos šaltinius.</a:t>
            </a:r>
          </a:p>
          <a:p>
            <a:pPr>
              <a:buNone/>
            </a:pPr>
            <a:r>
              <a:rPr lang="lt-LT" sz="2800" dirty="0" smtClean="0"/>
              <a:t>  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="" xmlns:p14="http://schemas.microsoft.com/office/powerpoint/2010/main" val="2360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Liudas Vasaris                                    Antanas Garšva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Išgyvena gilų vidinį konfliktą.</a:t>
            </a:r>
          </a:p>
          <a:p>
            <a:r>
              <a:rPr lang="lt-LT" dirty="0" smtClean="0"/>
              <a:t>Ieško išeities - bando suderinti kunigo ir poeto pašaukimą.</a:t>
            </a:r>
          </a:p>
          <a:p>
            <a:r>
              <a:rPr lang="lt-LT" b="1" dirty="0" smtClean="0"/>
              <a:t>Kenčia </a:t>
            </a:r>
            <a:r>
              <a:rPr lang="lt-LT" dirty="0" smtClean="0"/>
              <a:t>kunigaudamas Kalnynuose.</a:t>
            </a:r>
          </a:p>
          <a:p>
            <a:r>
              <a:rPr lang="lt-LT" dirty="0" smtClean="0"/>
              <a:t>Baronienės padaro didelę įtaką ieškojimų kelyje.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u="sng" dirty="0" smtClean="0"/>
              <a:t>Priežastys psichologinės: </a:t>
            </a:r>
          </a:p>
          <a:p>
            <a:r>
              <a:rPr lang="lt-LT" b="1" dirty="0" smtClean="0"/>
              <a:t>į rezignaciją linkęs žmogus, </a:t>
            </a:r>
          </a:p>
          <a:p>
            <a:r>
              <a:rPr lang="lt-LT" b="1" dirty="0" smtClean="0"/>
              <a:t>išugdytas nuolankumas tėvams.</a:t>
            </a:r>
          </a:p>
          <a:p>
            <a:pPr>
              <a:buNone/>
            </a:pPr>
            <a:r>
              <a:rPr lang="lt-LT" b="1" dirty="0" smtClean="0"/>
              <a:t>(Žmogus pats galėjo priimti sprendimus, keisti, bet buvo per silpnas.)</a:t>
            </a:r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92040" y="1340768"/>
            <a:ext cx="4251960" cy="4937760"/>
          </a:xfrm>
        </p:spPr>
        <p:txBody>
          <a:bodyPr/>
          <a:lstStyle/>
          <a:p>
            <a:r>
              <a:rPr lang="lt-LT" b="1" dirty="0" smtClean="0"/>
              <a:t>Kenčia.</a:t>
            </a:r>
            <a:r>
              <a:rPr lang="lt-LT" dirty="0" smtClean="0"/>
              <a:t> Liga paūmėja, atsisako Elenos.</a:t>
            </a:r>
          </a:p>
          <a:p>
            <a:r>
              <a:rPr lang="lt-LT" dirty="0" smtClean="0"/>
              <a:t> Bet guodžiasi, kad visi genijai sirgo, kad jis kentės ir kurs.</a:t>
            </a:r>
          </a:p>
          <a:p>
            <a:r>
              <a:rPr lang="lt-LT" dirty="0" smtClean="0"/>
              <a:t>A.Garšva sako, kad dar nėra gimęs, nes neparašė geros knygos.</a:t>
            </a:r>
          </a:p>
          <a:p>
            <a:r>
              <a:rPr lang="lt-LT" dirty="0" smtClean="0"/>
              <a:t>„Nedidukė eilėraščių knyga – štai ko trokštu.“ Kūryba daro žmogų nemirtingą.</a:t>
            </a:r>
          </a:p>
          <a:p>
            <a:r>
              <a:rPr lang="lt-LT" b="1" u="sng" dirty="0" smtClean="0"/>
              <a:t>Priežastys  daugiausia istorinės:</a:t>
            </a:r>
          </a:p>
          <a:p>
            <a:pPr>
              <a:buNone/>
            </a:pPr>
            <a:r>
              <a:rPr lang="lt-LT" b="1" dirty="0" smtClean="0"/>
              <a:t>Sovietų okupacija, kūrybos nelaisvė,</a:t>
            </a:r>
          </a:p>
          <a:p>
            <a:pPr>
              <a:buNone/>
            </a:pPr>
            <a:r>
              <a:rPr lang="lt-LT" b="1" dirty="0" smtClean="0"/>
              <a:t>Emigracija, netgi ligos paūmėjimas po sumušimo į galvą. </a:t>
            </a:r>
          </a:p>
          <a:p>
            <a:pPr>
              <a:buNone/>
            </a:pPr>
            <a:r>
              <a:rPr lang="lt-LT" b="1" dirty="0" smtClean="0"/>
              <a:t>(Žmogus nieko negalėjo pakeisti.)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Liudas Vasaris                                    Antanas Garšva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/>
              <a:t>Randa </a:t>
            </a:r>
            <a:r>
              <a:rPr lang="lt-LT" sz="2800" dirty="0" smtClean="0"/>
              <a:t>savo pašaukimą, savo kelią:</a:t>
            </a:r>
          </a:p>
          <a:p>
            <a:pPr>
              <a:buNone/>
            </a:pPr>
            <a:r>
              <a:rPr lang="lt-LT" sz="2800" dirty="0" smtClean="0"/>
              <a:t>atsisako kunigystės  ir </a:t>
            </a:r>
            <a:r>
              <a:rPr lang="lt-LT" sz="2800" b="1" dirty="0" smtClean="0"/>
              <a:t>tampa laisvu kūrėju. </a:t>
            </a:r>
          </a:p>
          <a:p>
            <a:r>
              <a:rPr lang="lt-LT" sz="2800" dirty="0" smtClean="0"/>
              <a:t>Kūryba padeda atsiskleisti asmenybei. </a:t>
            </a:r>
            <a:endParaRPr lang="lt-LT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sz="2800" dirty="0" smtClean="0"/>
              <a:t>Išbandymai </a:t>
            </a:r>
            <a:r>
              <a:rPr lang="lt-LT" sz="2800" b="1" dirty="0" smtClean="0"/>
              <a:t>sunaikino žmogų</a:t>
            </a:r>
            <a:r>
              <a:rPr lang="lt-LT" sz="2800" dirty="0" smtClean="0"/>
              <a:t>. </a:t>
            </a:r>
          </a:p>
          <a:p>
            <a:r>
              <a:rPr lang="lt-LT" sz="2800" dirty="0" smtClean="0"/>
              <a:t>Bandė kovoti su pasaulio absurdu, troško gyventi visavertį gyvenimą, </a:t>
            </a:r>
            <a:r>
              <a:rPr lang="lt-LT" sz="2800" b="1" dirty="0" smtClean="0"/>
              <a:t>troško</a:t>
            </a:r>
            <a:r>
              <a:rPr lang="lt-LT" sz="2800" dirty="0" smtClean="0"/>
              <a:t> pačių gražiausių dalykų – meilės ir </a:t>
            </a:r>
            <a:r>
              <a:rPr lang="lt-LT" sz="2800" b="1" dirty="0" smtClean="0"/>
              <a:t>kūrybos</a:t>
            </a:r>
            <a:r>
              <a:rPr lang="lt-LT" sz="2800" dirty="0" smtClean="0"/>
              <a:t>, </a:t>
            </a:r>
            <a:r>
              <a:rPr lang="lt-LT" sz="2800" b="1" dirty="0" smtClean="0"/>
              <a:t>bet</a:t>
            </a:r>
            <a:r>
              <a:rPr lang="lt-LT" sz="2800" dirty="0" smtClean="0"/>
              <a:t> tą kovą </a:t>
            </a:r>
            <a:r>
              <a:rPr lang="lt-LT" sz="2800" b="1" dirty="0" smtClean="0"/>
              <a:t>pralaimėjo</a:t>
            </a:r>
            <a:r>
              <a:rPr lang="lt-LT" sz="2800" dirty="0" smtClean="0"/>
              <a:t> – Garšva išprotėjo</a:t>
            </a:r>
            <a:r>
              <a:rPr lang="lt-LT" dirty="0" smtClean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591550" cy="764704"/>
          </a:xfrm>
        </p:spPr>
        <p:txBody>
          <a:bodyPr/>
          <a:lstStyle/>
          <a:p>
            <a:r>
              <a:rPr lang="lt-LT" b="1" dirty="0" smtClean="0"/>
              <a:t>Kontekstai 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692696"/>
            <a:ext cx="4860032" cy="5472608"/>
          </a:xfrm>
        </p:spPr>
        <p:txBody>
          <a:bodyPr>
            <a:noAutofit/>
          </a:bodyPr>
          <a:lstStyle/>
          <a:p>
            <a:r>
              <a:rPr lang="lt-LT" sz="2800" dirty="0" smtClean="0"/>
              <a:t>Biografinis kontekstas</a:t>
            </a:r>
          </a:p>
          <a:p>
            <a:endParaRPr lang="lt-LT" sz="2800" dirty="0" smtClean="0"/>
          </a:p>
          <a:p>
            <a:endParaRPr lang="lt-LT" sz="2800" dirty="0" smtClean="0"/>
          </a:p>
          <a:p>
            <a:endParaRPr lang="lt-LT" sz="2800" dirty="0" smtClean="0"/>
          </a:p>
          <a:p>
            <a:r>
              <a:rPr lang="lt-LT" sz="2800" b="1" dirty="0" smtClean="0"/>
              <a:t>Putinas  </a:t>
            </a:r>
            <a:r>
              <a:rPr lang="lt-LT" sz="2800" dirty="0" smtClean="0"/>
              <a:t>rašė: ,,Ne tuo keliu mano nueita...”</a:t>
            </a:r>
          </a:p>
          <a:p>
            <a:r>
              <a:rPr lang="lt-LT" sz="2800" dirty="0" smtClean="0"/>
              <a:t>„Gal kas ir gali savyje suderinti kunigą ir poetą, aš negaliu...”</a:t>
            </a:r>
          </a:p>
          <a:p>
            <a:endParaRPr lang="lt-LT" sz="2800" dirty="0" smtClean="0"/>
          </a:p>
          <a:p>
            <a:r>
              <a:rPr lang="lt-LT" sz="2800" b="1" dirty="0" smtClean="0"/>
              <a:t>N</a:t>
            </a:r>
            <a:r>
              <a:rPr lang="en-US" sz="2800" b="1" dirty="0" smtClean="0"/>
              <a:t>e</a:t>
            </a:r>
            <a:r>
              <a:rPr lang="lt-LT" sz="2800" b="1" dirty="0" smtClean="0"/>
              <a:t>lyginti </a:t>
            </a:r>
            <a:r>
              <a:rPr lang="lt-LT" sz="2800" dirty="0" smtClean="0"/>
              <a:t>Vasario su Putinu</a:t>
            </a:r>
            <a:r>
              <a:rPr lang="en-US" sz="2800" dirty="0" smtClean="0"/>
              <a:t>!</a:t>
            </a:r>
            <a:r>
              <a:rPr lang="lt-LT" sz="2800" dirty="0" smtClean="0"/>
              <a:t>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27984" y="332656"/>
            <a:ext cx="4716016" cy="5873864"/>
          </a:xfrm>
        </p:spPr>
        <p:txBody>
          <a:bodyPr>
            <a:noAutofit/>
          </a:bodyPr>
          <a:lstStyle/>
          <a:p>
            <a:r>
              <a:rPr lang="lt-LT" sz="2800" dirty="0" smtClean="0"/>
              <a:t>Istorinis ir biografinis </a:t>
            </a:r>
            <a:endParaRPr lang="en-US" sz="2800" dirty="0" smtClean="0"/>
          </a:p>
          <a:p>
            <a:endParaRPr lang="lt-LT" sz="2800" dirty="0" smtClean="0"/>
          </a:p>
          <a:p>
            <a:endParaRPr lang="en-US" sz="2800" dirty="0" smtClean="0"/>
          </a:p>
          <a:p>
            <a:endParaRPr lang="lt-LT" sz="2800" b="1" dirty="0" smtClean="0"/>
          </a:p>
          <a:p>
            <a:endParaRPr lang="lt-LT" sz="2800" b="1" dirty="0" smtClean="0"/>
          </a:p>
          <a:p>
            <a:r>
              <a:rPr lang="lt-LT" sz="2800" b="1" dirty="0" smtClean="0"/>
              <a:t>Škėma</a:t>
            </a:r>
            <a:r>
              <a:rPr lang="lt-LT" sz="2800" dirty="0" smtClean="0"/>
              <a:t> – išeivis, rašytojas. Išgyveno sovietų okupaciją, karą.</a:t>
            </a:r>
          </a:p>
          <a:p>
            <a:endParaRPr lang="lt-LT" sz="2800" dirty="0" smtClean="0"/>
          </a:p>
          <a:p>
            <a:pPr>
              <a:buNone/>
            </a:pPr>
            <a:endParaRPr lang="lt-LT" sz="2800" dirty="0" smtClean="0"/>
          </a:p>
          <a:p>
            <a:r>
              <a:rPr lang="lt-LT" sz="2800" b="1" dirty="0" smtClean="0"/>
              <a:t>Nelyginti</a:t>
            </a:r>
            <a:r>
              <a:rPr lang="lt-LT" sz="2800" dirty="0" smtClean="0"/>
              <a:t> Škėmos su</a:t>
            </a:r>
            <a:r>
              <a:rPr lang="ru-RU" sz="2800" dirty="0" smtClean="0"/>
              <a:t> </a:t>
            </a:r>
            <a:r>
              <a:rPr lang="lt-LT" sz="2800" dirty="0" smtClean="0"/>
              <a:t>Garšva</a:t>
            </a:r>
            <a:r>
              <a:rPr lang="en-US" sz="2800" dirty="0" smtClean="0"/>
              <a:t>!</a:t>
            </a:r>
            <a:r>
              <a:rPr lang="lt-LT" sz="2800" b="1" dirty="0" smtClean="0"/>
              <a:t> </a:t>
            </a:r>
          </a:p>
          <a:p>
            <a:pPr>
              <a:buNone/>
            </a:pPr>
            <a:endParaRPr lang="lt-LT" sz="2800" dirty="0"/>
          </a:p>
        </p:txBody>
      </p:sp>
      <p:sp>
        <p:nvSpPr>
          <p:cNvPr id="5" name="Rectangle 4"/>
          <p:cNvSpPr/>
          <p:nvPr/>
        </p:nvSpPr>
        <p:spPr>
          <a:xfrm>
            <a:off x="2555776" y="6165304"/>
            <a:ext cx="4536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2800" b="1" dirty="0" smtClean="0"/>
              <a:t>(Remtis, sieti, bet nelyginti</a:t>
            </a:r>
            <a:r>
              <a:rPr lang="en-US" sz="2800" b="1" dirty="0" smtClean="0"/>
              <a:t>!</a:t>
            </a:r>
            <a:r>
              <a:rPr lang="lt-LT" sz="2800" b="1" dirty="0" smtClean="0"/>
              <a:t>)</a:t>
            </a:r>
            <a:endParaRPr lang="lt-LT" sz="2800" dirty="0" smtClean="0"/>
          </a:p>
        </p:txBody>
      </p:sp>
      <p:sp>
        <p:nvSpPr>
          <p:cNvPr id="17410" name="AutoShape 2" descr="data:image/jpeg;base64,/9j/4AAQSkZJRgABAQAAAQABAAD/2wBDAAkGBwgHBgkIBwgKCgkLDRYPDQwMDRsUFRAWIB0iIiAdHx8kKDQsJCYxJx8fLT0tMTU3Ojo6Iys/RD84QzQ5Ojf/2wBDAQoKCg0MDRoPDxo3JR8lNzc3Nzc3Nzc3Nzc3Nzc3Nzc3Nzc3Nzc3Nzc3Nzc3Nzc3Nzc3Nzc3Nzc3Nzc3Nzc3Nzf/wAARCACnAPADASIAAhEBAxEB/8QAHAAAAQUBAQEAAAAAAAAAAAAABQIDBAYHAAEI/8QAOhAAAQMDAwIFAQcDAwMFAAAAAQIDEQAEIQUSMUFRBhMiYXGBBxQjMkKRobHB8BVS0TNDU2KSsuHx/8QAGAEAAwEBAAAAAAAAAAAAAAAAAAECAwT/xAAeEQEBAQEAAwEAAwAAAAAAAAAAAQIRAyExEiIyQf/aAAwDAQACEQMRAD8AyEOKHKjHuTSx+JOBPNR1EGT0mB8U+hSikFPSo0olXoHJ+KbKlSSVH6GnHsCAJkc00o5yec9qcDpKhlRP7n+9LUpZwHFkdPUfem+gjg0U0DSVancfiOeTbNgF10iYBmAB1JpW8nQhNMuPOpQgLcWoiEpEk0ab8M3CWg5er8gdEgyo1e9P03TLa38jS0eS4Cdy1/8AUUe5NMahcNf6c9Z3KUKVPbIPesdeW/4uZVW305lpCgy2lahmHeppvcwhI2uluZKUIEQe39aOWOjX14hK20mD+ZXftTd74XuEILiwZ5PtUd79qqDf6pa27KdiVrmJSpQI57GpTB8K6k5Fyy7auH8xaVAnvFALyxdZCpSYqAoKTBIyD1FazEs7Knok/pSCVmzeUUpMgOYkATQrgkcRU62v3Wk7SdwAiSMipdvYMaokJaX5VwIErV6V/wDBNXNXP1NkvwFAM8kfFe7jtgOKIP6ZMUu4ZVauradEKQog01yQSa0++0849BMV7uP6Z+sV2AT364967MYiOtAdJGQa83Hnqa9CjGBMGuC9sYnPWgO6muGOZ9q93kdBXT0oMpIbOST70rY30GKZPMnt0rhJAzmgH/Rjp70oqCcA4nEE1HJMV7ukCB9aCPecvopX/ur3zCojdJHXNM/lInMUtPcn6mgzu76yZpglSeFEHuDFPYCQePavdgUc80BGMR89KebkIpicgAEfPepDRPlggTAqNB65zHQCmXImfpn6065KcKwc0yolQOKICmGlvvobaEqWQAB3NaJo1im0ZbtLcbXAnzHnDI2giJ+TVR8IFseIrNTkbd8ia2XSNGSGnLt0g+avccxMcD4H9ax8ur8XhXbPQ3VL+8NEoZH5JOV0c03w0xdqDtw0SJmT1ovbMqfdDYA/4FG2G0tgIT+nrWFq0BnT2rVsJQAAOgqPfWSXmztABnM0WcJCiD171GeGeKXTULUfDSXVrhIwSap+o+GXGzu2iNxxH1rXn0/mnrQ24bQT+USn2q5eFYzFjw42psJdAhQ57UDubZzTrvy3BuQk4V0jvWoX7aQPSB7+1VXUrZL6yCBjmetOaqeKzqrL100l9tKnGkiA4TJA7GhJBGP4oy6hy3t3JIT6jCRxQdyNxIkE9K6fHfXEahJ6/wAV4T1IGK4nHt0rs5jtnFaIcDHBA+ldwDOeKnafpV5qC9tqypycTGBVx0X7OXXlhd/cJSj9SGx/c4qLvMVM1QRwADjvXZJGK0rWPBWm27Kjbh0KTwSqc+9VBXh27LkISCnpHWlPLmn+aCR6siM17GMnFSLmzdtXFIeELTTWUiY/jrVyy/C48UmE59jA7GujHv0rzgRmTXHkCmTxUzNKSdpHX5rzBIHtS0gdefegdL3BYHQdfalCfr3psAilg596B1GITvKjBxT6MRGKZMdOaWiY6H5qNGcVk5puEieeKc3YMgUgTyAJKce1EAv4UYD/AIgs2pMqcgba2LR3Xbi3dNw64Ww5tZaQICQOM/EVi2iXp07U7a8AkNLkj26/xWu+H7pK9N3tkbkuqAQOc8E/SKw8s9rz8WS0cQ20W0QFbpUQZo+22VspUB05qnpfduL1izZALr6gSE/pSOprQGWgzboR/tGZrCrCFtgKM8CmVAZBqRduoS5G5IHuaiKebWYSUnvB4pGg3USY56UMdJk/FEr6NpKSMcwaFFQgknFVCoZfx29zVWux+LIMTVpvyVylH8VXdVbDbaVZkmnCUnWrkfe3EokAn1ChS1FWCZ9jUvVVJd1B5TaipIVE1GSncr3rrxORnb0kDcYHXpR7TrC0bCVXQCl87egqH9zTbWSbqSSswkEUy3cOAiDmaWv5fDjR9FuGxtDLKQkdSAAKPO6/b2KNzzoniEiqDY6gpi3SQ36jkbqh6pqJvSWVNpTGQqSM1zc7fa1p1PX0XTm5pcAnJoOnVnG7hzgjoN0UIt1qatlbgPrSPvNu0zvXa7lnglRiqklo7wi+f82/CnE+lUT71Pv/AA42rTzd2yxIypsmZ+Krq3i6sGYJV345o4i+Wm3ZZK5WMTPIrSyznE96ALb2GDTYOYFFb51lxC0hv1kyDQtSSkgKBBHfmts3qLHvB/rSk8xSB1nrTqf5qi4VAFeKMkY6V6AYnpXhzgUDiOYER0p1AkYmknn3qWy0CBjpUaNGUk9Z/wAmkRPTHUj6VOdagVGKekGiUJvh2xd1LWLW1t0hSlOAmeABkk+wANb7daYjVmmXSAyTJbUyNoKQcf0rE/A18mw8Q26lqCW3UlhZ7BY2z/IrdHmrhx+0tLZxTTRACiPbkfvNc/l/svPx54csS1rPmONQ4lG0lJ/mrZdOpQ0o7kj2mvba0ZZUtxsQtf5j796h6uwHm8RI4PeslT6rmpKYW4sKf3uRJCRkDuTVJ1PVFM3B+43YBHORj5rQXXbO3CktM7HCmFFcTPb3qi32kNtouGLe3B89e9UmVT0ANHIo/pd7qV2QFLS8kp9QjNdqF4iy8xV0ralCZPz2o3oGnXGnIt20WolYPmKP6Yg/zxVd+0fTPvDrZdd+72i3U+YhAkpHUzkmmkDd8X2pc2sowOTPNBdV1xVySnyyEEZ9x7VKf0fTXrVpNspSUJV6ikZcE9R0oc7piV3pTbJV5ZmEEZgDmtM/npXqsLACjtMDt2py3A3bomuuWvLuFoWTIV16ilufgs85PeujvpmIao8lywtm0zKASfrQ23aUVTKifirB4b05GtK8tedkSRWq+HvB+mWzUrtm1nuoVhd/mcXzvtlDD6UNjcFKPECTUJt2bhalW+5omCCTNfQJ8MaQ4YXYsQR0TQrUvs80h9parJJt3SMbTKf2qP3FcY07fW7Sfw2TvHuCKDXV27cuevI6AdKvWteA9et5SzaB9vgKbWMj61X3vBeus+p2y2gHI3ya1xcz2nUoK0kBaStOJwD15p26fACNn6hmelLctHbfzWrttTbiE8GoKiVq3EiYH9a0k/V6j49LiiASc0/crLyEOEyRgzUUg881ITBZUOp/5qqDUzyIp5OTNMxBPWnkZwKKC/01zZKFhYiRkV6nPxXuz1Yx9KIETqcZmiNsJaSQABQxRlUmjNgnc0kKA46VHk+Hl44mUzUNwRijC2ZScUJvSEKKRgis83tPU4abVthSYkZzX0j4DvG9Z8LWt4Vnzdmxw9QtMCfqIr5pQqMRkdKtHhTxpqnhtl63sloWw6dxbcTICu4p+TNsGbx9N26vwhKpPU0xdK7UG8A3j+oeFrS8ulbnndylH60Tuid2DXNVhl+wh9MHB6EdKi29m1bq8wbCofqIk1MdST80yLUEKL0xBgA04pNY9bWMDmT1qmeOEF5iYnYQr9u9WA6tcsKWlentuW7aBDjTkqx12kVnvi3xxautKYYb3qIITCYok9lUdpjz7ZCkiNw5SYNRL1bFjbu7UKU+QfxFxCRHQdTStBuFuWG9wRBxQPxVeHaW5we1XmdqbVUdUVOKM8qmnr4ErChhBT0+KS2kLcSkyZMVK1FIENjAGB+1dFvLEf4tf2bFCA8SoBRIxWu6e/8Ahj2FYp4Dd8u+8uJUqTWuWSvLAlWMSa59/wBq0ysjSyobuacCoOTQhGoJaETSv9Q3RBms7KadePtpSSTxiOtU3XtcsrV0trKnHOQ22mSB79qZ8X6jeMMFNqSlSzBXzt+KqulWt+ph+5tWPOUEypax6l++aoVB8Uh3Vmt7Fg42qcEkSfpVOctH2FHzW1JPGUx3rSdN0nV7y7aU8valQlwbcCrHfaNbGy8p1pKlDBJFaZ8n5nE2MLIMHHwO1epV6TMA9KP+JdK+53n4SSEL/rQBYKSQUwQYzXTnU1GdhMxFONqGZOTSCg4PeltNgnOadCU0mZIiO9LX2I+tPMhvywRxSH4PFZy+xz0FEnvJ6fzR3SzKAP60CA9Uf5xRvTzDae/ejyfFZELolLStkTHJqsvuFbhUpWZz8Ucv5Vbek880CdTBI6k1Hjh7JH+GnG8/FNRjmM8/WjvhXQn9c1NqzZwFH1qP6EjkmtNXkTme29/Zksp8E6cFc7Vf/I1Ylo3GZqDpumo0TSrazanYymIPOc1LS6FIkH9q4q1nww+EtglVA73XLFl/yXX20qjhSuKMagvckJ74oazastqUpKElR5Mc1Rq7qnifTksONo887wU+YGyAOlUvVNU0W5DDQdSXGkbSpaeTV81+1feJDKg0gciBBqhatoyHVw4lLnclIoiUFvUEpSrySNpEiKrGq3JuLghRiKsd4zbWFqUNCFkQPaqe8ouOrUSD2rXxTt6nRVu55TqXFAEAzBNSH3PNheMnPtQ8HIj+aebXu+tb2dR0V8M3fka00d8FR2+1abe6w8jy7WySC9EqWrhArIElTD7bo/QsKB+Ola6vSDrVuHLV0Nh9CSVDoI//AGsfJOXq81X9T1O7W6GWtQfuHSoAhs7UyatXhMahbqSL9K9hP6jJFSNO8NM27TLaUBxTX5VlME/WrLbWHls+slSgZ9hWNqkTX7Fu4ZRKQUntSrKzDjaUtBKNsAwOYoo8z51qpHXlJFC0XTlkpz0btokx0oAg1aItUmQCaG3yd4IxHNOjV/vLQUE4IqK64VAnoZAoCleI7QKcClxCTwqqBr6EM6kpLfECQRwa0jxI35jDgTglJrKX1b3Vkkk9yZrbwz2jTwnp/NOsJVMgfvUdEBW6pzEbQfettJOkGCZplZkyJmnjgUw73GKnMCCfzx780Us1bG0jtj4oWRn5NSmHNoEHHT+aN+4qehNbm4ZoVcAEzJOZ/inVuz/nvTIQVkIQmVKxgGpzOC+3NtrdWlCEErUYSB1Nbn4D8Op8P6Sh64QBeOkLc7pTiE1WPs78GvW10jVtWaCAkbmWVnM9CRWhu3W5QAMg5JNZb130rOfS43jXnsBaM4nHUVWrh1bJOzieKL+Hb4O25tXD+K0PT/6k12raSXR5tt+bqjv8Urjs6Jeeqr7N75qgF4inbi6bZ4Mz0odd2ygtQhSFihV6q4DZCyTHCk9KlXUjU9SStRTOaqeq3yG1qBUBjk1G1e+Vbgnd6v61TdQvHLhwBSiATBMyRNOTpG9Z1IPvKSiSBgGg0kJiSetH7PRFalqFzYMuoTcWyloG/AWEqI5701qHhbV7Jsqds3VJB/MhO4fuK6c3M9IvsE60odOmaWppbJ2rQoK7ERSBMwAJ5mrTyplkpQWrPpA9Q9q0X7PdfQ8hWnKO1bY3IB/29f7Vl6VkelOJHA60R8P6gNP1i3unFFKErAUY4B5qN57DlfQlk/jJ4qQ/dlKSlH5iKq2laom4Qh1le5MwfmjSrgLKVnvmuRrE1Gs2tupTby9pSMhYjMVTNW1S51bWDY6Q8W2VD8d5HQdgaLeINX022ZCbv1rVhLacqUfYUFaYvVsJ+6st6a04TLilb3Y+OBTFFw+zZMJbWsBKAB6jUhl9FwyFIIIzkVSToQvNQSH7i4fabILilLMLV2+KuVo01b2u1CQkDtxQQFrykttOrPY1kzxBWtXdRNX3xhf7ULaSrJms/Wc5z0mt/FE6JSeQOtPIWo/lVFMjjM04lW0gVshKKzApB5mR+1JCzH0yBXoM0cCGOfalpUQUmf8AIp+1tXrt5LNs0t1xRgJQmTNX7Qvs/bZSi419ah1Fs1k/Cj0+Kz1uRWYp2iaNqGtvhqxt1Od1EQkD3PStS8N+E9O8OoFxdRdX5E7olLfwP70Vtn7axthbWLbbDaeEoTA+veot7dBS8HcracYzWOt2r4ls3jjzzrUgFUGB2qQ4/DHpPqBMAc1VWblSNQSpSpkQRuiARip7b6wspSfScnbxUAattRXaPJfbMPNkGAeR2rQ9OvWtQs0XDJ9KhkdUnsayhkj80yQewAP1o14Z1pOl3hbeXFq+r1T+g9/iqzride17vdOt71EPI9XRScEVWtR8OPtJUpg+agdAM/tVuSoKAIIIPB70o07JfiZqxgvi6wQ3MtlKyciKqGjaG9qesNtIQS21+K8qMBAz/JgV9J614e07WWii8YG7o4jCh9aB2vhmy0HS7m3sSXVvOAuLV+bHAx2man3lcsr58uH3NL8ZXa0zuTcrkdwTJ/rWsaPqPnJS42QOCU84rNPG1oprxhclKTDq90x7RRnQ79xpkJVv9B2mB0q98vKIuOr6No2vNkXVqlt//wArYAJPvWceI/A17pIU/bn7zbD9SRlI960Fq5Q+2Fp5706NRU1AcEoOCDwRUZ3c0+RhUEKIiDHbiubSVqCQckxmtK8X+Emrtlep6UkJUBucZHUdxWe2rO94pkJUEmZ9hXTNyzrOzi1+FdW/0vUPu7zu9h4j1T+Vcf3rVLR1t9kBBGawayT5iXGtu7cMGeCD/wAVdtB1Z6zbbQtxSwgASeaw3nlXF/uNBs3Sl0tpU8MhzlVNXOnhIy6pRGM0rSdct7lIStYCh3oyksOQqQR8zUKB2LGEpSgDaM0xrDybK0XkCBJNGr26Yt21KUoAAd4rKvFniAXtwq3tj6AckHmnJ0gW/fcv7tRnJOBU177OvECGE3P3Tcgp3CO1QLH0upVEwa+gfDOvt3Wk2yViTs2n6U/1rPwc6+a7nT7q1cLVwypBTzuGaZ8pXMVtX2q6Ipy0OpWjRAGVgDisY3ncdxx3rbx7uozs48DagmSOa9TjmlNrShJE8968cIJlIitYTbNLsdN0NlKLC2SlREKdVBWfr/akXlwladwVgKyTyahXV15Z3CFRn2zUVd0rd6oIWIiuJqIer1BKR/u3e1M3i0IAKlBW7BPG3vULzdywFiCqUnvxTDziyyd43JUfzq6ftQDakuEnakjaTRBZhEtpKlYJM4B9v2qKy6UvASCVJBkGRPelt7m2jO5QBnBGB/hoCV5m4ZmcEJGAPanGgXUKATgf59aaYdQgRJAAKhvP5h8UvzFLKi3hJMhSjgfFAaF4D1c3dmuxuFy/bHB7p6ftVrrGNKvH9NvGrthQSpKyFQeR2rXbC8bvrVu4aPpWJ+KrN4ixIWpKElSsJAkn2rH7LxLct+Lb15at+nX7pRu3YChhJHYjj4q++P71+18PPJtEqU8+Q2NvIT1P7Vn1wbUaNucKU3CEy0pOE4/3dj70tXp5noD+0ax2KstQAO9S1JWfgyP6mq6l77o7+aUKGM+81cfGdyjUfAllfNEKHmyfYwQf6VRrsqAS5I/IBjpTnxSw2OpJbSJfJChISRUm71MFAmfYxVLW7tbSUrG7rGD0qWdQSq3IJ9QGCTNKwdH7DxCtl4NKV6Rj5qm6+0ljVnPIHoWdwj3ppV3L5X3M14/qKlXTDqUpKmjjcJBrXGLKVsWDQPD9wYdcQoL7Ece1HmNKUy6NwmaV4c8a6W5apRqShaPp5kEpV8EVYzcWd0hL1o626lXCkGaz13/ROAV1pi20Bxhe01EVrOqWSSkuT2kVYXwpIgDHah11bJeSUrTk9YqeGq2q6zqN8koefXsnhNCQ0Srmj95priVEJSdtREWigYKTjg1XYDLDe0YGYzV/8D6ilkpYcPpnFVJm0XHBoxp9sppQcGINK3obHdNW+oaS4ysBSHEbTJr5e1y1+46vcWw/7bihj5rbrXWlM2mwqmsY8WqU5r1y6RBUrcKrxfS0Euq9efmvE/mnpNeOesgySegpQI3Y+c11c6zrT7l1a3EhckkFA3H2ptlC1BIVuKkwSSkTivW3N0t/+NXPcU4I85YCFSqcRMj/AIriakKc2hUIWsbwpBHTvHPelpSdhSqSjf6YMzTbQKntgwCFA8gx9Kk25HkkunHIVuAB/cUGZRJbgBHpciUpgx9a8PobUoIJQo4O6OlKWtBS+AQDuBEHMY6/WmmlgtOJSRiFJnMA9v8Amgntul11wZTCJ4zRBpAJJdKkoRIJWRE+4oa0pZSAG1SCZ3fq7wamNqUptJC2xiYBoB18gIblJKTMKSOZPUVdvs91gLZcsnFepv1JB6p6x8VRrhMQ3ICRCVCc8dM4pGn3bulX7d+wdwbWCUgz6eopBq+tueZdlMjy2mdyp4Gc/wAVhz+t6fda9dpvPOa0x9aiEoTAjoD3HvWo+I9S+7eE9R1K2UiXm4aM9Dj94JrEVMJCG1QShfqYURJdzluOkHvTxO+6Pi4L1HRxoN9ojyBaWS0l+2dSouJQrlPvB49pFVFyHNP3JMrIEfEUN1C5dS8+jefxDLoBwlXYGiNiPM0dC5/KkGe/tWv55OlKg7jtMJkkHFR2ELuSphtsqcGQlPNP3a0suAkKEGDt5NQn7tXqRb/gtrEK2cr+T1qs56m1FclKv4P814CJmMdKXBE/v815ElVbycR1wHWT709bvvW6gWXltqBkFJim8zXkericTiizv0SrroXjpbKAzq6C6gY81HI+R1+lXa3et9RYTcWa0uNq4UnisUiQQenAor4c8QXmg3iXbchbZMOsq4UP+fesd+KX3FzTWFWO5J3AD6VEcsGwYMAe1TtN8RabrFmHrVe1YHraX+ZJ/wA601cPhZxxXPZxfQ9TSUDiltuQkp5nrTnymRTCG4WdoPPWgJVugr9J4PFUDx3a+RqaVbcLT/etHtERE1TPtKb/ABLdUHqKvx3+RX4oyVFJmAcdeKd27QPV8UyN3c04mY712c4y60q5aUgBxIghRkTzipVsje4y6iYUBInFdXVwNjpZQ06sqgKLg3YkZ/8AqmG0EOONbSds7YIgSK6uoMxbvee8rzgAEyFJCfzdjTqSAUhtlO2eTGK6uoHEsKCkpbJSnAyGhz2FNoZAWVKCInB2jMd66uoItokLWp1AKlblRjmaSto7FLSZSoRx2rq6gWBWt6w+jQkaaWytsXIcaO7AMGAe4nNVtVzcEXEn0rg3Kto9MY9A6dv44rq6tMT0m32G3FmvyPPP/SmG55WO57Ua0BK3NI2gJICjz0966uqtX+In0J1Vshe3BgzmhhRJJnNdXVr42e/pQRgg8CvQiQIyfeurq0T14W+xH0rzZ24/rXV1OB7sOCRkCu2HO0c9a6upifT9m/cWryXLdZbUOxifnvWh+GtWb1Rva4IeSBuEYNdXVh5sz89aYvtYiyCknio5bhQIrq6uVol24hQxiqp9pVtNpbudln+ldXVWP7QtfGfBuc9KUE11dXdWL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7412" name="Picture 4" descr="http://www.xxiamzius.lt/numeriai/2008/02/06/foto/V.%20Mykolaitis%20Putinas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304256" cy="1605299"/>
          </a:xfrm>
          <a:prstGeom prst="rect">
            <a:avLst/>
          </a:prstGeom>
          <a:noFill/>
        </p:spPr>
      </p:pic>
      <p:pic>
        <p:nvPicPr>
          <p:cNvPr id="17414" name="Picture 6" descr="http://upload.wikimedia.org/wikipedia/lt/5/50/Antanas_%C5%A0k%C4%97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084168" y="980728"/>
            <a:ext cx="1440160" cy="1777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Literatūros mokslo terminai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 Psichologinis intelektualinis romanas</a:t>
            </a:r>
          </a:p>
          <a:p>
            <a:r>
              <a:rPr lang="lt-LT" dirty="0" smtClean="0"/>
              <a:t>Visažinis pasakotojas </a:t>
            </a:r>
          </a:p>
          <a:p>
            <a:r>
              <a:rPr lang="lt-LT" dirty="0" smtClean="0"/>
              <a:t>Veikėjo vidinis konfliktas</a:t>
            </a:r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 smtClean="0"/>
              <a:t>Psichologinis intelektualinis romanas</a:t>
            </a:r>
          </a:p>
          <a:p>
            <a:r>
              <a:rPr lang="lt-LT" dirty="0" smtClean="0"/>
              <a:t>Katastrofinio modernizmo kūrėjas</a:t>
            </a:r>
          </a:p>
          <a:p>
            <a:r>
              <a:rPr lang="lt-LT" dirty="0" smtClean="0"/>
              <a:t>sąmonės srauto forma</a:t>
            </a:r>
          </a:p>
          <a:p>
            <a:r>
              <a:rPr lang="lt-LT" dirty="0" smtClean="0"/>
              <a:t>Veikėjo dvasinė būsena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400199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Jei pasirenkame Liudą Vasarį ir Antaną Garšvą, susiduriame su problema: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2132856"/>
            <a:ext cx="8184207" cy="324036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Garšva ir Vasaris turi </a:t>
            </a:r>
            <a:r>
              <a:rPr lang="lt-LT" sz="2800" u="sng" dirty="0" smtClean="0"/>
              <a:t>daugiau panašumų </a:t>
            </a:r>
            <a:r>
              <a:rPr lang="lt-LT" sz="2800" dirty="0" smtClean="0"/>
              <a:t>nei skirtumų, tad </a:t>
            </a:r>
            <a:r>
              <a:rPr lang="lt-LT" sz="2800" u="sng" dirty="0" smtClean="0"/>
              <a:t>suformuluoti skirtingus teiginius </a:t>
            </a:r>
            <a:r>
              <a:rPr lang="lt-LT" sz="2800" dirty="0" smtClean="0"/>
              <a:t>bus labai </a:t>
            </a:r>
            <a:r>
              <a:rPr lang="lt-LT" sz="2800" u="sng" dirty="0" smtClean="0"/>
              <a:t>sudėtinga</a:t>
            </a:r>
            <a:r>
              <a:rPr lang="lt-LT" sz="2800" dirty="0" smtClean="0"/>
              <a:t>.</a:t>
            </a:r>
            <a:endParaRPr lang="lt-LT" sz="2800" dirty="0"/>
          </a:p>
        </p:txBody>
      </p:sp>
      <p:pic>
        <p:nvPicPr>
          <p:cNvPr id="2050" name="Picture 2" descr="https://encrypted-tbn0.gstatic.com/images?q=tbn:ANd9GcRBMTrw8B7DME45uI3MMO8VRVAmdMgai0cRffFOSlt93137Ba9y-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9271" y="3645024"/>
            <a:ext cx="3912929" cy="2930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J.Savickis „Fleita“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179512" y="2204864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000" b="1" dirty="0" smtClean="0">
                <a:ea typeface="Calibri" pitchFamily="34" charset="0"/>
                <a:cs typeface="Times New Roman" pitchFamily="18" charset="0"/>
              </a:rPr>
              <a:t>KĄ REIŠKIA MENAS  ŽIOGUI? </a:t>
            </a:r>
            <a:endParaRPr lang="lt-LT" sz="4000" dirty="0"/>
          </a:p>
        </p:txBody>
      </p:sp>
      <p:pic>
        <p:nvPicPr>
          <p:cNvPr id="28676" name="Picture 4" descr="http://www.filharmonija.lt/img/koncertu_paveiksliukai_2009_i/04_26_Philippe_Berno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852936"/>
            <a:ext cx="3024336" cy="3297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J.Savickis „Fleita“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sz="4000" i="1" dirty="0" smtClean="0"/>
              <a:t>Nėra galimybės kurti meno – nėra gyvenimo prasmės. </a:t>
            </a:r>
            <a:endParaRPr lang="lt-LT" sz="4000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J.Savickis „Fleita“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370912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>J.Savickis, modernistas,  „žaidžia“ su klasikiniu tekstu – Ivano Krylovo pasakėčia „Žiogas ir skruzdė“</a:t>
            </a:r>
          </a:p>
          <a:p>
            <a:r>
              <a:rPr lang="lt-LT" sz="3200" b="1" dirty="0" smtClean="0"/>
              <a:t>Pasakėčioje išaukštinamas skruzdės  darbštumas, yda laikomas žiogo laisvas gyvenimo būdas (jis tik grojo), jo veikla vadinama tinginyste</a:t>
            </a:r>
            <a:r>
              <a:rPr lang="lt-LT" sz="3200" b="1" dirty="0" smtClean="0">
                <a:solidFill>
                  <a:schemeClr val="tx1"/>
                </a:solidFill>
              </a:rPr>
              <a:t>. </a:t>
            </a:r>
            <a:r>
              <a:rPr lang="lt-LT" sz="3200" b="1" dirty="0" smtClean="0">
                <a:solidFill>
                  <a:srgbClr val="FF0000"/>
                </a:solidFill>
              </a:rPr>
              <a:t> ( Ar čia kontekstas?)</a:t>
            </a:r>
            <a:endParaRPr lang="lt-LT" sz="3200" dirty="0" smtClean="0"/>
          </a:p>
          <a:p>
            <a:r>
              <a:rPr lang="lt-LT" sz="3200" dirty="0" smtClean="0"/>
              <a:t>J.Savickis supriešina meno kūrybą, kaip dvasinę vertybę, ir kaimo žmonių praktiškumą, materialinių vertybių sureikšminimą. </a:t>
            </a:r>
          </a:p>
          <a:p>
            <a:pPr>
              <a:buNone/>
            </a:pPr>
            <a:endParaRPr lang="lt-LT" sz="3200" dirty="0" smtClean="0"/>
          </a:p>
        </p:txBody>
      </p:sp>
      <p:pic>
        <p:nvPicPr>
          <p:cNvPr id="26626" name="Picture 2" descr="http://saviugdosklubai.lt/wp-content/uploads/2010/12/0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ŽIOGAS  (1)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lt-LT" sz="3600" dirty="0" smtClean="0"/>
              <a:t>Muzikantas </a:t>
            </a:r>
          </a:p>
          <a:p>
            <a:r>
              <a:rPr lang="lt-LT" sz="3600" b="1" dirty="0" smtClean="0"/>
              <a:t>Negali  kurti meno (pūsti fleitos)</a:t>
            </a:r>
            <a:r>
              <a:rPr lang="lt-LT" sz="3600" dirty="0" smtClean="0"/>
              <a:t>, nes serga.</a:t>
            </a:r>
          </a:p>
          <a:p>
            <a:pPr>
              <a:buNone/>
            </a:pPr>
            <a:r>
              <a:rPr lang="lt-LT" sz="3600" dirty="0" smtClean="0"/>
              <a:t>Jis gyvena meno pasaulyje (gamtą mato kaip teatrą: saulė – prožektorius, žiemos baltumas – dekoracijos), tad realiame gyvenime jam sunku. Bando išgyventi. </a:t>
            </a:r>
          </a:p>
          <a:p>
            <a:pPr>
              <a:buNone/>
            </a:pPr>
            <a:endParaRPr lang="lt-LT" sz="3600" dirty="0" smtClean="0"/>
          </a:p>
          <a:p>
            <a:endParaRPr lang="lt-LT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ŽIOGAS (2)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400" b="1" dirty="0" smtClean="0"/>
              <a:t>Ieško galimybių groti</a:t>
            </a:r>
            <a:r>
              <a:rPr lang="lt-LT" sz="2400" dirty="0" smtClean="0"/>
              <a:t>:</a:t>
            </a:r>
          </a:p>
          <a:p>
            <a:pPr>
              <a:buNone/>
            </a:pPr>
            <a:r>
              <a:rPr lang="lt-LT" sz="2400" dirty="0" smtClean="0"/>
              <a:t>Groja kaimo žmonėms (pasipuošia fraku) – žmonės nejaučia ritmo, nesuvokia muzikos...</a:t>
            </a:r>
          </a:p>
          <a:p>
            <a:pPr>
              <a:buNone/>
            </a:pPr>
            <a:r>
              <a:rPr lang="lt-LT" sz="2400" dirty="0" smtClean="0"/>
              <a:t>Kad užsidirbtų, eina groti su kaimo muzikantais – Žiogas baisisi, kad taip iškraipoma muzika...</a:t>
            </a:r>
          </a:p>
          <a:p>
            <a:pPr>
              <a:buNone/>
            </a:pPr>
            <a:r>
              <a:rPr lang="lt-LT" sz="2400" dirty="0" smtClean="0"/>
              <a:t>Groja paskutinį vakarą iš visos širdies -  jam šeimininkas liepia nutilti, siūlo eiti geriau išpažinties. </a:t>
            </a:r>
          </a:p>
          <a:p>
            <a:pPr>
              <a:buNone/>
            </a:pPr>
            <a:r>
              <a:rPr lang="lt-LT" sz="2400" dirty="0" smtClean="0"/>
              <a:t>Išeitis – numirti. Miršta tvirtai laikydamas  fleitą – savo gyvenimo ginklą.  </a:t>
            </a:r>
            <a:r>
              <a:rPr lang="lt-LT" sz="2400" b="1" dirty="0" smtClean="0"/>
              <a:t>Nėra galimybių kurti meno, nėra prasmės gyventi.</a:t>
            </a:r>
          </a:p>
          <a:p>
            <a:pPr>
              <a:buNone/>
            </a:pPr>
            <a:endParaRPr lang="lt-LT" sz="2400" b="1" dirty="0" smtClean="0"/>
          </a:p>
          <a:p>
            <a:pPr>
              <a:buNone/>
            </a:pPr>
            <a:r>
              <a:rPr lang="lt-LT" sz="2400" b="1" dirty="0" smtClean="0"/>
              <a:t>(Ar reikia pasakoti apie Viksvas?)</a:t>
            </a:r>
          </a:p>
          <a:p>
            <a:endParaRPr lang="lt-L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V.Kudirka 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 lvl="1"/>
            <a:r>
              <a:rPr lang="lt-LT" sz="3600" dirty="0" smtClean="0"/>
              <a:t>Ką Kudirkai reiškė menas?</a:t>
            </a:r>
          </a:p>
        </p:txBody>
      </p:sp>
      <p:sp>
        <p:nvSpPr>
          <p:cNvPr id="23554" name="AutoShape 2" descr="data:image/jpeg;base64,/9j/4AAQSkZJRgABAQAAAQABAAD/2wCEAAkGBhQSERUUEhQWFRUVGBcXGRcXFxceFhgYFxUVFRgXFRoXHCYeGhwkGRwVHy8gJCcpLCwsGB8xNTAqNSYsLCkBCQoKDgwNFA8PFCkYFBgpKSkpKSkpKSkpKSkpKSkpKSkpKSkpKSkpKSkpKSkpKSkpKSkpKSkpKSkpKSkpKSkpKf/AABEIAJoAeAMBIgACEQEDEQH/xAAcAAAABwEBAAAAAAAAAAAAAAAAAgMEBQYHAQj/xAA+EAABAwIDBAcFBQYHAAAAAAABAAIDBBEFITEGEkFRBxMiYXGBkTKhscHRQlJTkvAUFSNiguEIQ1Ryk7Lx/8QAFwEBAQEBAAAAAAAAAAAAAAAAAQACA//EABsRAQEBAAIDAAAAAAAAAAAAAAABESExAhJR/9oADAMBAAIRAxEAPwDcUEEFIEEELqQIpciukA4quYr0gUEAvJVRcuy4OPo26EsTs0neyqeG9K2HzktZPmPvNcARpcEhMsX6X6GB4YTI4nPsMvlwOqvVqWL21yO0qjYZ0sYfPkJww8pQWH35e9WyCva5oe0hzSLgtzBHMEaqxbKkLoJuJwUqX5ZC55JBRBcCAUHUEEFJwILjSu3QgUPtTtRFQU7ppjkMmji53Bo71K76wf8AxGYu4zU1OD2WsdIRzc526D5AH1UrFYxDax0k8skxIimJPVskcC0HTQ55cUxwyOgc1xIebG5DnZ7t89ONlUblxtmTopyj2IrJG7zIXW5nJIkTFFtbDFNuRxtMWQ3iMyB+h6FPsR2hpGvle7tyOJaLaNaBazb8eF+88lXTsJVl4Y2JziQCcrAd2alaXoirnuAcwNB43urYcCr2vpjDuRQBjuYFh623ie9FwTbavw1wLTeN2Zjdmwj4tvzCb7Q9GdXSNL3N3mDUt4d5Vf68tYAXB3Ialv8AbuVL8Fj1BsXtlHiVP10YLXNO69h1Y617X4jkVaopO9ebOijbAUlUGOsIqjdY/wDlcD2HjuufQ9y9FwHmitTk/BRwkY3XSyoqCCCCQTGiF0RGaVEWQLCf8Q+Eu6ynqAOxuGInjvbznj3LdnFZ104YZ1mFvfxic1w8yGk+hUr0yXoswNk05fILhgy8T8MlvtDRNDQLADkss6GaICBzzxeR6LXqdzbZFFigU9I2+gTsMCbxvF04BCCa11K17XNcAQQQR3EWXm3afZ6KCR0RG7cuLH91zYHwXpac5Fef+lia8m791xPrl78kis8aS024r1rstWOlo6eR5G+6KMutxO4Ln1Xk0R8Tw5r0p0XYoZcNpyRYtaWH+lxAPmoTtfIOCcBM4nc07BVDRkFy6CQRARl1oyXHLOtCSOUBtbQ/tFFURamSJ7R47uXvsp6RNpY1anlaHGJaenZG3eBO8bAkWO8b3txUxsft9VRzRMe5z2SODQDnmSBlfPVW+bDoTNIHMBtI8eHaKl9n9nIZKpjmxgCHt3toeAHvK1tYzk229xerpmjq3bm8LlwF7eCp+zXSZWCWxkdJkSGuOoHIWW4VuGMmykaHDSxzyUBSdH9NFKJGNDXDIWAyvra4yujacL7P7Ytq49C13Ed6zTpnwTd3Z2jU2d8lsNNg0MebGNadbhVbpBjbNTSMIztcG3EFBee4KZ0lmRsLnHQNuSe4ABeg+h+nczDWNe0tcHyCxBBFnnW6z7ZPBpIhMGukjlMTi0BmbrA5NefZztotvwKmeynibKd54Y0OdzdYXPqpeMSzCbJaPxTdgSzCjW6cIIrHIKc3AUHFJtRisxvBXpvIEq5yReVqFj20NMYsTlb9l5Eg/qH1umVXthLQ1bQzNsjLkciLjPuUp0xS9TPBM0HeLHN7uy64+PuWf01RPUSucepPZ3bSv3bg/d5WWnKtm2Px6rn3hURx7uTmSRk2IPAh3HvVjqHLKMEx6upYx1kLJWAZOhkaXAAC128VdMC2sbVMPAtyI4hTUqSlrjoEwq4Q4Xfa1xrpqNUq92euSi8eoH1LBAx26XuaCeQBuSPRBWCLDmOc0loDm5ZjQZX3fcp2MphR0rWABt8hbMkm3iU6D1GHW+lWJqx10uwqxo5YUERpQVjFgjSulyQY/glL5LXqdFcURzkZySc7JGLVV6RsBFVRPb9pnbYf5hfLzGXmsHp8EdLYtPiOItqF6J2gB6s52ba5OXI6nl8F5ursfLZpHxOIa55I7xn/AOpxz8mk7L7IN6sEOsbZtUrQ7MR08he19r5kX/Wqyml26mjb2XdrIeIHEpfD9paieUN3i4uyAJ55IWtZxDHI2C2qltnWl1nuyvf0sqXguzLw4PndfkOF1c5cQ/ZoTM5pLYwC4N13bhpI8Bn5KaixRlKAXSVLUB7WvYQ5rgCCNCDmCl2oadgTmNJRNThrUoGOz80EZrM0FoU33UCUSSbJEdKACSnWR9/VJVNU1jC57g1oFy5xAaB3k5Kh7YdLlPSBzYT18w4NPYb/AL3D4BYttRt5V15/jydjhG3KMeQ18TdC1oXSZ0tRyQupqJ29vgtklsQN3i2O+t+J5LLsMpmTfw3ODH37Dj7Jv9h3LuKjboAoR3iGFyQP3ZWFp79D4HQrQdh9nmtLZRYm2fdf9WS3R9tJFUM6ir3HFuQ621nD+rirlgVDDHXOjjY0QiJsgA9jeLi2w95shJyho+ttYfRQXSptNFSUT6drg6aYBpH3W6knx4Jfb3pIjoGdXFZ1Q4ZDK0YP2nW48m/JYNilTLMTJKXEuJdd17knjdMmK1f+jnpWNLH1FQ10kTfYcPajBJuLHUX81s+D45FVRiSB4ezu1B5EHMHxXlmlbuxb2hc4NHkbk/BT+BbRTUMvWwOtve003LHdzh81CXHpqNyXZIs92V6VKepaGynqZDlmewfBx08Cr3BMHWsQb6WNwfBGNy6fNKCJHquINUvHNuoqcWzkeMrN08yVkW2G2NVVXDnlkf4bDZvnxcfFT+ORkXt6qk4i290641WKk9rikU4qWWKbpagIIIKLoVkn2iLaRkUMjmkkPcARmd2x3jqLcBpY3VaQUi4c57rucXOJzJzJ9dVIMrXtG4Bvh1w29yDfS3JRIKkqKR779WO0M9Mjla45OUArXt6xrGey3Lxd9o+qcMedCmUEYvmcxwUi0cdf13KDkPZuFadldrKimPYkJa3/AC3XLe/Lh5KsSe0OyBbU3Nz9FM0MLRxzP6upNw2c6QYKjdDrxvNhunMEkj2T4811Z7spTb88TxoJGAeAe35oLLe09xOPrWb1vP6rPpITeQH7JstYdBclpbY+gOfJUqfBi6SQDLtFZFjOq6DPIJi+Iq24zQbrt22fFMn4QRmRwK0yraCf1VEBmMkmymYBd7tdGtzd58AtNGiP1ZGuSWElzaNtve71RDTO5FSBsoH2bnv09AjPrXkW3iByGQ9AhHQuLg21r8Tpku1NG6N26dciLaEHkoFaRuuXgpqmpchwP0UTSwuIsrDQUjhbU+Py/XBTIR0O+Lju5J5BAd7uDb/JSVDQllxbLv8AEJ5FhxLwLa/C9z8lHE7sgzd6oHg9nvcNV1S+B0IbJHlftN/7BBTaaqKK5uRmOKr9Vgd3uIuLknJaO+nbb2W+gSDqVl/Yb+ULnjTIqnZM3LrJCpwXhuWK2J1Gz7jfyhN3YfF+Gz8rfotBgeMbNZtaALuIHqouLYjeJ9oN3rZ8c16FnwiEuaTDGbHLsNy9yVZhcP4Uf5G/RLLAqjZkRstu6KILS11g3LwXoqqweA6wxHxjb9Ewm2epjrTw6fhM+ioKxL93daBclrhm1w4eIKkYNji8Bzjvu52t6Dgtabs9Tf6eH/iZ9FL0eFQjSKMeDG/RNTGYdmCLAt09VKUOBZ5j+y1t+GxfhR/kb9Fz92xfhM/I36IOM/OD2Ay1+SNTYW7rGm1uyfiFo5oo90dhv5R9FxlFHf2GafdH0UUbglBaxtxBv5oKxRRgaAcOC4p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3556" name="AutoShape 4" descr="data:image/jpeg;base64,/9j/4AAQSkZJRgABAQAAAQABAAD/2wCEAAkGBhQSERUUEhQWFRUVGBcXGRcXFxceFhgYFxUVFRgXFRoXHCYeGhwkGRwVHy8gJCcpLCwsGB8xNTAqNSYsLCkBCQoKDgwNFA8PFCkYFBgpKSkpKSkpKSkpKSkpKSkpKSkpKSkpKSkpKSkpKSkpKSkpKSkpKSkpKSkpKSkpKSkpKf/AABEIAJoAeAMBIgACEQEDEQH/xAAcAAAABwEBAAAAAAAAAAAAAAAAAgMEBQYHAQj/xAA+EAABAwIDBAcFBQYHAAAAAAABAAIDBBEFITEGEkFRBxMiYXGBkTKhscHRQlJTkvAUFSNiguEIQ1Ryk7Lx/8QAFwEBAQEBAAAAAAAAAAAAAAAAAQACA//EABsRAQEBAAIDAAAAAAAAAAAAAAABESExAhJR/9oADAMBAAIRAxEAPwDcUEEFIEEELqQIpciukA4quYr0gUEAvJVRcuy4OPo26EsTs0neyqeG9K2HzktZPmPvNcARpcEhMsX6X6GB4YTI4nPsMvlwOqvVqWL21yO0qjYZ0sYfPkJww8pQWH35e9WyCva5oe0hzSLgtzBHMEaqxbKkLoJuJwUqX5ZC55JBRBcCAUHUEEFJwILjSu3QgUPtTtRFQU7ppjkMmji53Bo71K76wf8AxGYu4zU1OD2WsdIRzc526D5AH1UrFYxDax0k8skxIimJPVskcC0HTQ55cUxwyOgc1xIebG5DnZ7t89ONlUblxtmTopyj2IrJG7zIXW5nJIkTFFtbDFNuRxtMWQ3iMyB+h6FPsR2hpGvle7tyOJaLaNaBazb8eF+88lXTsJVl4Y2JziQCcrAd2alaXoirnuAcwNB43urYcCr2vpjDuRQBjuYFh623ie9FwTbavw1wLTeN2Zjdmwj4tvzCb7Q9GdXSNL3N3mDUt4d5Vf68tYAXB3Ialv8AbuVL8Fj1BsXtlHiVP10YLXNO69h1Y617X4jkVaopO9ebOijbAUlUGOsIqjdY/wDlcD2HjuufQ9y9FwHmitTk/BRwkY3XSyoqCCCCQTGiF0RGaVEWQLCf8Q+Eu6ynqAOxuGInjvbznj3LdnFZ104YZ1mFvfxic1w8yGk+hUr0yXoswNk05fILhgy8T8MlvtDRNDQLADkss6GaICBzzxeR6LXqdzbZFFigU9I2+gTsMCbxvF04BCCa11K17XNcAQQQR3EWXm3afZ6KCR0RG7cuLH91zYHwXpac5Fef+lia8m791xPrl78kis8aS024r1rstWOlo6eR5G+6KMutxO4Ln1Xk0R8Tw5r0p0XYoZcNpyRYtaWH+lxAPmoTtfIOCcBM4nc07BVDRkFy6CQRARl1oyXHLOtCSOUBtbQ/tFFURamSJ7R47uXvsp6RNpY1anlaHGJaenZG3eBO8bAkWO8b3txUxsft9VRzRMe5z2SODQDnmSBlfPVW+bDoTNIHMBtI8eHaKl9n9nIZKpjmxgCHt3toeAHvK1tYzk229xerpmjq3bm8LlwF7eCp+zXSZWCWxkdJkSGuOoHIWW4VuGMmykaHDSxzyUBSdH9NFKJGNDXDIWAyvra4yujacL7P7Ytq49C13Ed6zTpnwTd3Z2jU2d8lsNNg0MebGNadbhVbpBjbNTSMIztcG3EFBee4KZ0lmRsLnHQNuSe4ABeg+h+nczDWNe0tcHyCxBBFnnW6z7ZPBpIhMGukjlMTi0BmbrA5NefZztotvwKmeynibKd54Y0OdzdYXPqpeMSzCbJaPxTdgSzCjW6cIIrHIKc3AUHFJtRisxvBXpvIEq5yReVqFj20NMYsTlb9l5Eg/qH1umVXthLQ1bQzNsjLkciLjPuUp0xS9TPBM0HeLHN7uy64+PuWf01RPUSucepPZ3bSv3bg/d5WWnKtm2Px6rn3hURx7uTmSRk2IPAh3HvVjqHLKMEx6upYx1kLJWAZOhkaXAAC128VdMC2sbVMPAtyI4hTUqSlrjoEwq4Q4Xfa1xrpqNUq92euSi8eoH1LBAx26XuaCeQBuSPRBWCLDmOc0loDm5ZjQZX3fcp2MphR0rWABt8hbMkm3iU6D1GHW+lWJqx10uwqxo5YUERpQVjFgjSulyQY/glL5LXqdFcURzkZySc7JGLVV6RsBFVRPb9pnbYf5hfLzGXmsHp8EdLYtPiOItqF6J2gB6s52ba5OXI6nl8F5ursfLZpHxOIa55I7xn/AOpxz8mk7L7IN6sEOsbZtUrQ7MR08he19r5kX/Wqyml26mjb2XdrIeIHEpfD9paieUN3i4uyAJ55IWtZxDHI2C2qltnWl1nuyvf0sqXguzLw4PndfkOF1c5cQ/ZoTM5pLYwC4N13bhpI8Bn5KaixRlKAXSVLUB7WvYQ5rgCCNCDmCl2oadgTmNJRNThrUoGOz80EZrM0FoU33UCUSSbJEdKACSnWR9/VJVNU1jC57g1oFy5xAaB3k5Kh7YdLlPSBzYT18w4NPYb/AL3D4BYttRt5V15/jydjhG3KMeQ18TdC1oXSZ0tRyQupqJ29vgtklsQN3i2O+t+J5LLsMpmTfw3ODH37Dj7Jv9h3LuKjboAoR3iGFyQP3ZWFp79D4HQrQdh9nmtLZRYm2fdf9WS3R9tJFUM6ir3HFuQ621nD+rirlgVDDHXOjjY0QiJsgA9jeLi2w95shJyho+ttYfRQXSptNFSUT6drg6aYBpH3W6knx4Jfb3pIjoGdXFZ1Q4ZDK0YP2nW48m/JYNilTLMTJKXEuJdd17knjdMmK1f+jnpWNLH1FQ10kTfYcPajBJuLHUX81s+D45FVRiSB4ezu1B5EHMHxXlmlbuxb2hc4NHkbk/BT+BbRTUMvWwOtve003LHdzh81CXHpqNyXZIs92V6VKepaGynqZDlmewfBx08Cr3BMHWsQb6WNwfBGNy6fNKCJHquINUvHNuoqcWzkeMrN08yVkW2G2NVVXDnlkf4bDZvnxcfFT+ORkXt6qk4i290641WKk9rikU4qWWKbpagIIIKLoVkn2iLaRkUMjmkkPcARmd2x3jqLcBpY3VaQUi4c57rucXOJzJzJ9dVIMrXtG4Bvh1w29yDfS3JRIKkqKR779WO0M9Mjla45OUArXt6xrGey3Lxd9o+qcMedCmUEYvmcxwUi0cdf13KDkPZuFadldrKimPYkJa3/AC3XLe/Lh5KsSe0OyBbU3Nz9FM0MLRxzP6upNw2c6QYKjdDrxvNhunMEkj2T4811Z7spTb88TxoJGAeAe35oLLe09xOPrWb1vP6rPpITeQH7JstYdBclpbY+gOfJUqfBi6SQDLtFZFjOq6DPIJi+Iq24zQbrt22fFMn4QRmRwK0yraCf1VEBmMkmymYBd7tdGtzd58AtNGiP1ZGuSWElzaNtve71RDTO5FSBsoH2bnv09AjPrXkW3iByGQ9AhHQuLg21r8Tpku1NG6N26dciLaEHkoFaRuuXgpqmpchwP0UTSwuIsrDQUjhbU+Py/XBTIR0O+Lju5J5BAd7uDb/JSVDQllxbLv8AEJ5FhxLwLa/C9z8lHE7sgzd6oHg9nvcNV1S+B0IbJHlftN/7BBTaaqKK5uRmOKr9Vgd3uIuLknJaO+nbb2W+gSDqVl/Yb+ULnjTIqnZM3LrJCpwXhuWK2J1Gz7jfyhN3YfF+Gz8rfotBgeMbNZtaALuIHqouLYjeJ9oN3rZ8c16FnwiEuaTDGbHLsNy9yVZhcP4Uf5G/RLLAqjZkRstu6KILS11g3LwXoqqweA6wxHxjb9Ewm2epjrTw6fhM+ioKxL93daBclrhm1w4eIKkYNji8Bzjvu52t6Dgtabs9Tf6eH/iZ9FL0eFQjSKMeDG/RNTGYdmCLAt09VKUOBZ5j+y1t+GxfhR/kb9Fz92xfhM/I36IOM/OD2Ay1+SNTYW7rGm1uyfiFo5oo90dhv5R9FxlFHf2GafdH0UUbglBaxtxBv5oKxRRgaAcOC4p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23558" name="Picture 6" descr="http://old.antologija.lt/scan_img/22-Kudi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8640"/>
            <a:ext cx="1872208" cy="2408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V.Kudirka 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5161776" cy="4937760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  <a:p>
            <a:r>
              <a:rPr lang="lt-LT" sz="3200" dirty="0" smtClean="0"/>
              <a:t>V. Kudirkos poezija ugdo tautinę savimonę. Toks buvo paties poeto tikslas. Jis – tautos vedlys, šauklys </a:t>
            </a:r>
            <a:r>
              <a:rPr lang="lt-LT" sz="3200" u="sng" dirty="0" smtClean="0"/>
              <a:t>kaip ir Maironis</a:t>
            </a:r>
            <a:r>
              <a:rPr lang="lt-LT" sz="3200" dirty="0" smtClean="0"/>
              <a:t>.</a:t>
            </a:r>
          </a:p>
          <a:p>
            <a:pPr>
              <a:buNone/>
            </a:pPr>
            <a:endParaRPr lang="lt-LT" dirty="0" smtClean="0"/>
          </a:p>
        </p:txBody>
      </p:sp>
      <p:pic>
        <p:nvPicPr>
          <p:cNvPr id="22530" name="Picture 2" descr="http://www.nemoku.lt/files/preview/28/Vincas%20Kudirka%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692696"/>
            <a:ext cx="3810000" cy="5648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Kokiais Kudirkos eilėraščiais remsimės?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r>
              <a:rPr lang="lt-LT" sz="3200" dirty="0" smtClean="0"/>
              <a:t>„</a:t>
            </a:r>
            <a:r>
              <a:rPr lang="lt-LT" sz="3200" dirty="0" err="1" smtClean="0"/>
              <a:t>Labora</a:t>
            </a:r>
            <a:r>
              <a:rPr lang="lt-LT" sz="3200" dirty="0" smtClean="0"/>
              <a:t>“</a:t>
            </a:r>
          </a:p>
          <a:p>
            <a:endParaRPr lang="lt-LT" sz="3200" dirty="0" smtClean="0"/>
          </a:p>
          <a:p>
            <a:r>
              <a:rPr lang="lt-LT" sz="3200" dirty="0" smtClean="0"/>
              <a:t>„Tautiška giesmė“  </a:t>
            </a:r>
            <a:endParaRPr lang="lt-LT" sz="3200" dirty="0"/>
          </a:p>
        </p:txBody>
      </p:sp>
      <p:sp>
        <p:nvSpPr>
          <p:cNvPr id="38914" name="AutoShape 2" descr="data:image/jpeg;base64,/9j/4AAQSkZJRgABAQAAAQABAAD/2wBDAAkGBwgHBgkIBwgKCgkLDRYPDQwMDRsUFRAWIB0iIiAdHx8kKDQsJCYxJx8fLT0tMTU3Ojo6Iys/RD84QzQ5Ojf/2wBDAQoKCg0MDRoPDxo3JR8lNzc3Nzc3Nzc3Nzc3Nzc3Nzc3Nzc3Nzc3Nzc3Nzc3Nzc3Nzc3Nzc3Nzc3Nzc3Nzc3Nzf/wAARCAD1ALUDASIAAhEBAxEB/8QAHAAAAAcBAQAAAAAAAAAAAAAAAAECAwQFBgcI/8QAQBAAAQMDAwIEBAMFBgQHAAAAAQIDEQAEIQUSMQZBEyJRYQcUcYEykaEVIzNC0UNScrHB4QglYvAWJERTgpKi/8QAFAEBAAAAAAAAAAAAAAAAAAAAAP/EABQRAQAAAAAAAAAAAAAAAAAAAAD/2gAMAwEAAhEDEQA/AOnJ8vJpQUAknvSDQMH70CwTuEelKCiMetN849RRyrigM/i7k0cwJod81HvnmrezecuHPCbSk7nCY2+9BI47iol9qthpyN17dtMA91qArho61vXNceTY6jdW9o4shO5e8AeufWmdU0DUtRu0PK1ZN429lC1rkg+kHig6dq/xN0DTFlDby7twHhkSPzqrtfi9pz9ylpzT7lCFKgKCgefasUx0K2rwQ9fJSXwQggd+1LcXpOiXFvbXjCStAKVk8pP96g6wrrPTVJR8rveUsE4HAHM1ib34s6h84tnT9MbWhJIlROfypDeq21xpF29YNbChs+VAkkmQBUPStIa02y3uqS5dugbUnAQTzP0oLmy+Lb7S0o1bTAkHksrk/ka1mlfELQ9QcS2HHWFEx+9bIA+9YzRv2AhhailpwwQu4d4J9qodfvrK3Vs01554xJDQwPaYoO/MuoeSFtKCkqyCDINPpVkg15z6e6+1HQ3fDS86psHLFyJB+h7V2Do/rfTupR4bagzdpEqZUefp60GxSZpRA9KaSZinRigVAmlCiEUfbFAoUdJBpVAMd6FJVB70KDOqnAjHrRkQJolQRB7UUwQZoFpyAPajEE55psGFSBg06VAKIwR6igVwQPWuDfFPrB7VNad0q3dKNPtV7FbP7RY5J9q7fq92LHSru8V/YMrc/IE15OedW66p1ZJUslSiTyTmgsl3NslhLKWt5HDkQainUbhKk7HVjYQQJ4IqHJHelIQtxUIBJ9hNBoUdU3Bs3GVz4khTah/Kapb29fvni9dOFxw8k0Bp92YIt3IPBCTTzml3TbCXCyvzGIg0EjStdutMYuEMKy6Iz2PrTDup3b/8R9RxHNSrDpjV74AsWTige5EVd6f8OtYfcSHmfDBOZ7CgyYfdICS4uE8CcCpmm34trtt26CnWkGS2VEA1uLn4Y3Ie8NhwHybipXE1jda0C80e8+Xv0BufwrPBoNRqVzZ63pofs7JKg2PM0CS4j3BrNWYu9PvGLzT3j5TuQtJggjsfSnba2+QtxdW+oFtcEwk001qiUXfzISlSHBteR/rQenunNURq+j2l82qfFbBPsYzV0nJGa4Z8KOp1WOsnSLpZFtcqlongK7R9a7e3yM/ageTQ7UnOaIKIFAqSRzSgr1NIBoRJkUC93rQpMxzQoKEpEH6fnTZMBGCAeZ7UqdwzROCUnBj1oDSc9qMA7uKQhJ3BXrTpmQKCu6naL/TWptDlVq4P/wAmvK8YH0r1vdsh+zeZUYDjakE/URXl7qnRl6BrlzpziwstEQodwRIoKxhlb7qW2xKlGBXXejulLa3tkOPMgu99wmawHQ1t8z1AzIkJBUa71ZstobRgAxJg0BN6VbbAC0giONooL0SzdIlhGDI8oxVgCCmDwKXvkQB9KBu305loAAADmBUwMJCZQBNMoClYJ+lPsyICiSfWgUWxt8wms11t02xrWjuslseMlJU0vuD9a1ac8+k0l1IWhQJGRj60HnNvpFy5sC628UvokLaPqKzNzbO2jxaeSUqHII5FdX+IVrcaUUX9luAQshzaMfesFrF6zqzaHUpCXEiFDuP9qCstbxy3U260oh1lYU2r09q9UdJasnWun7HUU4LzQKvZXBH515OTKSR6V6U+Er7T3Q+neEICApCvcgmaDbBU4gGlAGOKZjzyMSIp4ZFAcYoxRUYoDoUIHehQZxHNLUKQJkzzTijCZwPc0BJgET2p3HHrTWCRHHrTncUCu4Brgnxp0w2fUjd3uBF23uH/AMYFd8TgZrl/x405Luj2GpIiWHy0f8Kx/UUGK+F1sF37rxTO0CJ4PrXZ2WkpQMYIrkvwuubeztLt+6dShAXiTE4rctde6EkBLt2hJmODj60GsTG0AcCgAJBB9qgWurWd62HbR9t1tXBQqacNwAR2A70FigEEf50+2DBJqje6i0qxcSm8vmWlq/CFK5p+w6o0e/e8K1vmFqA4Csmgt1OBIx37Uha5kDtTSyFEKQZopJmTE0HN/ijef8vcbbPmkBxM/rXHiTulJIrq/wAWGH2XA/tJt3BBIGAfeuTN7vEkZPMUClAmFATJ57V3T4Dat8zod1pigd1o7vSe21ef9K4c/cOrSUKCQk52pEV1r/h7d/f6w0QPwtq3d+9B2rbIBOc06JmTSUgfhnEc0swAJOQKA6MEUjkTNGKBRycUKTE0KChkyePWiUnfggfegTM0SVFOImgUE7QPT2p1I8wpsGeRFLCdwBoHAN2O3qKzXxE0oav0fqNqnDqEeKjHKkZ/rWl24gCO80lSQZBAUk4g96DzBavC20RJKVK3uKMTj/vFU7763VlSzz6Cup3vR7Ljr1kRsS24vYR6Emkt/DoqUC8tnajIlOfvQYXpvWbzRtSaLLqkJUpIWjsQa7pfsPHS3VNqIcLc4rC2nQLf/iS0WtxTiAvxHExztzFdZuEAtpb2jIg+1B5t1ZCxcuu3anHVyQJPFN6PeutXaA28GnJGwJb3D75mu4670Tp2sW+1wKbUDIU3jPvWbt/hpbtagy84hbqGYIAcCQuON1Ax071RqNndC21BPit7v4iCTB9wcj710u1fTcJCkqwriagnp20vHU3V0wkXIjzowqBwCRyKs27Rq3JKRGZNBU9W6T+1tFubUA5SSD3BrzfcMqt7pbSzBQSCRXrBJlJSf5hxXBOvOnl2vVbiWoQ29C0Ed5oMnZaXc6i8lqyauH3lGEoS3M/0rrnwS0PU9G1zVWNSsnbc+Cj+ImATJiDULoRjXLHSrz5SySyypKyL9aQVyBxHet78L9Sv9Y6cavNSVveKlI8TbBWAcGg2jfAkU5iMikjNKIoEGO1GkUcUtKaBBBHYUKWRQoM6sE+1HsO0mR/WiQCeaXtEEDmgSBOAeKcTOAKbSjI9KeKUg4M+1Ar6mk8ZB4pRiMETRiAM0HP7m9YZ6hvWFrUFpdkA8AETVkbhJYCkmUkTM9qzXxEB0/qtm5Rhu6aEk+ox/lVno4N1bDcQocGDiKC40BmVv3LgMFW1JPp61bOoK1d/YiuWsdXXmhdTXml36gbdTkoJOEpPHaptx19rlpdJdc0Iq09So8ZK9x2+uMCg6MmQknMgYmkb+STGZpNlcpvGG7lE+G6kKE9qBG5fv7jmgmtOSgSRQeKUrBI5qEp3wxABBPFIS6suciBxmgmqXtJEyO1ZfWemm9e1FS3CQlDcIVHBrRoJWogEY9cU8whRkggA4k0GR0HRb3SdTfs1uu3Fg9bqIUTISo8j2re6JpzWm6bb2zCAhttAAApsNJWEbFCCc+9WaQYzQGn2pyiQBGaUIigIZE0oCiHNHmgBFCiJzQoM6k55/KlymkTj3pYMiIoBIwaODPPNEpJVFKAxxQKSCE5o4EUfJoEjgUGB+LjKRpNjdQAWrnZMdlD/AGqF05qNpZ6QHn1oTAnJia1XxBtmrno/Ug9w234qYEnckyK87O6hdPhLW4wJKEjGTQaF2wc6o6quXbWVOElQBUBIHArbdEPlOnKtLsD5i3dU26w6QVDOMelYPp3QX9RJeGuW9ldBWG1fiNWlt0PqdxcquP22x8wCfOkEmfWaDr7F6yNiFApyAAOKfJEkpPfFclU51bobaW73Zd26DCX98lI9fWtf0j1KNTeXbKc3qQEkEj1Gf1oNNcw2Cr1HNNFcQdpHenH1goCj3wAaTsPckz2oH7ZwhuNpk8Tmaz+ia3qF11pqel2bIuLZlpJJUuA2eDH1M1omwnZ5PZMelS+nNJtrFt+6abCXrtwrcV3PoPpQWNmy4lAU8EpPZCTIFSwkzzRDilgigWkCjikgj1pU0A4oxkURBopigFCm/EV/7KvzFCgowO1KFGkAUFR/tQAKxSwqBiKb7GRzTsg47xQH/LnM+lEIJjgik74Xs9eKV5iaAnG0PNradSFIWIUFCQRXm/qnQl9PdSXdooKCQrcypQjcg8EV6TAMDFc5+MWhr1HTmL60bBurUncQcqb5I/Og4y4s+GreheTg8Grrp7Tb1x1GwvlSzxvIAq80e0tL5trxEoS6GxvBMgelaXQfl7W6d3uoIbVBKkwRNA/b6XcXFuG7lzG3YcdqrrHpG60m/dUw8pCVZQsHKc10Bv5YtIUdqUATPAqJqOp2bIy6jseZoDtFPJtUC4hTwHnPAn2FSN6QmVgfnVDda8w0pCA4klUYBHFVS9Wd1O8SxZuBSVLiAeB3JoNzZupf/AIjJrQ2iNlu2ntAqk0u28C12kkqjKj3q/tPMw3PoKBwARzSiIijMRQiaAzEiKXApsClAZ9qAzQo8UKBMUKPNCgoRIMdo70oiOKAlWSaBMYiaAuU5oAEADtQE/SlgmgSpseIFEcDApSSdxxSszg0pOT7UBGYjM1nOrXGbbSrh+7LfhJQf4k7faYrTkc5Arknx111DFpbaIwv988Q7cJB4QPwg/U0HNkXrzLClW9wYUsEqH3ipNjrlwm9Xck72lgKWk8eU8VVXjLidPt7pKSWHQcjhKxiJ7VXpecb2woyM470G+1Lq+9tnC2P3tsRwTODmKoXNUfLviqcKg6QUgEnaO81TpeUorBSVJUnj0NWeh6PdXl0G2oVuVtUSJ/Sg1Wi6TqetgPbBsVMKVwBXRel+mWNIZUShJeXlRHFTenrJNlpjFuiCEjn1NXiUiAfbIoDSkhvbxjEUen6s2NWXpFwktvpaS40o8OJP+oqQy1uVMYTXLPjFq67HX9PesXkou7ZCVyFdwqQD9qDsgMUoVmuiuq7TqrSEXdspKX0gC4Y7oX/AE960iT60CxR4ohFCgVigIIoCKMYoExQoyaFBREjiR9qWW1KTKUqMe1JmRuNKCjBAJoEgEc0sAECgI2iaXGKBMCYpQEE+1VGv9SaV07bh7VrxtqR5W+Vq+ie9cX62+Keo6225ZaUF2NkrCiD+9cHuew9hQdI6u+J2jaCHra0c+e1BIIDbOUIP/Ur69hXnnU9RutUvnr2+eU7cOq3LWozUYqJVSKDU9FdRsaU65Y6tbputJuiPGaVkIP94Vo+o/hs54H7T6Ud+ds1+dNvI3pSf7p/mH61zOa6P8Juq/kL9GlXzn/l3ifCKjhCvSgxmxbVx4F00ttxKoUlSYUn7GuydEWFsmwbU0BvgSqMmtpe6HpOtt/8xsGLkEYK0AkfQ81S32l2fTd7YIsStpi6d8MthRMK7RNBeMqKUoSiVK/vcVa21ut2FLlCfXuRS7e3bt0Q2iTxuiSah9Qa7Z9PaYu7vnMnDbYPmWr0FA/rms2mh2YceV51eVlscrV/33rzb1lqr2rao9cPL3LUoz7e1XXUnVN5q1y/fXCogbGkA+VM9hWOcQVK3KmVyc0Ft0teXti+65YXL1usN7tzaoyPX1rqnSXxTXLNr1IgebAvGkx/9k/61znp6zLen3j6wAgN7QT3Jo7a3FzbFMQtPmj1NB6bYdbfbS404laFCQpJkEetOg1wXo7rLUenSLbcLmxKo8JwmUf4T2rsGhdRWGsMpVbuFLihPhOYV/vQXZPFETSQoEx3pVAJoUkjNCgpY3A0be4TOTSPESlO5RCR6k1kOp+vLTSkrY04C5uxIn+RH1Peg1t1d29kwp+7ebZZSJK3FQAK5n1Z8X7a2Qu26da8d3j5lwQhP+Ed/vXO+odY1PW3y7qV2493SgfhT9BwKzzrKiZAkGgVqep3uq3a7u/uHH7hfK1mT/tUUAAyTNK2xkiKLYe3NAhQjI/Kkq5qQhIUAVhW2fNt5jvQUhpxbqWAsJBJbC+Y7T70EalNrKFBaSQQZBHalJaURuV5U+9BxACZH296Dr3R3xU8KwYs9RtitxpO0uhceJ6T71uF3lt1Q5YbUrtjYXCbpRd7gAyP1rzdYXBtrlt0RKCFQoSD7EV2XTdd049NtXNx4gsnEOi8RbEAhR/Ak5mI4A70G21Hr3Q9NZdcffUVNiQhIkr+lcQ6q6nvOpNRN3dmEHDbQMpbT2AqvfSXrl15W0BSjtnkJzH6U5bWviOtobO9ZGEJHKu1AoISWWUpACsrIPfsP8qMMERGQDJnk1ZO2qFsN3dkorbTDbm45bX3Ch2oaXaG81VpkmWknes+gHNBYai25p3T1hbgbfmpcWfp2PpUewGw7kng+vFN6leLvrt1STta37W0kyEgYmnWQSkfh4/F2oH32UKUtIwViQak6Hcv26/BW6QtB8i0nKfvRWqFhaAoAKiJOeaS8gW94hYEZ2kg0GvsOv8AUtMWGr8JvGB/N/MPvXQND6n0vW0JNpcBLhGWnMKH9a5E7btvtlSoKiM+9PadbLQZbUU7cgjkGg7hQrAab1ZfM24buEB5Scblc0KCs1j5vUB+9fWO6W0YEVj9U0wNoUVJEDuOa6O/bqK0EAYmqHWdPLiCCYVuke9BzK9YQhCwgymIkDn2qoeYhsY2849K3d/paG25kKXnAqgurRKBJSqIg/60GUcQRz9jGKTtG2FfnVrc26VGPy9KiqZO4pPaghSQjaSY7Um1YffuEi2TuWPbA+tS3mAGiZycxPFN2N07arWEtBaF4UnMxQJujsV++Xvc/wCn8KaiFMyZBzNT32bd8lVs5tcVktuYI+hplDRaSS4iPQkUEdTcJ3cYmDVjYhTTKfFJhRkAkwn3qO214ypgltPc96mDzKTAnHANBIWEqSoqc3HBgYAHGadZBY8NbSjIzIORSmYTMplO30paWFIa3BPJBCfUUFrauO3dybnT1oa1AAb2lfguh7j196SrVrNiyum7Npy21N1exy3cH8Md4PpUaytLl25SLZKy5uBCkDAP1rR67ptstlL174LGooTtBSZLue49aCmsLZS0DaCQE9hx9asmUpZJaWN4BI3A4NRNLLzF1gz5VzBjEU6wla14B29vWglWqylzBOROc1Ku2CtKVJyU5g4p1DKUgBKJj2qzNr+5B2Sk+naghacpb6ClQPlEccVd2lkoAAeYnsKjabbxc+cYODANX1s2EPI2iZMD1oIb9i23tDiTuIzmKFWLjHzT7gUnd4eM9qFBaXDO1HkRI+tUerpCGtygN3OTxWnSiU+n1qm1u3CrRxJ2nI5oM29ZFbW443SJMVnNRsilOWyURBV61uUs7kyYUAMDtVNqlk686lCGvIZmM5oOd3lsA6SkYSBBNVjzQRIgE1s73TgpRBTtPeqB9lK3Tukp4mgoLhqRkYGTUUN7XSU+VPoM1bXjZS2uCCBjJqiW4tKu+PSgmqQ2+IWnzDuOabUp8pVbJc8RtYklYykfWoYdWV4mTgVc2FuQ2UwVOKP4Y5oI6GlBO1v8IMYqQywtTqOMnkcRV5ZaI/ly62WzAypb2AB7Clo1TS7NXy+ksG+upw+rCEfT1oIllp906N6trLSQJccOKmtX2lW/kaZc1O4BiESEJ+9RVWbt8oXGo3BcBx4IO1I+1WKFMWyUhlCUJJg7RAFAk3WsXLWxD7VggzDVuiTH1NVzWlOtXpeNw68TgqcJJJq+t3GnEq2gQYhU8VKbtUpVuSoFJAjPBoIlqwspggKg+YRkVYt2plKykQQOOxp5lrcs7I9ean2raiqMGe4FA3Z2/nIz5RgmtA0wHWgEqkpPEUzYW4U7tgQQat7FHhvFBSOe9BBtLM7921RBMRU22YKXwADI59quBbhABQO80aGgFrUBk4mM0EWztEjxF8lapM0KtEtbUgRQoGEEEe9RNTbC7ZwgZqSkYJT60zfAm3VmIzQVTKQtoJKYM5pq9ZDTLhicGI5qdbHa3lP1pN4hT4KBISBmgxq7QXDSlHygnv2rO6tpiPmPIsgTMBMRXQTpwtwCoyDIgfpUC400uuZSTJHbtQc0dtUlSyrAgwCKo7jT0tq3bUnH4Z5rpGsaBKlbCYAMCO81kLqxf+aDSJDoXt2gdyO9BF0HQGbtCr6/fatLJr+1dxuPon1p9/qfTdJLjeh23zDh/wDUXKePoKgu+K7fli/trl+2ZO1pKfKEAcwPepejdKu6jdre8AoY3CEnt7TQVp/a/UlwVXVwtwcwcJH0FaHTdDTa4KPwpkEjMzWlT06i0S2GEEkZIkVMZaCLhtLoSoIJAkflQZz9kPKQlA8qVDn74phGi3anUNAhQKxAJjJrcMtsOutI/EpQkAjAFT9W0kv2oc01KTctEKSkY3xyKDG3HSF3p1i5dN3iLhLaN7jIQQUjvHrTFo78y2gNJMEcjjmt9ZOLvWVWqrC4YUtspcLqZSmcQD3oWvTDNsiEJBEzgxQZ21tHE7ZSVDse9aPTrFRWN4hJA49KtGtObQlISkJgcEfpUpq2CVSlEQMUDKbEFxCkgAp7jvUtNrKw5An1qW00SAYGPapAagCgbablASrIHelBsFYpzwyJj8xQSkhwEcd6B7aKFLAFCgpWsJE0TyAoQeDSWjgzxS+VQOKCOloJgHNKWgKx+tLIzgZ7GiUg8czQRnmwVAHjkYpjwzBKpVHFWRbkxHaiSyIg80GevGC4sY4GQR2rM2+kIX1S2sp/dJSXVCOTW+faAStQyTgn1qDa2aBeLWUx5I4oM4xohfvlv3DSEAyEiJkTzVvbaaGUFKEhKY7CKt0tnBiRROnBSaCtvEqS1LaRIHEd6otRtVvEBIIUDu8ojt3rZIYLgBMZozpySfNJoMRaW79s+hZO5ST6e01prS4UyEhaTJP8o4qxOnICoCB+VKTZBOAM9yaCVbneqIGe8VISyFdppm1aCBk5AqYjFAwWPMSO9OIZSOO9SYG2gAmaBISEinUpkZxSTSkntQApxSUiF05RYmaBcUKTvAoUFAwoqQO1KUo+IE+lChQODj6UsZzQoUCo25BojiKFCgbfSCmePao7IAcVjtQoUCj5VbBxFRygLWJ7UKFBMbIQAAKeDnt+tChQKCiVQQKdABGQKFCgWlAiYoJTnmhQoHAM80oChQoDjFGMihQoDnE0U+1ChQCZoUKF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8916" name="Picture 4" descr="http://rokiskis.popo.lt/files/2012/03/lietuvos_himnas_vincas_kudirka_1938_metai.jpg"/>
          <p:cNvPicPr>
            <a:picLocks noChangeAspect="1" noChangeArrowheads="1"/>
          </p:cNvPicPr>
          <p:nvPr/>
        </p:nvPicPr>
        <p:blipFill>
          <a:blip r:embed="rId2" cstate="print"/>
          <a:srcRect l="16208" t="2340" r="15717" b="13889"/>
          <a:stretch>
            <a:fillRect/>
          </a:stretch>
        </p:blipFill>
        <p:spPr bwMode="auto">
          <a:xfrm>
            <a:off x="4788024" y="1268760"/>
            <a:ext cx="376064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7032079" cy="1066801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Kokias Maironio eilėraščiais remsimės?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„Kur bėga Šešupė”</a:t>
            </a:r>
          </a:p>
          <a:p>
            <a:pPr>
              <a:buNone/>
            </a:pPr>
            <a:r>
              <a:rPr lang="lt-LT" sz="3200" dirty="0" smtClean="0"/>
              <a:t>„Tu neverk, </a:t>
            </a:r>
            <a:r>
              <a:rPr lang="lt-LT" sz="3200" dirty="0" err="1" smtClean="0"/>
              <a:t>matušėle</a:t>
            </a:r>
            <a:r>
              <a:rPr lang="lt-LT" sz="3200" dirty="0" smtClean="0"/>
              <a:t>”</a:t>
            </a:r>
          </a:p>
          <a:p>
            <a:pPr>
              <a:buNone/>
            </a:pPr>
            <a:r>
              <a:rPr lang="lt-LT" sz="3200" dirty="0" smtClean="0"/>
              <a:t>„Trakų pilis”</a:t>
            </a:r>
            <a:endParaRPr lang="lt-LT" sz="3200" dirty="0"/>
          </a:p>
        </p:txBody>
      </p:sp>
      <p:pic>
        <p:nvPicPr>
          <p:cNvPr id="39938" name="Picture 2" descr="https://encrypted-tbn1.gstatic.com/images?q=tbn:ANd9GcSew3AvssO697dPvnT-qlWtmKvkhRL6B0lSzO2HzTkT_-fZjo_KB0CGsM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0"/>
            <a:ext cx="1781175" cy="2571751"/>
          </a:xfrm>
          <a:prstGeom prst="rect">
            <a:avLst/>
          </a:prstGeom>
          <a:noFill/>
        </p:spPr>
      </p:pic>
      <p:sp>
        <p:nvSpPr>
          <p:cNvPr id="39940" name="AutoShape 4" descr="data:image/jpeg;base64,/9j/4AAQSkZJRgABAQAAAQABAAD/2wCEAAkGBxQSEhQUExQWFRUWGRgaFhgXGBgZGBgYHBUYGxYYGhwYHCggGhonHBkfITEhJSorLi4uGCAzODMtNygtLisBCgoKDg0OFxAQGiwkIB4sLSwsLC4sLCwsLCwuMCwtLDcsLCwuLCwsLCw2LCwsLCwsLCwsNCwsLCw3LSwvLCwsLP/AABEIAPkAygMBIgACEQEDEQH/xAAbAAACAwEBAQAAAAAAAAAAAAAABQIDBAYBB//EAD4QAAICAQMDAwMCBAUDAgUFAAECAxESAAQhBSIxBhNBMlFhI3EUQoGRFRZSYrEzcqHR8ENTkuHxJFRjgrL/xAAYAQEBAQEBAAAAAAAAAAAAAAAAAQIDBP/EAC0RAQACAQQBAQYFBQAAAAAAAAABAhEDEiExQfAiUWFxgZGhscHR4QQTIzJS/9oADAMBAAIRAxEAPwD7jo0aNAaNGjQGjRo0EJJVWsiBZoWQLPwBfk/jU9cz6u2lvBNJGZYIiWkC1nGVeORJgCe4KYyCo7qax4o9FG5JPHAqjYN2P/Ggnevdcv6ZikqZUqKMbmYkkWx/U5CL4UHyWN2Wbj510xcAgWLN0Pk15r++glrxmAFngDzr3XI+sOph19pHBQOvvlV9wgCeINGVANgoXJFGxGy/fQdaDr3SbpXXYmji9yWJZGDWthDaErJ2MbUgqbU8qQQfB02Mo45HPjnz48f3H99BPRrJsupRTNIsbhmibGQDyrWRRB/IIvxwftrXoDRo0aA1GRbBH3GpaNB4BqBjsgn48f2rVmjUwYGjRo1RCXwdS1444P7a91nyPdGkm96w4mkiiRXMMcUkgYkMwld1RU+Mqjfz84j5sNdzPgpbFmquFFsbNcDWhdo0v2XU88sopYacIPcVRmcQbXFmtfizXIPxzrL6p6s23SIpy8k8CYhWYlGmQSkBRfEZY3oHWk/qrdiODzIC7KoMSM5BJvkIQQtAgkEUD5B0z20pZbKlL8BquvzRIH7X/wCmrdB8/l3yuTZnQcrSpMyyKa4dZHK4+QceavuHI1ZNu42ZXEm4BzWQ/ogjMKygjntAUih4GIJu2y7rIaonEmceBQJ3e6GDFiMezAg0O6ru+NEcZJNAcqfdgFiwUAVlaMSxBtrkjDHn5ZfpYgn+IbdZDIx3BLBgaj7i7AIzgg2O0AADgYj7Cul69unVtsiMVMkygkAfSoLuCSCACqEfuQPnW6DfRuaSRWPPAYE8Gm4/B40HG9B69FtwIw0zRKXxU7fA2Ws2bxIBJrEAV961kh6nt5ZZDNBOid6lLJjlZnzZgobhe0GuO524sWfoM86oLdlUXVsQBZ8Dn50Qk91lSMjjiPA44PJs3f20HDbePYRq1RbhyyhWdizuyq4ZFtms4sBQ/e7s3VC3T1VP0N1IIw3t2ruY1DqwRArWKZVZRWVop5IB006fvpP43ccxKGlEdZ5MUhiVnemZOf1MTiGxNXYF6e/45BZAkUsGCkA8g0huv9IV1YnxTA6Di/QMDbgzyXPt1/iBJ7YiWGNsUjtSCuZB80T82bJOvoG3VxlmysCxxpStLQoHuORu+eP21hXrsDY+3Ij5OqGnUUSD9zye0ihzYI+DrdHuVZ2QGygXL7DK6F+LoXXkAg/I0Vdo0aNAaNGjQGjRo0Bo0aNAaNGjQc16i6Q808RUQ4dhcszq4aOZHiOIBSZfq7WApiCGF6i/p7cCiu8kL5s5Mhcqe5fZXCN0XAKuLKKDZsTzR176weJH20sgJ9tnJKGpBGEt2XkEgFVLAc4g+QSDD1D1aKSolcgpuIVc/QASxohjwaYXx8itEW7Xoe5jNLugUJfK1Yyd4FtkzsC64gLxQyPBAA1u67sBOIk90I6ussYPIZo2BGSgguo+QCPIP21R0v1FHI7RhsiI1mDgUrI7sMV+SUAW/wDvU8XWqeudQMO5ifAlFUozEEBfddGZia+lUgYmr5ZfAsgNvS+nTxNT7kyxgcB0HuXyOXBoiqPiy1mwO0Z9z6ZVnaRZZVcsHHeSocMWBK+GHKrX2iQfy68k9VRUcEld+AqBCCSZWj5vlQGAyJHbmvya003+6aOPJYy7cUo+/wCSAeP2B0Uo/wApR3KfenPvAiW2Q5XdclCwosSACB4FYgASX08sDNPC0ryrHKsaM9xnJs1TGhwGFA+aY2TxXknXpLXLbblLKt2oJOztzzrhaDjgEsSr4hseaz6kkuIHbsheQo2eaqv6wRKYpTEqcq4F8AnRDHf9FScxtKSWjxIxNLYYMeDfBZVP37Rz5vL/AJf2yuiITGyqSERgLjzYsKINJchHbXDUCNXdF6w84UPA8b93uAhqQA9ncyjIsKNDxz/XJ1P+ITepKkWcQiwOJBcsSxxANBRYSyT9vsdAs9Q+n49vEpiEpBmi4BtUsohOCgZBiBkTdZH4411Ww6ZHDl7a45Gz/cmh9hZJ/difnXOr1TfMkLSbX2pVaQvEsgIkpJSiIQe84gG2oZFfsa3T9X3QIC7RvrUEllIwyYE9rcHHHnx3HzjyF/8AlqD3BIAwPfmMrEgchmDg3YJUE1V1RscaSw7CGWXbrBbwROyyKQQRUUqK9sLkhYL7d2VOAHPdrouh7t5Yi0gps5B9DJ2h2CkBjf01yav7DxpA/RZ4NxIdrFGIjDLyXbNpXZSB5HAC4rfjInIeCDGTpO23JDxNjJG//UiK5KwLkimBXn3Hs1feSCDRG7Z9KWJ1KMwQKwxtjk7FS0kjEku9KBk1nk886Rr0zco8skMSRZLH25ks65vcZJNIyKe0rYGdC6vR047qV3VdxaRmFS2IGQVpFnrJTT5JV8j7ffQdVHIGFqQRZFg3yCQRx8ggj+mp65w7ffJ3+4khqPKFQoBIK+5gzAUWtzz9l+51u6JvHkMwY2I2VLCgIWCKZDGwY5Jk2PIBDKwPjRTXRo0aA0aNGgNGjRoPDr3UZGoE/YHXo1M8hd13HBbSORs0EQkAKiQmg39ASeOaB1JdlGw9yaKISY95oMPgsMmUEr2g8/Yax+r58ILHtlg6Mqu+DNg4eozzcvFqKIJFHg6X7Xpu+iQojxYLFCsan/XbfxDOSpJPgjwDk3A4OqjfWznziTAF1N4oFzRpLbFitMrMeSt8tfk3pl1PdiGGSXEsEUtiPJoXQvSdYd7kWMe3JuM2TzStbJeHPBJDHwSePnWvr3R/4rbiKT2y1oSStgEGpCgNlSVLAHyMtFMNpu0lyKHIKcSRdXQJo+G81YsXY8g6v0o6aN2GT3RDhRBWO+w4oVokC1BDr4F5KaFEah1DY7iSUssioiqwjxZw2TYfWKKngPzRq1IHBsHWkXqyQIIHP8koauO4KjuRZIC8Ldn7EfOvY9hun9oyyquBXNUF5YkHPKlOTEURWIVyKJ51p6d0jGH2p3/iObJkF3VVw5b5GXnyTVCgA17DeLKgdfFkEcWCDRBokXf24+RY1oJ0iPp5qv339wSGTOvLWmAK3RARAn5BbxfCn1R0YxxF/cmlDOuYdy6Ke7BsMTa5sAQMQMsrGAoOtl2wZkY3aWV545FGx88H/wA6tDiyLFirHyLuv+D/AG0in9NBnd/4jcIXuwjgDyaq1PgMwH/cD5VSNvS+ley8shleRpcLywAGC4jEKorj73oGJOuf9Wb8BfaDUzAMoQvmWV1pRiOLo+SLIqjzpj1Ho8U5VpFJK1RBI454/AN815HBscaWD0XtQ6vi5ZAVW5JKAIS+A1XkivY5yGV3ohqnUY1WpJYwyUslsop/bDsDZ4OJDV9iNZdr7EEm7YSWxKyTLd+3aAKFUCxliWrklmb76XenemwzRM0kYLLLKGHIAcHCQEZHIZKeSTdA6v3fQAgUxOyj3EkkZ3LUExLNTAl3ZUCWx7QxYURyHQqbF6FUDwK/bWLonU13MEc6BlWRcgrfUPuDXFg8cca3aKNGjRoDRo0aA0aNGgi7AAk+AOdeg6r3K2jD7g/8akngftrPkY+p9RWOltTKwYxRkgM5Uc1ZH3+41zfpzr3sxt/EsqrcZU4MrNNM7iSMLk2bCUEWDdkgjtsv+q9ETcOjOxxSrXimpgw5qwMlF15xGvU9P7YNkIIw2SNePhoxUbD7EDjjWh5P6g26Bi0oARxG3DcOfjgc+DZHAxa/pNQPqLbszRpKhkEfuC8ggHZWT1iD+onbeVOprka1J0mEOXEa5nksRZ+rL58d3PGkiemgNxICo/hnhdAECJhkYuzt7iwKM4c+M6FVyHQbXdK+WJvBijGjWQAyAPzRNfuCPjWNvUO2CyN7oIiFuQGahdfA5PjtFk5LxyLyDqMe3maEZtQj4oBI17jI7SOwBoW7EnI/7jxrZDtNruESRUhlRgcGAVlIYBWxI45AA/YaDRt+oRyO8at3oFLCiCAwNHn9iPwRzrlOmdYXZO0O5mVpBGGkC50WBUK6Z+S2RLUSE7Mqsseq2EUKlhEIwUpHwAteA4Vq58OGo/6r+daGZQRZALcD7mgTQ+/Fn++gRyes9mIzL7tqFzNKxNe17g8Dk4gjj5BHkGlnXvUUc8JijcxO38MzElaWN5/1LZWIoRoxLfTTLybGuq3gIjZYyFcqwj8fXiSKB4PPOlnpTcJLAKUjElTnyTkqyeTyeHF38g6IYbjqCJEZhbpwf0+6wSBYrgjm7+3OlkPqhHICxSNaFlxpg59woiqQaOVFg1gUDZFGnwFaU+qd9LDtneAAy3GqAixk8ioOLF/V9xorFL6lkQxK+2b3JIWlwVrYlY3cxJajJxiAQStFxpt0nqInVmAoqzKVPkV4sECrUhh+GGskXTQ29/iu04w+zypyDCQsSCR4o1q3p3TIA7ToHydmvNpSAciHxSQ0lm+VAsV8VohPLuJIt7uDFtGk/SQAqQuUn6shsntVTYFnmwODeq+qSbho9wj7fCaWFAH25Zv/AJmStIyKBh5Avn3CByddHsNuA80mZb3HuiKCBFCYjjkWpNn/AFH4rVs3tyIVYqyOpsXwyEUfHxR8/nQc30PdnBItpEiosio7e6smESreXaWDkhQlWMS181zdtt1vSAZduqPT3IGVwgysqqK2UlqFxPBJuwtANv6HC0QcSkZs5NlrLKkaRhz8AlUDEfGWmH8XHQOaUxIByFEi7AN8kYn+x+2gtU2Af+dVvu0DrGXUOwJVbGRA+ogeSBes293bHbmSCnJW0I7uD/MB/NQs181XzpD6b6j+tKZfcX3OMp8EkHtrCApCUoDe9kFoEEtfJoFdZr3XLR79B1GdmmoLDBGIwbBLOzq4UWbOVWB9vPFMoPUm2cIRKtyKjKpvMrI4RDj5oswAPjkHxzoG+jSn07vXmWZnsY7ieNQQBSRylF8DkELd/nTbQB14Ne68U2LHjUHuo2b8cV5/vx/7++paNUGjRo0HJbrbTbudo2ZFELsfciNkIwbGFg6spJpGYGqrxRBNsuy3r/UIMCmBgv8AT+k2zfp23dXAI4IFCiWZ+oN0IdvMVNPgxXGgQzcB/wChNk/g6T9I9Qqqw5zLiwDMGsyfqj3ELXWCiyvN+FHlhojd0eOcTTWyFGkt+OVYRp2pQFggjuY2MPzx716CVpoDFIEYZ42LBOBJDWDwcVFjmi1HnWXo/XIYtuJJZCDI5yzoMXCqHAXyQtUePgnxzq2HrO3l3EKZrJIrzYstqisFNLySC5jY1z3BWYCvATbpO7zDfxMZxIK5QA4kM+VdwIyRyhIN9q0fN5R0iZUlkg3JYSfqDBQXclACFZnKDLuYEAUxW7VcS19VbwQ7PcysSoSGQ2PI7DVfm9YIuvQbeApGHkECooCqBmSGxCFiF8IT5qiK8jQb+gbOSNZGkcs0rhza4lf0o0xqz/osfYEDWXrvSM3acvQRY2ACW1xM8g5yFqWKnHi8B/Tf1nqq7bbvO4NKB2irLEgKv2+ogX40m9SdXV4ZYFMiTlOFTG+URuWIK409n5qOTG8dBKHoPvxqw3W4CsXkQhgrXIr3l8EhnBAqh7agCrue49KlpEkG6nDRuzJlg4UsDl9S/wC5vnjICsVC6z9I9QbaJhAh/SSO1kZ2b3CBEAEuy9hwBRN1Sg0ddVlxf/50CiHYFoJY03LPkHQO2L+35GPP11dHIkmuTpL0z0ftPbl2yyF2SPawTcqSohXNLUghcg2RH7Eci9Q6B19dvAfdjdWbcuGGIUqZJWZpHDNSxgtVj4BNeas2HVGibcyrt55DJNZ7McYhEPbIJADAgF6ux7lGjS6BvF6XgBs5sx+slyPc7FTvC0pGKIKoXgv9cp9E7YY+3nHgHEaqQUTIhrEbgrYfv5HJJuxQE+o9eHerQTtHQIeNZASP0izeFoASXwST7bgCxR19feV9nK0K/qFLVHV7I4LKVRg4YrYFEEEjQWL0qM7UbdyZI8MWJaiy/NlKofgUK48aWdJ6HtJoldY3EZIKIzsAmLhu0K3AYqCVvkcEVxqG3n9hV2202v6JiuMorImbm/5lxVe4k2chR4JIBOlSzRRpjtZTUagl5KyoFmYx/wArly3gWe38UGPcdC9veRKkMftSNbOVd5CBAyvcrPcZ7UHjuB82NNR6P2oRUCuFUQgD3HoCH28BRNciJA3+rAXrK/U5ZJ443hVWWWRlBXNgixMqElCVjZi/1E+LFc3q/a9W3QESTRIkryYksSFZeWbAJmcxGCaJC2Ky+dCD7bRsqgM2bAcsQBf5ocD+mrdGjRXh14i0APsNenUYmtQfuB/xrM9iejRo1oGjRo0GXcdOikdJHjVnQEKSLoMKav6axbaPZyuyokLPG2RpFsNm1sDXJDlrI8NlfN6aTE4nGi1HGzQuuLNGhf41zvprpsiMmasnsxyRklwRM7yq7yhQfpJWxdEe4woDyDhNnBm4CRZnEuAq5VRVC3F1QIF/Y6uO0jyV8EyQEK2ItVOOQU/AOK2B/pH21z+O5/jdz7Ji+mL6wfpKShScRbFXS8LAqR+bqm3TIpxtwsrAzU3caYAknC8VUNQq6AujoPOi9VTdRl1qg8iFclasJGQXiSBYXKvi9I956cmc7xgUJl3EDxBrIESQxRsDxwR+oyj4ajq7adC3UMKwxbhFVUwU+3zeLqHPnJuVNfcfvkz6N06SJ5Wkkzz9uiSSbWJVbzwoJF4j5LH+agRdBvRJLNCUNRYWTRDF1LUB+BX99USdSYbxYMVKNEWJ5yDZVZ+MKFX9yPvrBN6bk92aaPcEPJ7lBkUqucaqCCtOGHtpRDeAw8kEUDoEsbGV94FYxRxNKUCtSSMYeWcgWZGyu8mK1QFEOoaJTVj6fH441MG/GkH+BTlgW3knwCAoClQJFur+sq62fGS5V4CsOj9M/h9tHtw5PtxhFYj4UUvH4FDknxyToq2SaFSzlo1OBLMSoPtoTZJ/0qWPngX+dVdc3TR7eR0XIhWPDBaGJOVn7fi9JI/RkUcWPvygiFYi/wCkB2szB6KVZZiSv0k0SCedbv8AKsBzDGR1e8kZyUNgZAj5Bbv5vu/YAER9IrJFt44pjRjSFBfkn2l8sWtms1yF5Hg+S+ZgPPGkMPpZFdX96YkSJIcmQ5MkftjI4WbWr5+OKs206p09NxGY3HBog0pKsDauocFclPIJBojRWbc9YjTJ/dh9qKNnmOdugvtNLfb2vyflaAPNWydYgVxH7qmTJFwU5OGcErarZUEKxs8UpPxrHP6W27imD8oEYiRlLYliGOJHfbscvPcfxVo9O7fPMIVOaSGncBnRcULAGmrg0fJVSbIGguj6Uo3DT5GytY/AYhAzfeysaCv9v51saBSyuQCyghT8gNWVfvQ/tqzRoDRo0aDw6jH4H7DzqZ1BDwNZnsT0aNUb3dLEhd7xH2BYmzQAVQSxJIAAFknWhfo0g6d1NtxuQY1nWBEkVi6BEkk9xAMQ3eSuLjwB+9jT/QGub6R12O3Mkz5MUBRlULHIxYCBAFzaQV3A5HweLrTtt/GJBEXX3CCQl91D8f8AvwftrLsekRRF6LOzSGUmRy7AkkgCzYQEml8CzoDayQ+5NMsoJOMb2wAUxB2rxwacsfxz41ze3lndpEm3EschYhMcCIiZFWM4xGyrCQV7hP8A08iOSNdE/pzalszCt3Y80DzyBdCwaPHIoG6Gs3U+l7WGHIoF9oWhDsj5KshADhgxY5v8knNruzojUnXITY92LLBnAzFGMVT5HiqZST8Zj7i9sW4GJLFQVA9ymsIcQxBJrijfIHFHSXZbDZ7mNQIoyFRQQvKgFSBGWXtbH/TziQpoEKdNR06IRNFgpjYNmrdwYN9eeV5XZsm7vnQUw9f2rmk3ETGixp1NKv1E0eAPzpH13qkO8hWOKRDlPGpLggYgLJIwsc1Eclb6bZOdbuk7na7gX7cQPvSiMHEsximkUyKPP1Ztf+6/nTQ9LhJY+zH3Vl2L3Ym1vjmjyNAn2HrPbSY4+4FZiqMUJU0yLeS2FH6inuoi+QKOhPWG2QASTq3a7l8cVAGZoiyVNI3H+38i2n8ZEZm27LT45jJe2RSe7A+GINZDyLU/IOtD7ONruNDfm1U3588fk/30CPqb/wAZsoZ4mEYYJMMgrUpQ2CKYMwDWOD3KNYNh6pgXbiN3kFwyyRsgtjCHYR4AW2ft4sBX9TRrsUQKAAAABQA4AHwBrn4uqHcN7e2wQIZVcuodajk9tVxVh2v3EG/5DoLT6ngU42zUt3xTdpIpiQrE4tyDXYxsDnWjpHX4dyxWJrISNz44EgJUGjwwrn9/wa2TzxoQGKBqYqpKgkKO4gH4AIs/F6Wvv6kiwMChojJJGSPc9sKSCjBsSAzAX45PPOgh1brZSZohHIUjiMsrhX+knFUjIoF/LHngL+ePR6gSMhGSZVqkdxZkIApVBObOftV8c+dNNrvFkLAEZJiJFsEozIGCmuLpgePvrJ6imkSBniDFlKkhRblMhniKNmuarmiOLvRWRPUhMayfw05Vgx7VDlQrheQhNkjJqF8L9yBrMnWnmIV9syfr0iSMUdkiT3PcC0LbNQoWypscnkBz0Xp4giVMnYhVBLMT4UDgXQ+/H31l2/SCN5JO2LKR+mTywJWNWWivCj2gQQfMr8DySI9K6/7zRoyGF2EhwktXODAdiuqs4ohiQOARfJrTvUSgsGhY8GuRfmtS0UagrCuKrU9Qr8axacCeud9W7wALCyyd/dG6WSJU74woANm1Bo/HwQDXRa5z1R1BtuyyhY0XHF53W8bkRVWwRVF86bhscRRN62Muy6zPFH7K7Qs8IEa0SiHGMYkll4DFWPbnShb7mClxvOpyCFZYtvJIWZbjNI4SyXanI5xHCmiSVBx5q3p3UM1T3VEMr2RGzoz42cT2miSBZAsCyLNaog62pnaBwsbKmZDSKTjm4BofGKZ/gML0CQbieCQzPtSFCTMwjQTSGTJC7Bw+VMPpTHxCBwSq62Q73cAg/wAHcpgjb3iVF8EyRvQDBlbwq2DkORzTjd7sRuhZ1WNgwor/ADBTJkXypVCI1gj5HI+Ybrrm3jALSqAxKiueRWXC2QBYs+BfNaIWzbrqBUgQRqWAplkHZZTJjmDyFZgBiQTFZIDABdNDu95DCjBWjeOUbhi0YBegYmQBGIUkUPBCSWe4DV3U98su6jZJVjXbruGkd0YlcHEbV3KApIfkg37fgjTz0+8RhHsligZ1tkaM5K5D9pVa7gRwAOONAo6du908sYxUos0olCSIBHGEZYqGNyLmCD9JDAjuCknot5GWjdQFJKkAOLWyOMh8j7jSiTrG3glnLy4AeVwFZJGHkdcFzc4yIDd8gAc3djep9uVmMTe8YSgcRgnl3KCmNKQGBsg9uJuq0Ul2HRN9A8axGARoKLcB5LZ8mlqGyfobFCg5cX4OmMfTd8sjN/FZiziHVAqq2d9qICcewgMT4bn76tl1uAyCMOxaQPIMjYChmF3ZCqcGI/APzqfqjc+3t2PuPFZVQ8ftZgswUBfd7ciTXyeeOdELNt0PdhIc95RjVbtA9srA2XNEhlyVqC3a1iAct/pPYpFATHKJkmkknVwAARK5e7BOXm7+b4AFALetdbhTbbnbe+W3Ee3NmRSCSY3USMQFQi0YsVNKFYmq15t/VWz23tbcTBgAsfJRREFyQFyxBo+2xvnx+RZTzqm33DlRDKsaEMHtMnF44tGboMACO4EdwNGqOPcel4mWlZl/Vil+GsxIFjWnB7QVDV/q58k6p/zLG9usUkmGeBUHkgxLXwFJ93w3gBrqjWnp3qFZpUjVGXKMu2YKlCMOyiO6s+SDQNDk3QRk9MxMZCWa5FYGsRTsCHkBq8iDXmgAAANev6cQ1buwwaNlJGJRgBiAABHWK1jX0/knUvVU7iApGDnKVjsHHEO6oxy+D3UD5sg0arS/ddT3FrMu0cdqC+WZQXHu5RhgfsAQC3k1QokOul9LWDPEsfcbI5GzdADnyTQHJsmuTrdpCu/3Zkk//TkKsbsi2hyY4e0uVgZ2JAQDiO3u5BNcfU92GiEsAQB391x3KY1RiCoVjgT2nuJPawANg6Do9GsvS5/chjfIPmoYMqlQQwtSFY2OCPPOtWijRo0aA0aNGgNKupdDWaVJGeUBRTRhv0nGYcZqQRYZRyKPxdHTXXN+purL3QCQxN2XJRxu8xF2MHt1RgCv7A3Q0Fe09N7WQ8GcmL9PMySAMFUo0YAIUqFOJxA+ebs692PRYG3Eq4MVhEK/W/cwWViH57+2YWDYoj9gs9M9Vba7TF4mdkkCOISXVOzv8gYY4EsLK21hu7TsepDnX8PN7Z4STH6yVYoFT6ucDyarJPucSKN6G3G9SFzUcWUmA4Lj2wgZjfKkyuuPA/TN3dBlB6f2sdFYIxiUZeOFKLSFQeFoXVVySfJJ0i6f1uZ2aY7Bg5yiWiPcUKgkVJb5W2ZgaBAx4LZAau/zFO0kqtt/aiIiWCSbtMkkjBSChokC/HB7TYFjQOR0TbEKPYiKhi4GK1kxLM3jkkkm/wA6sg2CQLIYIwpPOK9qlgOAB4W/x971j6b1VjK0B2zxqhIRgre2UVnW7KqoFKpAUn/qD7EifXZ9ygB26K/kG+TkQQhrJQFVqJ55FjjzoFforp6Pt2kkAkMzuxZhZI7kJ5+9ueOKcgcafnpUBr9GPtZWXsXhlXFWHHkLwD8DSncdV3iPIg2fuARXGyuoWSUKhZSSexCWKgkWcG4rWFPUW6CQStHE0bylJWRrEamZY0A7rZyDlwD5rirYropukQOFDQxEK2S2i8NkWyHHByJN/cnWjdQo6lZFVkPBDAFSDwQQeObr+urHYAWSB+/H7a5CDd7yaTcxN/DyYBKjCsyKbkfFmIppKEa1Yqy9DhdA22+4reGCNUCJES5C92dxhRlfACV8G+ORjy49oXdC/vXPJBPP9B/Ya5V9jvlklmWPbO7tkuTuCgEGMS2BTU2V+L92+MebemHqHuIZ4YGP6gzBrBTIlULJ5jvjm2XkgHgOnJrS5+q26LEhlDpmHU1GFJABy8cgk8WePHyLOsxTPCy7d1jkbgOwvAHywHy32vj55qirm2G8NkSoGKRpYJIS5VMrKpUd/t3TEm2x7VAIIaOubtBixftgkDSKKqxGWUO7ELGoyV7Y80B5Omey3HuRq+LJkAcWrIfg0SP7HXz7cz73+N3O3WWZlYr7BEckdVEMv1ShjVU5YtzmzIB4ILCZ3Z9wk0mLSNAHSF5HfghzBEFKkExsA0oxFMCRwzaI7fVe526yKUcWp8jkWL8Gvj8fOsuzLNLIxV1AxRcm7WoZMwX45bHK+a/Gt+ivANe6NGgNGjRoDXl691DHWbTMdCel3UtiCTOkUb7lEYQl+OTzjlRKgnyRpjpV6n6n/DbZ5bqigurrKRUsD5PdwPvWtA9O7qWaMyygIWJAjGJCYkq3cpOVsC1/Yjgc6Y7gWrd2PB7vtx5/p51z/RPTHtGF2n3DGNB+l7h9rP2wrHEAX/MaPFtdcCqPVMCy7naRlypzRwpbtlVWt09u++gASfjs8iwQqWWXawbdEUCV9yQyhCbUGWR1UtiCzRxlQ7EC2BJ+dNerbdZJttbIHDWUZgGx4ftW+5s4l/plzxr1PTMIFXKe9n5mkPc2Wf8ANxlm11968ayv6dEDpNt/deRaTF5SwMdIpBMuRH0LyDf1HkkhiLPU24nV4BGSkRLmaW1AjAUUXyUjADJjZX6QLsgFl0rf+7FG7FQ7AZBWsB+QQCeSMgQP217PsRNEI9wFawMwthSft5sj9/trC3pTa8VGVoIOx3U9hJTlWBNAlf8AtYr4NaK969vIXikh/iY4pJFZEJZSQxOAOOQLUxAI/wCNZ9rHtJwm2W3/AIYIwKZoFItAQ6UDdOpAJ+lwfBGmH+A7bu/Qip/qGC0e1FoiqrGNRX+0ao2/p+OPcCaJY4xhjisYXy+TtaEWTx5BqjX1GyFnqaYLLBAXSOBVMzWl4rAQVFlq+rEhcT/0z+2s/Q51janndW79xIzIUR43YhFawFEwRoi6kWMloDLXVb/psU6hZokkANgOoajRFixwaPkaxS+mdqykeygJRo8l7ZMGvIBx3CySfPmj5A0B/j8EbLDLuIjP2qVXi3ZkSgtkrbOoonjMfe9X9P61BO7pDIHaP6sbIHcy8NVHuUg0TRB1KTo8DJ7bRI68cOoa6YPZLWWOQDEnknk86v22zjjLGONELkFyqhSxACgtQ5IAA5+ANFKfVnVzBC3tPEJuyhI6LSGQK7DM1eOVXxY+fGkXQOuCOBpJpUDvMWaUhpBLFi7pRXFV/SjIVhSnGwO6tdbuukQSOJJIo3cADJlBNA2LvzRJq/FmtSj6ZCoIWKMBmzICKAX/ANZ4+r8+dAmn9YwCLOMF2KsUSwMnCZiIPynuMvIUEkjnwRryP1ds73DZANC2D0Azuy3aqEJZipBsEcefBBL5dnGFVQiBUIKDEUpHgqK4r8ajuOnxSBw8Ubhxi4ZFIdfOLWO4c+D99Bbt5g6q48MARfBoixqzVMO1RCzKoBcgsR8kKFBP9AB/TV2gNGjRoDRo0aA1V7n5GrdYfd/2/wDOuOtfbgbteMt+ede6Ndhn3m9jhAMsiRg3RdgoNKztyT8KrMfwpPxofcR2CWWwCQeOBxfPx5H9xqvqXTI5wolXIKcgPzRH/BP99Uf4DBlkUs2p5ZjZRgyk880QP7aDW2+jFd62TQAIJvLEihzweD9tEm+iVPcaRAl1mWULd0BkTXnj99ZE6DtwFHtilIK8txRNfPgX4/8ATWiLp0aoEC9oIYAknuBsEkmzz99BF+rQDgyx39gyk8GjwDfB8/bUZOs7cAkzR9t3TqapMyOD5w7q+3OoDoW3qvaUi75s80QfJ+zEf11P/B4KA9sULrz8qFPz5IUDQQ/xyDkmQALds3CisL5P2zAP2Ng+Dq3e9UihNSNj2lySDiFDKpJbwOWH/n7HUf8ABtviV9mPE/GIr4vj/wDqP3rV+72McoqSNJB4p1DCrB8EfcA/00GE+oYK4ezkUoDnJXVGH24LC+fnUX9S7egQxYEqLCkDuBIPdVih8Xra/TISQxijJBJBKLYJqyDXB4H9tT/go/8A5af/AEj48fGiI9N36ToJIzam/Io8Ej+3HB+datVQbdE+hVX/ALQB/wAfvq3RRo0aNAaNGjQGjRo0Bo0aNAaNGjQGqfaH5/vq7S15+T/6a461ojGYykzhtnnCC2NCwL+1mhf2FnzpHD6l9zdLDHEWjYN+rdfSDbBa5TIY5XySKsUS/dAQQRYPBH40p6X0Xb7ce1GAGJEnkB2KngnGrA4H2/vr16c0iJ3RmfHr4M2zmMNSdSDStGscjYmncBQitiGolmBJog9oPkao6lvJFmhjQooayxe+6mUGNaIpsWLDz9PjzVm02qZSlXcsZAXPiitELwBa1Q+bHzrD1Pp+095ppyCwQWJDaqpOIIB8cj9rN+edK7d30S2cHwOqtxukTHN1XI0uTAWfgC/J1l6f0iOFiUzA5pTI5jUEgkKhOKix9uPjjSjrGybc7yJCjJHEpZpVLKzZD/pqw4C3RPzY4qrKlK2t3wtrTEfF0ZlUHHIXV1Yurq6+16y7/qaxEWrtwSxQZYKPLNz4/azwdZT6e26xyLicXxLEu2VJWIDk2AKvz5LHyTpLso4ZVRsJwsAapEkjYKAoUIGgYlxiTQAvzfJ1a0pPPPr6pa1odNuN8EcKwIU//E7QgPPabNg8favGroN0jgFHVgQCCCDwfpPHwdI5OkbXdF4yHYRPIG7mAYynOQWD3AE1Y8FSt8EakvpDbqXK+6pbE8Sue5KwfuJyIIBAaxwONNunjmZifl/KZvnjGDDe9WSOWOIkZSc8sq0Lr+YgsST4Fnzq/b7xXZ1BGSGiLUnwCDQJIHPzXg6wTdFgBllkslwvuEkgUgH+n47RY8efudQn9NbZy9KUdiWLI7BwWNtRvtDEWQK55886Y08eft/K5vluh6mjkKuRJLj6WFe2xVybA7cuAfmxVjnSXq/XiZ0hhkUKpUyyWpVbY9hJsA0psefHgWQyh3kcchiklX3W+lSCDgTSDkm/gXfJvx41X1NNpKuMiJIPcEdUCQ+VgfcV9X7c6tNtbZmJwxO+1e8Ln63GEifuqUgLxzRP1UPjkf3/AHqcvUwDIFxYRqSxzUYsPCv8rY5vnwf65dr6f2xUWqyi5KyplAdwxAHjjEC/Pb++sm59NqHSOJFXbyMW3C3wQo7Y1X4VnNsBwca/mOrEaUz59evuv+SG3d+ooo0Ry6FWYqSrhgpCksBjZY8UABZJH31Le+ooIgSWuioYCu0sCRkWICmlJom/xZAOuLp0SqFEaBVyxGIIGV5Vfi7N68TbxQhiAkamr8KvA4NeBwP/AB+NYzp+Ilr2/fBWvqiNltQchZaNlYPVlY/igztiAGIuz8jW/qnU0hEebMCx4VFLs1KSRioLED8D7ffVu52sbOjt5BFcgBiLxv8A1VZI+13rQUVuaBsEX54PkX9jpM0zExE4Ii3vLdl1NjE0shQoPHth8rDFSpVheV9uPm+NLYvWcdM0iMigCuQxLfqWorj/AOG1c814oqTanVEO4G2SOMQQYq7NQRZBiYo0+Mh2n+1eNWdU63Ht5kiVEsgPKbC4R3iG8dx4P2FKebxDdYpzia98/KGJtxnd1+aub1XHSumLxmg9Fi8ZKljkqqRwovyPHzxqLer0wy9qQENTKQCQuJbL9MsAaH0mjyLoG9b9t1GARhorZXlK0AbMjyHOw3PBJJ+wB+2mA2qBSgRQhBBUAYkHzx41mZ044ms/dYi88xZg23WFYsSwC9oxxYsjEkMJCLAFir8WDzqTvyeW8/8Av41fuOlxOQWQGqr44BsA15F/B40PEbP/AKf/AG14P6vExG1uIt5a9c71/psCE7l3eN807wXP+kBMU5w7eR8BnPHJHRa53q/Q5JZlkLe4iujiIkqRSFCAbKgdxY8AtZBNa9mjOLczhNSMx1lpfojP7RbcSlowCCKAZ8rLlQKP2CngDS7ce/GkG091jNKf1JiQSiDl8O0ctiav6bJN0AZ/5Vk9yRxumXMOpKrTgMwb6mYjLgC68KoGNG7Z9hJt/dmbcSSFoxGLUFwxJEftAERglmHleTVtQ12i1ePaifdGPLltnmduPqH6DPa47sgqrDIpkzXKHokveOIC0DfmiNS3HSt46sp3KEFlYfplDQIJS0cFVNEX3GjrR6VdjtwXLk5PRcgsQGIuwSCDViiRzxxWsRn3M88jQuBFCzIFONM6J3A8ZG3bHyAvtnySKkTfdMZjjziP2amtcR3z8TXc9OMm29l3yJVQWK2GIo2y3ypI5W+QSNVxbGjG7ugYE37YMauxBWMEZnLFSQASbPPFCk0sW+eBoW5dyyyO2NBGj4KlceMiboEiqoju1W77nbNGsoVoI0UKI4wRK4NRglz+k+WIXmrPz/KjTnExujzx695N+uJSHox/bdDuATILdvaHdJgwsjLEx2xYIQRZJJJOrOpwTvuNqFzjamyxJaCNQG54xLue2gRQrniw2vbbLciSHI8RgW3uMQQUPuBl49xswtEgUBYIsguF9xov5UlK/l0V6/BBZb/I/ppOtaJzMxPf48GyJjrDmNjA+UsUu6LoTKFzHMrYkSWCT+mmXIWgW8BQO7b0Tbw7YR4YLJMVMhzeZ5LBCsGPJBPN0ABfA0vm6FvFlM5mMjcr+mI1cxtyQnuAqncqCrPGRuzrfuPT8q1/DTe0MQHDAktTAmiDUfAIpRQyND7bvNZ43xz7uI+vH6fZmImOdvTzqm2G63KRmRhHF3NEY5VDsptTnwGWyp4JHaRRu1yRdBTcLSyhxEpjL4GnlDfqZDjOMC0Cq1AM6/HDaKCZYJ/ed3djIR7YFqpFKIh5BoXRJOV6a7aBY0VEAVVAVQPAAFAa5zqzWMVnrr9fDcUi3bndr6e3EJLR7kZGrQo3t9r2FVcyI1xOHaPAU/BuGwaXdzvMriNYT7MZxzD/AP7hgDVd6qqnn/pnjnXVaQdZ66NvaQw+664jEEIgZ2ARS1HuYm6AJ+TQN6V1L3meMzPnj18CdOI+Snb9AlVghlLxEoZGJbJhHftoBkaY9ub3TBKx7idM+sdGTc4iQtgobtBABLCgx4uwMgP+4nyAQv8A8zhWMbx3IOP0nR1J5IBYlcDiCe8AcHk1qvY9e3E2TJt1KIVBRXBkYMuQYZ4qvBVqJsg3x41ZrqzO/rHniE36f+vaK+jI2Ce67syZAMODyzEtbZESHLlgRZAIAoU36V0oQRmNXdh4GRHaAoUKoUAKBXwNT2fVEkbCnR6JwkUqaBokE8N/QnyNbtcr6mpPFpbrSkc1Ij6U2xUI6GSNWLIjkkKzXmb8vkSScy3Opw+ltqjl0iVbUKVUAKcWLKSAPIJu/wBj5GnWjU/van/Ur/br7iuLoMCzLMsaq6KVXEADniyB5auLPgE/fTTRo1ibTbuWoiI6GvL17o1mYUaWdR65FBNDC5OcxpAAT/U14GmelPU+kGaeCXPH2cuMbY2UJpr4sLifNhj++uuns3e31z+XDN92PZe7f1Dt3LAP9LBSSrBSxYoAGIo9wIsfI1sDRzxn6ZI2yB+VIsg/8aS7X0yVh3EZkDGf3Cx9sVkwAU1f8tE14tj41rfoKsoQuQixyRIFAUIrgKCPi1UYjW710on2Z9fgxE3xzBntwoUBKxAoY1QA4oV9qrVHTOnrApVLou7m+TbsWP8AzqjYbaLZxBS6qpby2CLm7AKqgAKLJACj5PyTrXLvo1JVpEVgpYgsAQoFliCeB+dcpnGYieG4jqZaNZt3tA7REn/pvnVCmODKL/bK/wBwNeDqMWGfux4Wq5ZLjkxCqt3VksAB8kj76j/isFX70dUG+tfpNYt58HIc/wC4ffWYnDTZo1ih6vA7BFmiZjVKrqSbQOOAb+lg37EH515/jO3oH34qJKj9RfqBcEefIKOK/wBjfY6Ddo1kbqkIEjGWMCLmQl1pBzy5vtHB8/Y6rm61t0bFp4lawMTIoNlcgKJ848/tzoN+jWFOsQHxNEe3Ph1PZirZcH6cWU39mH31ZJ1KFSFaWME5UCy32sFfi/hmAP2LD76DRK1AmiaBNDyfwPzrjgYtwzSSLtULggrLIXcBkxOSWFRitA1zQq+NdZBu0f6HVrGQxIPaSQDx8WCL/B15uJY1Uu5RVUEszEAAAWSSfArnXTT1NuXO9JtjlyC9P2gBjE8IBUoF9xmxBFNgrSEAkE814JGmO13XthhEzSszEnGJzkx8ksSF+w8gAAa6JVX4A1XBvo3CFJEYSLkhDAh1oHJa8imHI+410tr7u+fXycI/pYjmJx9/3J4tvupXSWRUUR2Y4yxvIgqWcqCAcSQALHJPPxv/AIyYfVAT/wBjof8A/RXTAHXuudtTPcQ7V0tvVpLx1ZB9YeP/AL1IH/1C1/8AOtscgYWpBB8EGx/41KtQigVSSqgFuTQqz9z9z+dYnDpGVmjRo1FGvL17qsnWLWwLNGjRrYNGjRoMPWOmLuEVGZlxkikBTG8opVkT6lIrJRfHjWWLoKiUTe7KZKxJ/TGYsGnxjGXAoX4BNVenGjQJdx6dSSD+HeSVo/0vlAf05A/kIPqoA/gcUedV/wCV4yBlLMx82WQMWxRWe1QdzKlGuO4kUaIfaNAh6R6Uh2zZIWJyQgtgcQkCwhVpBS4opNcki7+NQn9Iws2YeVGyViVK8sqygNiylbqU8gC8VvxrodGgQbj0nC6SRs0uMiPFw9YxvnkgoUQcz9WVcfYakvpmPMSM8rOJBLZKcsIHhHAQCsHPH3rT3RoEGy9JwxKFRpAAAp5XuX2o42U9v8yxJZ82vBFm/U9KQfzF37xIMmBqQFCXHFgkp3DwfcexTHT7RoEsXpyNSTnIbiaE2wrAhRVY1YxsH7s331g/yNtzdtJZuiCAQvtmOjYNnEnk+b/ArqdGhgjT0vCpYqXAZJEK3Yp3Dk2QTwRQHgDiq1hPoPbeCZSKArIVQCDwF/8A41/trqtGhhg6P0pNsrJHlTOznI33NV1xwOLr8nW/Ro0Bo0aNAaNGjQGsbzmz/wDfWzSuX6j+5/51y1fDNpw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9942" name="Picture 6" descr="http://www.xxiamzius.lt/numeriai/2012/06/29/foto/brazdzionis-maironis1.jpg"/>
          <p:cNvPicPr>
            <a:picLocks noChangeAspect="1" noChangeArrowheads="1"/>
          </p:cNvPicPr>
          <p:nvPr/>
        </p:nvPicPr>
        <p:blipFill>
          <a:blip r:embed="rId3" cstate="print"/>
          <a:srcRect b="26444"/>
          <a:stretch>
            <a:fillRect/>
          </a:stretch>
        </p:blipFill>
        <p:spPr bwMode="auto">
          <a:xfrm>
            <a:off x="4427984" y="2492896"/>
            <a:ext cx="4524375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760240"/>
          </a:xfrm>
        </p:spPr>
        <p:txBody>
          <a:bodyPr>
            <a:noAutofit/>
          </a:bodyPr>
          <a:lstStyle/>
          <a:p>
            <a:pPr lvl="0"/>
            <a:r>
              <a:rPr lang="lt-LT" b="1" dirty="0" smtClean="0"/>
              <a:t>Ką manote: a</a:t>
            </a:r>
            <a:r>
              <a:rPr lang="lt-LT" b="1" dirty="0" smtClean="0">
                <a:solidFill>
                  <a:schemeClr val="tx1"/>
                </a:solidFill>
                <a:cs typeface="Times New Roman" pitchFamily="18" charset="0"/>
              </a:rPr>
              <a:t>r ši  mintis tiktų, analizuojant Maironio kūrybą?</a:t>
            </a:r>
            <a:br>
              <a:rPr lang="lt-LT" b="1" dirty="0" smtClean="0">
                <a:solidFill>
                  <a:schemeClr val="tx1"/>
                </a:solidFill>
                <a:cs typeface="Times New Roman" pitchFamily="18" charset="0"/>
              </a:rPr>
            </a:b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3573016"/>
            <a:ext cx="8595360" cy="2736304"/>
          </a:xfrm>
        </p:spPr>
        <p:txBody>
          <a:bodyPr>
            <a:normAutofit/>
          </a:bodyPr>
          <a:lstStyle/>
          <a:p>
            <a:pPr lvl="0"/>
            <a:r>
              <a:rPr lang="lt-LT" sz="3200" dirty="0" smtClean="0">
                <a:solidFill>
                  <a:schemeClr val="tx1"/>
                </a:solidFill>
                <a:cs typeface="Times New Roman" pitchFamily="18" charset="0"/>
              </a:rPr>
              <a:t>MENAS – GYVENIMO PRASMĖ, asmenybės saviraiška, būtina visų pirma pačiam kūrėjui.</a:t>
            </a:r>
          </a:p>
          <a:p>
            <a:endParaRPr lang="lt-LT" sz="3200" dirty="0"/>
          </a:p>
        </p:txBody>
      </p:sp>
      <p:sp>
        <p:nvSpPr>
          <p:cNvPr id="40962" name="AutoShape 2" descr="data:image/jpeg;base64,/9j/4AAQSkZJRgABAQAAAQABAAD/2wCEAAkGBxQTEhUUEhQUFhUUFBQUFxQYGBcXFBUUFBcXFxUWFBcYHSggHBwlHBQWITEhJSksLi4uGB8zODMsNygtLisBCgoKBQUFDgUFDisZExkrKysrKysrKysrKysrKysrKysrKysrKysrKysrKysrKysrKysrKysrKysrKysrKysrK//AABEIAMIBAwMBIgACEQEDEQH/xAAcAAACAgMBAQAAAAAAAAAAAAAAAQIDBAUGBwj/xAA+EAABAwIDBQYDCAEBCQEAAAABAAIRAyEEMUEFElFhcQYigZGh8DKxwQcTI0JSctHh8VMVMzRDYoKSorIU/8QAFAEBAAAAAAAAAAAAAAAAAAAAAP/EABQRAQAAAAAAAAAAAAAAAAAAAAD/2gAMAwEAAhEDEQA/APawiUk4QCISTQJ3VJNMIBQKmZUUA1NJYmNxzaYvnoPryCDJJUXVwNR5rnMRtAvLTvkAmIBgZ8NVY5xInhKDaVtpAGBwJlY9ba267dMF0DoCcgefJaQPO8QLmJi4kGfS3qq6lUl4gQZJiD4RrxQbyltB8id2AbiwnJZlHHSLiDrBkLnGU3OPAAECZzMWjgo1GEWBMzIAJvy6XQdgx4OSm3ouRwGP3CASYGkcJ187LpMLjA/Ig+PkgyikiUkDCCiEpQMJpNQSgEITlBFIqSSASDVMBMhBGElJDgggQhG9ySQWlAQkEDTQhAFKEFEoABBQFF7oQVYituiSVw+2NphzyTxyM2ggcL398NltvHk62y/uFyLHBz94kBrCMr8fI5Hw5IN9hsPuyco0sIIHLhkk3agaBJ1m8nQXtPsrUHasuEnumdYMaiDyK57E7RLRGrC7jB3eeto8+aDtTtGmTvSJyHTgOpUXbZYwGILjlmQ06SZ9AvN6e0XA5mD3i6Il2Rg2jLjqm/HmQ2wgkyJEgXBmRM3tzQd9s7bL3VAwX3c4vJJBdInT3wS2ltJwqBrGuMHeLwCbATugAdciuM2ftgUhDR8Q0htzkN4kgfP6dTsfFAjecXd4AFxDQQYENkW9EG8weIZWbvCWuM2sPhOceWXFZ+Dq7vw9Df8AkZrS4/Z33hY+m5rHtvvO1acwTIk5lbCmwlsOPevfrqg7ChUDmggzbNWSud2Y+ow3Ld3hN44wVvaDyWgnVBZKaUplAkwgKSCJQEJgIFCUJoAQSlJBKIQMgpFNRKCBehBYPcJILkpTAQQgUqUqKEBKcoCIQAK1+28TuUnHw/vPgtgtN2rqhuHdaZIA65oON21jpZIJM6/TWDHH/GgoOc5sAHjrfhJ1y4aBb/YuzjVkubAEwJ1N10lLZbQ34benog8vqU3TDRYTIs0SQbjd95rB2lg3G8EHPIxpnx8DovYmbIpkyWjp88ss1OpsOkdB9UHhNLBOBgh0Huz0IvxWzpbDe+5BIJzAtHIcdM/ovYqewKY/KP54dVlUtksBmLoPN8H2TgthuXElwnjB6rZVMI9gDQAI/U0EHjcERl8uS78YNvBV1sEDpZBxtMuDfy65ac4MGMvNYeJxRe1zQ7dvm0kOGk9V0uP2LvZNHIiOcLlcdsirScTulwkXndNpyke+KDYYH7wuBL3loG7BN+WYnLmus2Vir7uc8/h5LgP9qspmCHyRe8CwJ4565aLd9nsc59YB43W/l3SDe/CbRBz/ADIO6TIR4olAipSowmgHJhBSJQDggJgpBA2pFSlEIEkQnCIQVuKEHohBYE5SUkCQEwgoFCUJlEIFC53to/8AAiCbgiOIXRELme3gAoNJ/wBQRnwJOXIIKth0wym1pmSATx4+K2jCI9Z6rS4Op3RfP2IhbKk7W/K/og2DHXtr89VZKqoNnqrXDxQSBVgdzVAFsvWymwILlFw5qTQghBAC6pxdMEGRoequcsLaDyAb/RB532rwrWvkE71iQJkQc87T7CXYpu7iW7z7b3F3xAG9xlMeZ8dd2vx4NQgE7wEtgS4gkyAMpHPLNZPZt7S5kF26SAC4EEkn4jxyzAi4vewevICix1lKUAnCUqSACcKIThAQiEFAQNKUyVGUDKRUkiEEIQiUIJyjeQSmCgAgolIlABSUQgoBy5rt9/wjnDNjmOHnB0Ojl0w6rA21TY6hUbUIDXMcCTpIz1QcfQxENbvHziy3eHxlKPjyibiPmvPtoGq+lQbTeQ4NbfIk7t5E+7+Gj2rgazQXuxFNojNxI0tYmImMh6oPaaeMZx8B4qw40coPr4r53obadTdes5xaRDu8ATcXGmWq9J7LbaqV297SBz5SNcvVB34xbCLkCOaqftuiwS57QBqcvNaLamz37sgkZyPNcF2jxYaAypvxoxljIOcHhxJhB67S29QIBFRpByvn0WTQxzHCxC8U7PmixxD24oGmGl8tJa1p/M91OQG3J3j/AJ9F2ZUokwx1x+UumJ6nI6dEHWOctbtn/dk8Oh4rLw5tHL3qlj2TTcB+kxlnCDw6vU3sU7ee5jQe84EB26DpNrkRfiuz7J1A/ENgAtLnOkwXGAb5RzMfQAcljtm1HVHhphxdBbJhzuBAHLzXedkdgnCMGIxDnbzWuLabSXAb2bja7tAMh6oO6ATWPgMUKtNtQAgOEwRBHIjisiUCUikClCBypAqKaBkpwlKEEiEkEpIGkSlKIQRKShUzyQgyEoQkUDCcoBSKBylCJRKAlUYukHMc12TmkHoQr0nC30QeSMZFNu7eGgCLEjS1/NY+zNj3c+s3eJkBrgHBofBkQTHDjE8V1VTCtY8ttYxyImyzDRHLh/mUHmOJ7M/hkGo4lwe2m0hzwwOdJuW5WyPWc11f2c7L+6c7fkmG36Hp7hbnFta0E8MvqsjssyXb/Hx9UHR4ijNrrj+0OwwXB+78JNwPCTFj4ruXBVGlIg/IIODZ2VpVqgquEODXN3pO9D7OEh/zBi8LeDspTa9tSl3C0nuwHMLTEth2WQy5rcUsE0HIfXOyywLIKsPQLQL5KxzZsrAVWg5TDbE3cRVqVAdwbrmnK5kkC1wIF7ZroHUxUZvbwII0IMdIsr8TRa9rmuycIPQrUdmMB9yKlMGQ0tjkDPCyDYbGo7lICIEmOhus6UsgoA+7oLEwoBymEACmEJAoJEIhJMFBIFIlA6oKASIQlCCJPNJPyQgnCN1KE4QEJgpQjeQG8mCgnqkOqBlRcEyUkHB7arhuIeDaT87t0V9DFyL+BWu7W4SpTquqEO3XPs6xa6bxlYiPFYuBrB1pvl7JQbTadWGE8jrb+/7Uuyu2WOaIMFp3S2ZiDlwyjzWJtZm9ScGm8dczb5Lz7Zexniu8slskEibc+7Igz18UHuVTb9BrmMdVY1z7Na5wDnHg1pMnJZj6g88l51iux9LFspPAaH0yCyqdI0PEaxxg2hd7hMFuMaCd4gRvRn0EoMpt0t5QpNjPzU3e/cIFKkPFRHH2VJqCe5IzSIUKu9YtI5g6p7x1I8LICVEHohyQPv8AwgslPfChmguQW76AbqsFTDkE0BRHRSCCwKJKAmQgiChzk4ScEFbihMuSQWFASlCCRUSn5o80AiESk4+CARKESg5v7QKROEJESyox18syD/8AS4rZrzY2+ufPp8l6R2gw33mGqtzlhjqO8PULzDZ7hkJ4+BiIjWEHRVXiCCdDHTS0wsbZuGaC4Oc1pcO7plx81h7YFV7C2lujXeebNvfKSTnll5rQYfsniS4b+Lm890OGmkvBGX9IPUNj7rRub7Sc92RPCSM9FtKtbd9/2vPdmdhnuM1MS/Ugjuvtl3plbk9mq7G7rMdVIFwHtY8jheASEHV72vTpqpU3T7HmtLswVGgCqQ4gAFwBaDa5i63lN3vRA0wk5RL4zQTqPEacM1S6pzUaz7A8bxJ1yVQdAiR42QWPre/ZRve/ksapUMoD+fvxCDKD7i3vqrAeMj0WFPvrxWQ05iPd4QXN8Va1UtPv+1Y1Bam0qtTBQWyEpSCJQEoclKaCBakpE80kDlBThIoBrlIKsKYQKfDwUT19FJCBCE/BCZQRLeS8q2/sx2FxJH/LcS6nn8JMwYP5TaNV6t5LS9rNgjF0Syd17TvU3/pcBkf+kix6oONpV95pznSRFvHwXOY7D4hp/CqFgv3RfzDhy0V2ExNSjUdRxAc17CQQ+8jMERm05zkfQdRhq9N4ExI6a5SeFkHLYHF45xbvV3RaRutytJ+H3Zd1s/EncGuhm9+BKnSZTtZvpbLj4rYB1Mtt5EIKqdS/se/6WeyuOV4t4LV4mqxgzAz18xK0uK7RU2GAZOgGZPCNdEHW4jEAC5/jzWHgK5quse5OfGOC1GBbUrnvjdb+nV3U/wALqcHQDB3WxygfRBZiGiFhOPNZ2IPd4SQBGcrWgg3z8fc/2gJ5jpkkT0yVbz7lAcPpnmgtYf6vKyaY+XuFiB3BXNJ0t6+cygyQffVW0z7sqGg68NB9Vcz2EFgKsaqx75KbUFoQAotUkCKAmUgEC3whIjkkglKj4oKJQEo3goypBAi5NpTlIIJBNRCcIBIpFQcSg4f7WcHOFbWA79KoLgX3H2IJ4AxZePYbtDWp27xE5b2t/P8AwvZ/tS2iKWAqgwTUaAG8Q1zXVCOjQSvAa7JPdytHO1+aDqqfbKqAZ3gRcazGgA0y8gslv2hVBZokkQSZ8BlbiuVwWHDzu8YF+tvf+F2mwOyFNwa57QTawJgjO0+aDXf7RxeJOboJ0kR5cffLruzewYILwS7OSDPSeGa3mA2cxoEAAjl10W0psHzugztn04tlx4+a21MLGwWHMA5cis5wDRJIgXJ0AHFAzABmIF+nMrkNkbVZVfWaw91jzu53a8nKdJHqFoO3Xb5rg6hhnDdyqVZF4JltO9xa7tZ6rjuzu2vuKgeyDZ280mzmQZHhNjxGSD2Au/nPRLe0j318FylHtzhyYqNqUzxLd5ucC7JI00XQYLaDKzd6k4PadW384yPJBmBwmePX5q9jvr75rEj/ABmsikemXXigzGHhz0srWjz6LFaeiymP5hBbvKUqsFTBugsCkAhJAymlKYQQL+RQkXIQOUimouQRghEpKUBAjPuU5USlPJBY0yiygHgeKwNrbaoYdm/XqMptGrjHgBmfBBsHOCxcZi2U2ufUcGNaJc9x3WtAEySV5F2q+2lolmBp7xv+NUEN/wC2lmepI6LyrbnabFYsziaz6nBpMMH7WNgDyQeldtftKw1fFYdtNrn0KL6oqPcO5UZWZ927daRJAmZN+AVWM+zQuAqbPrsdTcN5tOq4iAf0VQCC39wGVyV5HK6zsV24rYB26JfROdOYg8WHTMyNUG5b2ZxuGeDVw1UAEd5jfvGxycze16a8l6n2Wwz3Uv8Ad1ermOab8Q7l81sezfaOniWNqMdZwkG4PTTWR4FdKzEgjO/v+0GuobGP5jHKxIHC1tVscPs9jTMSeJj0C5DtJ9qWBwhcwvNWq2xpUxMOGYc890eZK8q7U/bDi8SNygP/AM1M2Ia7eqOE/wCpALbfpjqg9s7Uds8JgR+NUH3kSKLb1HRymG9XQF412v8AtIr4xpZP3VIu7rGEgkAR+I6e9e8WHLVebvxTiSSSSTJcSSSeJJOfNOk856cUG6p4guMknhwPd4n+9SsrD1Ock2AnkcvBa7CvJNp4En1nu8Cs+lWAEDMTe5gZwB1QbDE4iPiuN7jeTfNUbOxLm1N5r3Nd+pji13TesfYWJiSSDoZ8b8PSVXhWa5g6X0z4cEHomyu3Vam7dqgVWjlFQXt3hY2jMeK7nZHaWhiIDHAOIB+7cN2oegNncO6SvE6VSSLxyFhpoANVmU6gJgnM5cbhB74x4HL5LIp1MsueWa8k2F2kr0hBdvMaPhf3u7fJ3xDMakLvdidq6NYhp/DqfodkSdA/InKxg3yQdI33dXNWK149/wAKbX8I87eQQZcpqumeIUwgChOUIKy3r6IUyUICFFxQ49UigihxQ5y1O2dvUMM2ar4N4aLvPCAPmg2YPsrT7f7S4bCCa9RrZyZBdUd+1g7xuQvLu1f2pVnyzC/hN/XnVd+3RvHUrzDaOMc9xc9znOJkucSXHqTdB6P2l+2Oq+W4NgpNuPvHDfqdQ27GnW8rzHau1a2IeX1qjqjzPefc+HDoFiOVbigRSQhAIQpNbKDsuyXbx2CpCn9yHgFzgQ/dcJMx8J1XQYv7Ynmm5tGgaby0tbUNTe3JEbwbuCSvLEkE3Om5mSZJTbT1KdKlOoHVWikbSPP3kgTGT/CzcPREmRnaAJ3fH3mo0x4C9tL2NsllYcgRcETwj65/zogsptMRBgSdb8OeR9VltPC/OYm9r8JPmCqC8EmJ6ESfOZQG6CekWseXVBkuyJz8Zn+7qoCLlwHPKbcBopuMSDn4xbMeqo3wZBsYsB5X+UoM6i8EggEzGeRNpMZLIoPkxA1uZt4yco4KjC0ZgySLnnzAnQW9VlBxHCDnIGnM38igzaLzkCbWkEg+fHRbPDtkTEATwNpHCw95LTtrHUm8cL8Rxi/qtjh5MAgnS2ZmMolB0myttV6IAZUc5n6X94fQtNh/C7TZPaanUhtQfduvn8GupAjLVea0asQAcjEGT798lssLBcTHhrHEIPW6VScjPPMRxBlWhedbJx9Wl8Jic793/wAcp8l2WzNqtqWd3XcND0P8oNmmgFE8kFbs00OQgHKCaEFGI+E/tPyXz12gqudWqlxJJqQSSSSN4CEkIOTxp77xpLraWFlg1jb3+pCEFJ+E9foqUkIBCEIBWUcx1HzQhAn5nqUzkhCDIAuP2hLDG6EIMukO4eU/NQwx+QTQgzKDR/6hSw/5v3EeECyEIMgCzfehWM+oe6JPwnXohCDoNltBY2QMx81iGxt+klCEGXSd3n8suXdGSzaJz5Zcs8vJCEG/2U0Fz5v3W5/uH8nzWRRzPU/RCEG4wx/EjSDZbLC/QIQg6rZbvwh71WxZkhCBIQh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0964" name="Picture 4" descr="http://www.okaip.lt/upl/Image/Maironi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598373" cy="1948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6528023" cy="1616224"/>
          </a:xfrm>
        </p:spPr>
        <p:txBody>
          <a:bodyPr>
            <a:normAutofit fontScale="90000"/>
          </a:bodyPr>
          <a:lstStyle/>
          <a:p>
            <a:pPr lvl="0"/>
            <a:r>
              <a:rPr lang="lt-LT" dirty="0" smtClean="0">
                <a:solidFill>
                  <a:schemeClr val="tx1"/>
                </a:solidFill>
                <a:cs typeface="Times New Roman" pitchFamily="18" charset="0"/>
              </a:rPr>
              <a:t>MENAS – gyvenimo prasmė, asmenybės saviraiška, būtina visų pirma pačiam kūrėjui.</a:t>
            </a:r>
            <a:br>
              <a:rPr lang="lt-LT" dirty="0" smtClean="0">
                <a:solidFill>
                  <a:schemeClr val="tx1"/>
                </a:solidFill>
                <a:cs typeface="Times New Roman" pitchFamily="18" charset="0"/>
              </a:rPr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2492896"/>
            <a:ext cx="8595360" cy="3743312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„Vasaros naktys”</a:t>
            </a:r>
          </a:p>
          <a:p>
            <a:pPr>
              <a:buNone/>
            </a:pPr>
            <a:r>
              <a:rPr lang="lt-LT" dirty="0" smtClean="0"/>
              <a:t>„ Ar aš kaltas”</a:t>
            </a:r>
            <a:endParaRPr lang="lt-LT" dirty="0"/>
          </a:p>
        </p:txBody>
      </p:sp>
      <p:pic>
        <p:nvPicPr>
          <p:cNvPr id="4" name="Picture 4" descr="http://www.okaip.lt/upl/Image/Maironis.jpeg"/>
          <p:cNvPicPr>
            <a:picLocks noChangeAspect="1" noChangeArrowheads="1"/>
          </p:cNvPicPr>
          <p:nvPr/>
        </p:nvPicPr>
        <p:blipFill>
          <a:blip r:embed="rId2" cstate="print"/>
          <a:srcRect l="8314" r="22404"/>
          <a:stretch>
            <a:fillRect/>
          </a:stretch>
        </p:blipFill>
        <p:spPr bwMode="auto">
          <a:xfrm>
            <a:off x="6948264" y="188640"/>
            <a:ext cx="1800200" cy="1948780"/>
          </a:xfrm>
          <a:prstGeom prst="rect">
            <a:avLst/>
          </a:prstGeom>
          <a:noFill/>
        </p:spPr>
      </p:pic>
      <p:pic>
        <p:nvPicPr>
          <p:cNvPr id="41986" name="Picture 2" descr="http://3.bp.blogspot.com/-y1yzbaxEF3s/TxgBqHkMLuI/AAAAAAAABM0/OcaGV9r-vHs/s1600/uzmigo+zeme.JPG"/>
          <p:cNvPicPr>
            <a:picLocks noChangeAspect="1" noChangeArrowheads="1"/>
          </p:cNvPicPr>
          <p:nvPr/>
        </p:nvPicPr>
        <p:blipFill>
          <a:blip r:embed="rId3" cstate="print"/>
          <a:srcRect b="6268"/>
          <a:stretch>
            <a:fillRect/>
          </a:stretch>
        </p:blipFill>
        <p:spPr bwMode="auto">
          <a:xfrm>
            <a:off x="2627784" y="2060848"/>
            <a:ext cx="302433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Ar galima dar taip?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988840"/>
            <a:ext cx="8595360" cy="424736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TEIGINYS:</a:t>
            </a:r>
          </a:p>
          <a:p>
            <a:pPr>
              <a:buNone/>
            </a:pPr>
            <a:r>
              <a:rPr lang="lt-LT" sz="3600" dirty="0" smtClean="0"/>
              <a:t>Menas padeda išreikšti žmogaus pilietinę poziciją. </a:t>
            </a:r>
          </a:p>
          <a:p>
            <a:pPr>
              <a:buNone/>
            </a:pPr>
            <a:r>
              <a:rPr lang="lt-LT" sz="3200" dirty="0" smtClean="0"/>
              <a:t>                    Maironio satyros </a:t>
            </a:r>
          </a:p>
        </p:txBody>
      </p:sp>
      <p:pic>
        <p:nvPicPr>
          <p:cNvPr id="45058" name="Picture 2" descr="http://www.stasys.igs.lt/wp-content/uploads/2010/01/klaustuk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0"/>
            <a:ext cx="1491630" cy="198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799" y="228600"/>
            <a:ext cx="6095975" cy="1066801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Kokia H.Radausko pozicija šiuo klausimu?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2276872"/>
            <a:ext cx="8595360" cy="4104456"/>
          </a:xfrm>
        </p:spPr>
        <p:txBody>
          <a:bodyPr/>
          <a:lstStyle/>
          <a:p>
            <a:pPr>
              <a:buNone/>
            </a:pPr>
            <a:r>
              <a:rPr lang="lt-LT" sz="2400" b="1" dirty="0" smtClean="0"/>
              <a:t>KOKIA MENO REIKŠMĖ ŽMOGUI ATSKLEIDŽIAMA LITERATŪROJE?</a:t>
            </a:r>
          </a:p>
          <a:p>
            <a:pPr>
              <a:buNone/>
            </a:pPr>
            <a:endParaRPr lang="lt-LT" sz="2400" b="1" dirty="0" smtClean="0"/>
          </a:p>
          <a:p>
            <a:pPr>
              <a:buNone/>
            </a:pPr>
            <a:r>
              <a:rPr lang="lt-LT" sz="2400" b="1" dirty="0" smtClean="0"/>
              <a:t>Menas – vienintelė vertybė, meno tikslas – kurti grožį. </a:t>
            </a:r>
          </a:p>
          <a:p>
            <a:pPr>
              <a:buNone/>
            </a:pPr>
            <a:r>
              <a:rPr lang="lt-LT" sz="2400" b="1" dirty="0" smtClean="0"/>
              <a:t> Kuo jis kitoks?</a:t>
            </a:r>
          </a:p>
          <a:p>
            <a:r>
              <a:rPr lang="lt-LT" sz="2400" b="1" dirty="0" smtClean="0"/>
              <a:t> vengia atskleisti asmeninius išgyvenimus (kaip Maironis)</a:t>
            </a:r>
          </a:p>
          <a:p>
            <a:r>
              <a:rPr lang="lt-LT" sz="2400" b="1" dirty="0" smtClean="0"/>
              <a:t> atsisako būti tautos vedliu (kaip V. Kudirka)</a:t>
            </a:r>
            <a:endParaRPr lang="lt-LT" dirty="0"/>
          </a:p>
        </p:txBody>
      </p:sp>
      <p:pic>
        <p:nvPicPr>
          <p:cNvPr id="43010" name="Picture 2" descr="http://www.mab.lt/assets/images/parodos/Radausk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1584176" cy="2178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Kokiais H.Radausko eilėraščiais remsimės?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„Pasaka“ </a:t>
            </a:r>
          </a:p>
          <a:p>
            <a:pPr>
              <a:buNone/>
            </a:pPr>
            <a:r>
              <a:rPr lang="lt-LT" sz="3200" dirty="0" smtClean="0"/>
              <a:t>„Dainos gimimas”</a:t>
            </a:r>
            <a:endParaRPr lang="lt-LT" sz="3200" dirty="0"/>
          </a:p>
        </p:txBody>
      </p:sp>
      <p:sp>
        <p:nvSpPr>
          <p:cNvPr id="44034" name="AutoShape 2" descr="data:image/jpeg;base64,/9j/4AAQSkZJRgABAQAAAQABAAD/2wCEAAkGBxQSEhUUEBQVFhUXGBcWGBcYFxcVFRUWGBwcGRUYFxwcHSggGRwlHBgYITIhJSkrLi4uGB8zODMsNygtLysBCgoKDg0OGxAQGywkHyQ0LCwsNCwvLCwsNDQ0LCwsLCwsLCwsLDQsNCwsLCwsLCwsLCwsLCwsLCwsLCwsLCwsLP/AABEIAQMAwgMBIgACEQEDEQH/xAAbAAABBQEBAAAAAAAAAAAAAAAEAAECAwUGB//EAD8QAAIBAwMCBAQDBgYBAgcAAAECEQMSIQAEMSJBBRNRYTJxgZEGQqEjUrHB0fAUFTNikuFyovEWQ1OCk7Li/8QAGgEAAwEBAQEAAAAAAAAAAAAAAAECAwQFBv/EACcRAAICAgICAwEAAQUAAAAAAAABAhEDIRIxE1EEQWEikRRxgdHw/9oADAMBAAIRAxEAPwC/S08afX054ZHT6eNKNIBtLTxp40ANpaeNKNADRp9PGnA0AR0+njTxpANGlGpRpaAGjSjTxp40CIxpRqUaUaAIxpRqUaUaAIxpRqUaUaYEY00anGmjQBXGlqUaWmBGNLUo08aAIxpRqUaeNICEaeNSjSjQBGNPGnjTxoAjGn08aeNAEY0+njTxoAjp9PGnjSAjp408aUaAGjSjUo08aAIRp41KNKNAEI0o1ONKNMCEaUalGlGgCu3S1KNPoEQjSjUo0o0xkY0o1KNPGgCMaUalGlGkBGNPGpRq2rQKxMZAYRkQf56VodFEaeNSjRvh2zFW8TBABBkRPoRzB9RxqZ5FBW+hxg5OkAxpRo9NuqYrKZMxDRjA5AI5M/IHVZTzGJAhfYQAApPc4wpxOs1ni2/S+y/E9ewWNKNaO/2IXqQqU9JypBtIIJk5z9+I1RR2ZYFiQqjuZzHNuMxoWeDhyvQnikpcaBo0o1KNOF1rZnRGNKNSjSjTAjGlqUaUaAIxpRqUaUaAIxpRqUaUaYFcaWpxptAEI08alGlGmBGNKNTjSjSAjGrEokgmDA5jtyf4A6aNWUqLNJUE2wTA4zA/XUydIcewhNircVAM4J4ZcDp/3A8jV212v5WAZcwSCLSYE9iInI4+ukhuUIiDpyfWbuq4xOLv1M6oG4LGATgFCCQJfII4ysH54yRB15GXNl6bPRhjx90atPZoCQMrJYKyxkYkXHjB5MZHfiqptwrQxCD90ADryoIk5EHke2hxXIZaRLCRdepNpESFaoR3EwBnPz1piBIcjAmVy2Oc8Z/WQMXAa5JZZezoUI+gbxCkD1NgjpgggBTgnjIz9M+0Tp7EphQbl5EQH7wT6nEH3GrVrD4WY9K89mIBbJ+QnHqI76HVipJc3RFhEAi71Hf8kgQDcT3wvI643oOCuyk7JSi5BY4jBCxlrjGBjA4Ax76M3NXlBJtE9BmYIJWIJEcgZ9u2orXDsWUkkNTzwLTEN6xI7cA++HG0JcNChsliDAJiAVyM3E44En10/Japi4U9C2tCzEAOxIDMt5POfaQR37+xOs6mqJ09TEhg0HpwYAjBJkEcxJGtOm5FTpBHSQcTOMD1Jx24wcRqIpEMAFFoDTFpn4SBJ6sswPEyT8taeaW/3/yJ8UdfhhNSN1sGZj30z0ypIYEEcg8jW83h6li4DPMkCbgWyZkZIJx9+edA+KsTbK5yA0RIEwsf1zEa9LH8tTkoo4Z/HcYtszY1JFkgaveh03QefmBzhjGDjTeYStjREEAmJXuYPbXQ56tGKjumVMkEjmJ/TUY0buEIugDsGI4HsO2Y+sHQsaeOfJWE48XRCNKNTjSjWhBXGlqUaWgRCNKNTjSjTGQjTxqcaup7aQCWAHrkwf3TGfrxqJTUeylFy6Bo0Ts61hkgx6iJziMjgidEUthJJV0IAJyefp/M40Vs9sabE9QBBgBioicqxj0mOONceb5OJxcezoxYJqSZRXDOrCkrOCAVhhTJIEDLRMCBHGrPDKVNlDgrWC3rJU3QcyJ6XJggkY40L4izBibmV1YhR8QqMCOljaR6gE+ue8Q2XixZ2BWGUdUgYOBOAMG3GcT3kHXju+0eiaO8rkTT6VWyE6ulgSwxINxgMYPEGYzrLeuFZxVGGBw0N9OCoFxbiBxgzIM3SXBgrWhDey8dTgriRAUyDg547mBN7QWFZlkElQFjpm29HsUAyYE95J9RpDIr4itUdBUmkFAVb2UiLuCIdpA6gY7mNTasWE1CCQQQ3oOCqMAeT85JX2U3rsVak1FJWm0uoV2C3thlBHOfsfbQ+8IU2KD5oUKzIAVZwqnIugdjcOOk5jRV6DoR3hphSxQB5kEG5YXrUKqwWBBIOBAyBGr9v4l5lOUUFS6xHa4ggd55iZIM6x3dKaXgVC5zClWNwBJYDm7sQOfaM6vhy006bx+1lqeCMnJlDgS2faW9TpVQBw3IMX5cG6yIM9jJ7DkHH9bQ0MsEeWxJYkwSYgjAmZIafQ6A3z3CNsFVpAc+XDHzARgSLfiB4OVOPQnY2hAokLcTnqPNquWPDH14hiPXTtBQXt2qRPLjK5yUOekYFozie+m3IRoLG4OxtiQRaOZ+QPPrn2Gq1YMh2NhMxCkAwGZbhgAXSfX6zLa0C4UWlVE2jmHxyO8ZJ4+L6aFKnaFVqhPQtRY5YlZJwbmwxHBMYg97feKPMAIiCzZkMMZ7QcR64/XRx24DBlgoIYyRbmDP+3tA7z3kHVO42t7Kb5IXECDLEnq9hbgSOYkRnZZNu32Q4aVIy6lRmm6eSSPQ+8dxxqAWdbPlWqQSIgkiSE7RkZORMe+qtyO6rytpHYgDLR6fTECO2vSx/Ki/5ijingfbZmOsHBn300anbpRrtXRysrjS1ONLTJK40o1ONKNMZCNFy6Y+RxBkDjI51Rbo7YvBAuUGDBkKRBEhsZn07/w5vky4xuk/9zbArdW0WbSmFa9gAPkFdSQcQIBGODmJPzufc0wOogMeIuaW9jJnkD650M1OYb/TQEKy5LQYDSCDGMccc5Eik7pSbFhg35QRaBJJYdJEmR8J5wR214mRtu7PUgtUT8VpubWpjrnKljBGAzA8gZ+ZyM8mits6aBSFRsk3uSAMG8Mc3ci35HV52TVmZqhKlkZbS3DAtbC4/KSQZ9W0PstvZTCO1y8NLNVyxgVQeQOnI7A84xmmy2imsAisGkMQZNMK8mTDACAuSeT2Hfivc+NUySbsVCEAJmleMg3AkgjJOPymeNAb/atTemjFmN7s1ighgpED4jnN0mQARnGdLb+HxUFRPN8xZgKQVchYBIftJIEZi3Mg6bruxKwnblqRZXZChBqYAChpIcCWJJMzMD9TGe/gpcqYKhpOcHyzmWM4POSPSecWrsUri5v2ddXZviT9qELWqYHSphcc5/2nUKygO1r/AOooZnUwS4aDAEAgG6QwmFPphLehsEvp3qGVihLmcGrhujrE4EyY7AHvOrvFqfmLLv0qOlhcWKyJiSQWBUgYjP30a3hyMMAQscEF4+Kc8rI9IGPWdQ3FKm3lr5rKvUqRBZMcAKQTBsMHi1fUTc0klRMW72T2NLyxajF1ZYBEhlAUAFgMYEg8dzjJMKLQpNRsGVAVSLmBghIgsmI9DMDnWd4XvaW2S0XeezrTCXXAsCQSGOOIJYkjBOO8d14yK1J0agUqEwsqqgVBGBBFsQQOZuGs6ZRt0t75p6LliALrUU+qr9cROP1BauoMJ2xBJOFJwt3b5RiPQDWPsq4ohkdaaVB25HUhBBWTbmIP0nRe03heGsUlDAkiFB4A7Rk5E8/MaKCwxqqhSwLVGAxIKqpBKwJJk4PqQBqne7osAo6mgOz9pj4WIPSA3r66FpUmZoIqqxFwVVuUiQVJiCBnliBzBE4HpeKVbgoU03A6yKVyjywV7E3YY8tg/PVr9Jf4Hl+kqAG/eiTOJSfUyOBo7bU8Z6r8zEfQme2f56x9qS7iqXuYgdJ/MrYDMWPbAkiBxntpUalwYqXbNo/dkQPQHucyO2J50unSZPatg+6pWsREe3zzqqNXVkz88/fUI17mN3BM8nIqkyqNLVkaWtCCuNIao8T3fk02qESB9OcSfafTXJeCeNFdw5dlZaxWDMAGTDScBQIn599Y5PkRhNRf2awxOUW0drGrEQRLDiRntJwR/PPpjOp07Y7z2IIj7R/PV7uSTnkfKe5wBn+YbtrD5c3VI1+PFXsB8T3QEAyW6V4UGTxd2GB6hszjUfBqVS8m4FWW9nEdJLXBBEiACMRER76tsRhDLIyWFhWe1iP1QTloj276qpSqwpqKZ4aCLSxUiZWZU88DGDGfKULTZ6HKmi/cklpZ2UqGUNKjzDaHIAwGgTicSPmaE35ZrC5CQTlRJC4cz6fDEyMzPrCpWphWRQoDP0KSzQ7TYGgXRmZB7iNc7vN+0shgFXF1RRUuImH6lUHExB9e51iaHU7rcFFhWQEiELyQXYkK5MzEEdhzyIjWlR3CKssEGRBHWoM3EEjOImTHxD1g8vsd0hUR5RRUMtLlEEnBLH8oBMyPpg6D23jYVwxZny0oIJCySKiSJIUfSCTBIWDiLkH1NjW29SrWEWEsSWAUXVSrEiQBN37vJPtnGptUaq9FYZmViAxFIEgzI6iQxGMT8MZg66i9N7a/mBqYBBUBka9xhrzkGDIUSeoGYIAx95+GUpDzKtY1QHHmWoUQAAyPiLkXYkfve41S2Jmhs9i1ClbVKcEswCq4klQFYHCiDgjg+2sPxCu27pUyiu4vAVlGYBLEA/lXpgLmb/YHVOyqmmzo6J5dWWNI/GQBcgBGAMAH/wAQC0jRe026M9IBlpi8siOGAIKlVheAflB6DA06vQXRHcbQPuAlA1KtemLhVYAoJEWmWA+Gclj+YQIg72wrvQuFVxdAdqnxkMZDBcwsJBBkwCe0Tm+CebS21VXVyS7EUwC1iyAp6erIST2lgInkPfPVRjcsqFFTNxVgRcFmDdAJyp7E/NxSa2J2ui7aba25AQwqMw8wpbeIm8kTkEmTwSMk5GtgbZmtQEgJTvEUySHIE2lTaYaO3b1OsLaUarS6E01YyzKQFRFJZpySGGRwQD6RroNpXF1NQxMQDTLEtBB5IPxSBIMcd+dCirBt0F0/CUCBagc8FizQWiTkzCr88fXQ+82W3uLmmxssXFS0FjIAmDGFHHsNX7jxIwbqdS1AJCwH5AgicxB6QDiM8aht7bSYmCxlsQRhjC89OewE8HttCG/6M5T1ox6a9QXFpiACSI/MATgKQBMD29Nbe0dgASwF3VjkQREEy1vaO/vqqjteLYAj835e4Y98YnP66ISlZheIA7wbYAME+gGec66fAozSX2c/luLbGqx2me5IAE+wHGoxqcaUa9GK4qjibt2VRpasjS1Vknm/je7HmvbWaoM2hbD8Qg/DAjnPLACZzoPYrAARlV1CwHCreWwxMiFAMkQODoLdVEVyE6n7k5wZAMx3Ur9yfSSNnsRVLL59GkJpyahI6SSZURBIBBgkc8xrwJZXybZ60YapHpHgrsaQ8y24YJUhlPuCCZ/T5a0qFQKGFp7ggjpkYEAxnPI5HyB0P4XsvJoKr1EeFm5QqXD1QDA5BnPzOj6NRSJY1pXpUOTYBgBgLeODcD+9nXVn+RFwUUZYsLUnJkfNqNcVhRIhQDcCGguvrzPbvI0BXNWJUpJhIEqqm4FQVzbg84wPs+03ILsgN/lsZBUK0RJtBE3E3GPQP7HUd54uwJFINUF7XsiB0hImIBUEdPPEd4I15970dZw3i24gsjSSrkeYSyAMCS83ZEmROPgB40Rtrl/1FBgKf2otJuBY2y0kemIkvPc6NAkOaS0qlzkMKhup2MgSJBkcwZmLzzJAqq+OfshSqeapXDVVip5ZGAsj4rrEPVB5zHJ+DLqW8q0bFom1bv8A5azeGPx25MENOAMNzOqthVVFdgD5xRWyqhkpEuQ8MPiMHv6An1q29EsSbLSWUhhIPoIxyMHE8wcCNH+H+Gs1U1KjLNESrC6AjXs4IN0ABQMcSPadUqjyZm3bpAn4Z2W4TppKypLEOzJyR0EBmMRDR2OB76luNtu6bCrXU16dN2BIaalwkB0SBJAVjZAPOWPOt4t48qimKTKqM1rWhxTQMcHIsm+4gwTPpB034e3CUxUepWvzJVirEkCWYAEkdMEDJEERkxMZcXyRTVqmUVNnVamavmfEytSAJRBTkmk0x8ZBYxmOe2g/xiRttr5tJqpqGspvJWp5PSZiQSDjBnkj1zE79kLpW8wPXqlkzTsphoNpOJBUzIMyDMcal+JAWpMHVXDGmxCr0sA8jqB9jI4PrmNdEUpQbfZi7U0l0G+GeKO1QhLEVHFMks2W/OUgEAgmCxJEiOTo/wAU2jVKVSjJNoJpGl5lQBlkWnGZyD9Txzm+A7C2kiENIVJBXqWp1ENOASQZkfrJmt/KqVKe3qB1p01NV6ikhFOBhOCDKzPAY886mWGkpIccttpg9fwsuVqbgLSFPywS0CSGZyEsPX26iZORjnWr4bu6Yos1CncwiA7LNO20RaW6gfRRzbzOsbxIq71kktaGANpqNwSJtmyDGOBIAgYBfgW3CLdTJqZAqKRaaQOFiD1SVkjgzjjOU4uH2aRkpHSbLw5mBqVG/PfKWzdAWyJn0GYETHOqNhRAZVYVQmWUT08glgYtIMjvnJzpqO9tYAhqZBk3AllAUyQFxkGJx9RrWXc1LYYXgL+WQCfpgxHvkxohNrsJRT6FWrx0rGBmJk3ERP1EfzjT1aLDLDvE4ifpj7agzqIJXnF2Bk9wDgQJ5k88avLhgLrpgYxAP/We2vQxSanpf57OLJFOO3/0DxpRqcemfX24/r+mlGuxSs5WqKo0tI0f9x/T+mlp2xUjw6vuzcVxIJIMDCe5OPtmRq7ZViWgsSDibp6SSBAHfjn+eqSwQm26STJGM++MDjjRXh6PSYpVBUlVInAqK/DjGQTiQYJkHvr5l9Wewd74NvaYKhw5wJLPKggdhBNrcQeMemdnYB6BIemTFsE/tLAxgGZyvVGBgETEnXGeDVGEsKnluMqArEszEjpgESMDPM+2ux2NJrWSt5khib2cgqGAAhG74BiSIB4IGlCcnpsENRLvVvrMAATTt8y1rVzLenETcJjPY6A8c3dQOBWY+W5J+JahCZGQr5DYnPOD6i6jVseEVgzOArdS3MWkBmgf8v8AvWJvKqqC9NoZajGoTdTR3ESoAYHpbBgT74E6lka9KpTUAEMSGsFNg75EtNhkYmQfUR7wqblXema1aoTVIDimgzTF0kgDJLNAwYUtydX77fUa6g09w1Es1NXQi4BQ0EoeSkt8Pv8APWf4vtURhTJvajN7LHUCQcqD028ZnI7Z0NhQZsNgS7wxgSQGBptapeAucAhT6gTmNbybK8F0coHFoEm0m4iXmWtBwPXqnkayt1u1qFFV0FOmhUSyghhxAUkti0ABZ7cRo38L7hKj1Lf2ZIACNiqDmTmJBIJBgfx1phlKT4GOSo/0YXj2zqbMmnTsdXysABldyD1TEKWLGOFke05ypD0wKhDEgGPiaebCszNxnic4Ouk3W8G4qii1oRWJsMoHhbbnYHpAUZwTAwcnXPR5wRqKpbQNrFQEWoAQQzMxF3RnMGT7nRLvZcetHX+OEVNo9ii8ICjPcSj5tsOASM9WBjjMaAob/wAnbJW2yn9qUIUg1PMutL8GbgJUEwZI5Ma0dqAtKitW6ChBKqXtkKUW1ASSJkf+XvriPEqro5oLdY9VnpsyvTNqhpVQ0EBXc45gLxrpmoqN+zCLk5V6Ov2/jQLE21ADczm+64wCGBwBHfufTQXh3h7VHasxqftDLUlA8yUMKCakrbGSBMlOYmcyspNJURlLWEKhZAsBSzEXHqMKSQOZYfPWrqqUkC1av+mtMEUUqU8QPL6acRCzk9hOcHPHK1T6RUl9rtg4e5mVj1l2AYGJYG1A1uOoJbgQQwIgjRVXfE1S1VyabETeOpYOAsFb+CDHoO+NULaxZWwSQcdBX91VuOCIYyM8REassFWgQisagjBuhiQSMz8VssDmeI9JyStdFwVM2l3JSkW25N0hYJ8q8NkVGMExM9Mdz7DUqe+qZcJJByiS8t0lSbRBDFZun2x3jtKwDA1JS60lStMlveCemcgTPP11VvvEHpo7JVpN8FzK0sDP7RbTFwAIMwByIPfJP0W0bAW9VgEZEgTIXurY/vHz0WZPr/E/XWX4JVLDJhs3KDCvkSQQeqIJgcz89bZT+fIg416eLKpq32efkg49dFVo7CNVbmsqLc5galuq4QHuYMD1gTrD8U8VFTbGPiaOPbJj0wNaTyxgqM1FydsIHjlP3/X+mm1yg8Nr/wD0qn0SpH00teZ/rs/5/g6v9NA4nxravRqCnUUq0BgCOEbK8nPefeQdeg+B/iBf8NTvqXC2GpmiJPYojTFmeCPaeIFb8OHe0KZYk1kBUYA/ZlgEVpbMCWB/3EHvoA/hqtRVzDFKbGZPpA7/ABDGAObvprklKkqOhujX3Xh9B2XyaloZPhJ6lckwpJlWiLcdx30dTbylpA0mlDNxqMGZjEA5gXBcgjg951neD+H7hKSuoUI6XRdBdZuCcEXctH+7566OhVWrSYOwLvcrBOpli5QHZz1R7EDmOSTKjf4OjnvH926dADIOomnIKhSSC6hTYFN2Oq4Z7GBzn+XOT/qi0ETEkDgWiIEmQPp3nWtV29ym0XrSFxEKwAYA3XAyxMZ7iZ7jVHijO1RitzWqoIJEkH8zGeS3HODPbWkpUhtj7LZoiK4YPDKj3kEqpaD5Yj4hjM9vlp/EadSnUfpBqEfGYNpYQXW8fBnHpEZOdS8NoCqX8xwgF3JQAELKEyAWBIyAJ5kjjVtWu9JAKoLo6uMvmV/NHJtKRkAHGYGp5MLBKFSIAJI6cfKbRg8dR+5+nQbbfJJPkolVQ7U6kFinsBEg2k8d24A1z1LA6MADLEkDgfyJGdGVjKNkzGCWIMQZyOZg+vfmdQp8XbJbMvas7VPMeoXbsSYALEhTcCIEErECLhozxPaJTBlvLWqALCQ7hha9MiGggoRk+3y1RttueGpsMG6CSRmLjauQOOROPTVG68OpVqiFqxdrWS3y2+FQbIacxiAPX21v9lI6P8E1kU+Vc1yyq3KZWCeZMdwABGAZ4EafjVOg1ZTuUgm5adWVDKQi4XPc34MgQcyRGN+E9w6VEvVrqohgwMmBhpIOAoJgfut66L/Fu1NelILGCCIHSplgRdEk9TCDBx7Rrr5p4aMOLWWzH8RpophHFVAoMozXKQpXJF2SpDEyCQ4OJnXR7Ouv+HQReoAhSRGMMpK8Kbm9ce3PDeH1KgNSSSLxEE2rFyn1EYEx2UE66TY7s1EZArlmAXgXQsBVgjEwvfPsY1jjycZGs42hLtA4YligkMgzyCALTECCeMEEDtkZux3yCldJDWMAFAtlhaRcTAAFhkg2/XOhuEq7en+1ZVaABSLdaKwyXQ/CMzn97WVuPEArl6dMAljdzDKRDKwH1wDGT9Sc1JBFNM19ru6bNNUNYcXqJKk95tyZiCBOZ1fV8OS4MpYrJ5UAeWAo6irdTNgBRwDOI1iU90GJZ0SnkMAgKqIED80DEGTye2tXY1bqihT5RJi5ZLEswBiWk4tGO2suVMb/AE0/AUYOFZmUW8zIZWgA+xwo44HaJPWbOnC4a/HMRnv+s499c/R2VQRUdmZil3XeWdpaAsyJ6RIwMY1o+GeIqA/mAopfFQgCm5jqIYwBwZB744AJ6sclBmM4uSJ+IBTUUdDEDqQlriO4gKcEHmeRrnNwtOhVupsWta5KUciARD5/MCJiIHrrX8f3BZJp+USACWJUCPiCgxloYdxzrnq2zqVXHmimqlQ3xGxS2T5hAm444UYIj3yzzcpF44KMaRGr43JJmsJJMeZUMT240tUtsQCR/iaWMY8xh9wsH5jTa5ucy6Zt+HU6tNxZ5LTAMMKht/2wCUYrOTiD3nV248QKMEdDYLgfNAZjEg5cWuIyF1hbGqKNz03peaCAsEOrAkj4gY9xMHAPprU8U3jqtNWdqNU4ZsFS5ORTxaeTGZggS3BwxaVEons221E+dRvqhjggFWptHwhSouwO8xxidSqU/KWmuzp+QHZipdgfMqfuwWmRkfM8GNVp4i63vVFIhJx0ghGBBeQWgwTPJABkybdYFPc076dOtQamxYsjKXUokgwoOGA6pMT6ca6kaGhUoeTQQUyDa0vcgVr5EqVzdBtJj4c6wdvRLMbQwLZEmWYhbivxdrT39PXW/wCE7ugWqF6yVC7Q7sWJBmAB8PcZPfIxI10TUVr053FNkdSgWx1mJBsUlbY7wc9+41FOQmrODO2qXAEQQSsEyUC5JYZOYkz7c6163g3nftKJk0/2bU0UiALZKvhYiIBBJk8xk3d+GE1mesXVENl7iS4INhDEhWBHvPPcKCGdsdtVqUWq9FRZnAlWGOkmTJA7wY+mmoiMncpTBVlYlSVmmcGOckdiO86reo1O4uoUiYBLFoNvSgyT/HW/4Qj7geVUoo6qAQWJouFY9MEZI5IPcAjOp7zYoEpvtqXxFkNQyHqNTwbpJyOCD3uiRrKapWKjC8P31am4ZVZRJQlmtWIkKQszOOf3R9SK+xVtyAi2XJfUUmwqHNpZM/CTzB5BxnFBruGZVUqVIJVgXZqgkAgRg9R4yYA4A0Zu6CBqhq0wekM5olqc23QApLqGlVMgCSI7aqD0UjoPD/w2QvRU6ry1xhma6LqfxWnIWSRIIPrjJ/Gu5dEpqTklTURTCmTcFa083GOYaAfy4C8I37rWFNpCQpC02EggftBTKgWdRLE+snHbpd7slr0woVXvZSWMAqqkG0lV6zd2MgXltbddlUcpV3hq0kDfsrfhBGJJkiG54BgniPbWpvfFSKcbcKi1V+NQS4IBV1JyeeZ9o0FsKFWrUqooUmkzLYZBK3FVA6JiwRkfcxqVH8P1qiObBTIJuF1xqEHq9QtonvJg+2psWzDruZyTVD8ksC5gESc5JA9oxg41ZW2koxmGLFSCp7S0zFo4Cxz/ACJ3u2Sgq3lXZj8KyAqsCQxc8jAx/Q6gatN0p2KwqcRJN8mSEVfhhmPUxHJ4HBVgQ8HcF7XRQGgXGSf3eFIOT2JPP110dTwoOl9I3MjdYVW6ktzahByQJmc3SIA1l7aqqOwtmpwxm5kGACpkzAntnP06XwcMAlWmYU4F2C6g21CRBkSDkEfCO3DChqG8YORUF9JlJiS2SYHPwDqJOce2NWX1BTpqgo07AJVupVMyGQhYDDBAzJYQBEavBQsQQBUuutJZgTBJHEqYYQOPuJy1pytQqlRmNRrWp1CSkAfl4YHng+mNDkNKirxjdzVRXBq2YWUsE8JN0G3Kk+3BM6waruzMjNToKA1zKFyw6VIK8kkxAMdRIGSddTX8laa+dci5ZQSDV6sqzGJGO0ETHpnB8d8RRyEogeWgwxXLduSZIAAH1nMwM5Sa2Szn/wDMH7rPv1mf00+oManaf+R/rpaxIo0vwz+IKVBnqVUJIUKkAEIZlib8KMAEiefU66FPGUrLVV6NopRUEmqQsmStxUG4gk44AI4GvP0opUUCnIBBw3UFb1xJzxEd/rrf/wDimKC7ZiCymOlCWcAWqzlmKgDpyIYWD0g3FapDQTRc0pcxYLngIpc/l6aoUkQMn1JmJI1hb8u5FW0eW5Jph2L4UgmATPcciPb009qKz7aoa0LSRJRDbBWsQafUxOWaTFskkwwPGd4bvagpwKLMQSqWU3OWjE/kIybsnJ1qk0UaWxoRSaqUpMWLKrITTaZIFikwoMj8p4kQDrqtutSgfLp7tTC9e3q0mXpYgggiZYTMAdyNc7vNhTXabdwppVrrXNQebRqE5IAkERBgAR2JYmTrVdrTO2NYOHqtxTqpmmZjoMhgV6iCTBu49Eou7EF+M+ItUICOy0bUD4upo6sY4F1hKgjgTHEgaE3+2XcrUarUFKuilQzlQjwWIeYESsx0+mnpbHcFUQeYhSXvsRJlhUAe4rJuBw8+3fWf46y7dfKDCpg32wUDtgOgQ4cP5kA8hgMhcaWMuXxGuyC52c2lQ0AyR+UPByZzhh1DIwNT8O3601alXV2WSqutUrUoFgwKciMXZzdz3xhbXxRKSnoeqSAAjSEDMJuU02BnHERznGbNjujUah5tCs2YIpqVNemx6wWIBeI7QIU5HJzd/QHVVfw7Rrla23KlYKqGYC7yyA7JAyCbZPM3cGIDp+GqylWWy0QaeTGIi7sQQx6SM4gdp1dp5ENtdwyorlqipdUWiHCsFLswAZVOZJ4BxxrY2z1KtC4XOrVA15YXMqzm2GDC2JzInPOj7Gcm3jNGn5nk7d1tZVpu7EeWVEsYLTa0tk+pzrR8IepTVajU0q06tpKkgkMB8gokGYJxz66H/F20crRqUrAiSWYuLxLEopCiZVLicyZYkYyFtvG69ZPLR6xd7Z8vy3hVDX2gMCGjqCkZ7kC06t9DOlAFy1w4ZIm4IzWAiFGMBh1CPVsaxvEvH6lSq1jwrT5bOq+YoJOMCF5PrM+uotuZUAtWemWCXVKXlC44FiyDMQZgZjQ27qMAaRYG1+QQVkYwR9Qe0/LWUpUFmf434bUpi51QCRbVBBGDyGBi0gEz7GNPskIteohZVYheqKcAkEnuMg5xk98jVW+qdNrN0+mIj0j01f4VVFEGk4Vw4Ry1J4cSpBUsMkiYKTBPc86qMk0Sbu28PSsWcGkuGWZKAsWwRdliQYJMCY47WeSyEibBkSIsNphmUkkqer0Ez66HFLy3uhalN0utUQ1NSptOSxTgEg59Y1YPElqAU/JBFyvaBAAVhhcmAUkHjLEjnA2NGh4fuwhZXqXI4JyMgnBPVIwJiQRga0XVcmms01OSHhGEQ0z0kn4YgQfWRrK3lFKrrlUAUgWvAkmWmckkEe5xz2CrI9Y5dVpICgeTTVgsm+ZJJIJYA4jPzLoYR4pXppSp2WN1XMl4kMSSLoXtxE44zI1yfi1cMSzG0HmDbC8AD5YH0Ezq/wAR3BVQiElVJIBLFS35mCkwp5Hy9dA0SlQQzFXIPSelD62mD2nt9c6zbskku1pR/qn6rJ+puyffS0L/AIQ/vJ/ypn+elpUxFNEstMghgzA/OZHEaI2O3eoUVxwwMtAAIOYJBM8enp8+u/wSGMR9zq0banOR/AfwJOqsql7MOvXqUHVkiGporpSdyoOekhmtmDMsMSRHOqB4xSam5r1alKoA3l0VS6mT+WGXhiZBuESZxkHpfJpiPb586Gq+G0GM+Uk+uPqP11XL2Ol7K/C/xSEI/Zqqs6khWCItwHmN5ZEgzm6cyREm4vS3e12xqPUqmubqYU5vQL0kjqCASZyO4GZAVh4ZSUf6axFoA5AJkgexOoDwiivCLOY4wCCMZxyfvoU0ha9lW5/FaVlJqtVNwCraUpqlshrltIJlhwOInkRRvfHaYfbrRrUm8xBTqCpS8ylQAY2GmFC3SbkLc9KnGI0qPhtGCXpgnEW8e8knnjI1X/k1Aj/SUHgQTAEe0ffVeRBr2FNS2NN0q1d2BW6nDLTNIgDFN7VpmIVVg4DZgmc4O8/Ey7l2apSZlAgOajggllhwoPR7Kv70+kbg8NpjhKeecHtgnjI0PT8Lpr+RFniBBgwIBJ9P4nidS8i+g0D0vxHTak1PymWmxdDFQBTeD64LyJJOJmQJnV3hn4mr06oWpd5aiwgAFisAQGmDg/fvqT+HKQTYbiJDFOqckkknH/Q0Rs/DJAI9ohQJHaerOI0uaBFe62m2RWrEI6KXbyyRTMgEKIM+YihibRmYjnXKbXceUXC9LmLSJlWIFy3LmMA+0k866L8X+HxtwZJN6gkxI6WJ7e2sTwRE/wAZBJAvIF8MgEGZJ7zGca1i/wCQZpbNhVEVna2mOhCwF7QbyGI9FX1gtkxEaVLaU6lN/JDMVI6CT5tpEJ5agEMql5kRdPGitx4WtxYWlYAYkvavpBkgyYxjgaHTw5kAIrBIjAlSMGCnoDMRgZ7CTrLlYAybOptkSqpZGqt5Qd1IphWHUGW04wwuBnExGqKXhDUagTcsiSC6vFy1WJMQ0RY3oQO0jJGtmkR5ZoVnDKRlerOT1gScgQJkgAD56HqeHK4CqzsgHQBcCskkZtiPX19tHJJAD77bNt2vBkEuAxQiTHWCT/qZJGc/FgayP8eylSFAIwCAqkq03ZtIJzg9o1uUfCXKoKwNlMN0qVDEmMHnkwJEwOO8Y288NrsRbRCBZAylxBJILMCA5GBMCY+Wl/yBVt9+89JIg3Tdk/Lt68z/AC0U/ibFIYksZPxEAHsYiPX07emqU8F3AUdIHJguBBzGASJ0U/hdSJC2kCPi4+vf/vUuX6Ix3accGQRBAK9z8QJ7/r89D7hBUklSuMk8+2Yhp9JH11q1vDjcDItAIYd8SSQcfOfloFvCyGgm5ImcSJzAyTOI4MjOhNCMVam4AhRVKjAIbBHYjHGlrql/DbkAqkg5Bh8jseNLVeVDo6YKCOP+9SFNeyn9P6aOp7csJRXjmQDPzA1F9o85tXH5nRT8iJ1jQmgcIOy+3H21NKDHAA+4+/OrnRAAGrIPS295/wCI/SdAV96iHpLtM5CWgd5lz04HpooWguttSBxH0BzEn9NSGxECYH9iP4a5be+N1LmADKuMsyjB4GFEnVG18brBSJgmQp/1HMQMl7p5yfQHntp49D5I66raPiIgcTH99/bRI27sJAJHMhT9zrz6r4puqYkbkgk5CdDZGZCLA7572/ej/FNWnzarsQSZd3YERiQZBzzntprGhczvNxXoqOutTBOADUp89xkzx/HUKvi+2X4txR4zFz55noQxn39NcBUoMMKg+clRHqDMRjnQq0pkWMxHoQ0k+kZ9frqlCIuZ6VT8a2vCViYHIQQPq5B1Oj4xTAEBmtkTeFAEm0Qqz+uvMCtkFlOZgTBI+2m/xKkiIiPr7DIjR4/QubO7/GW+8ygFVFWGV/idmmGAPUxESR2zrl/wruLXpEYKvUvf/wAhgT7W8/79AVXp2yPiIIBuJgRkR/ffQ20QhG7qYHzMFh9o1rBfy0VytWenVKtwE1CQO1xb5AZPy+mqQg/MTOftn399cLTupMDTJDQRJaBEd45H9NNSrVAMV/n1HkccjOsHj/SOR3kLFrKGX0wYjiBBkfw1GiQMozDMjquj1wRj0jgemuHetVERUkk+tpBP8O321I7iuGHVMzENicj6mAPfR4/0fI7pySZLST7ZPrn7dtWtUBA7HM+8n0jH664Y75wstcT6ipA+wHprX8N8UXKm7tzLZ78/pqZRY+RvFh6n7/x1WW9vp6+mmSGEgnmAIyf1/TUqtO0cgD3MDWYWY3i+3W3pJUZkRdBIPvIkxj2GNDV4sp9MloBAANxz9BEdxGtHf7hAIOR7R859/wDsawa7SKcMeYIxKgASYByYU4+mrSGi0bcd1pT3kU5nvMmfvpaoHij9i3/4z/TS0VIdM68tIl3Pzyx5751VU3CUzJwJ5jM9jz8hoobe4AZHyx9Sex0PU8JkAT6CSZMdvrOo5ezKiv8AzekJzHz+57cfP30Dv92rGAGgfmi1Y79/hOO3I1pp4IoJgmcnORzP1+/fVf8AkK2guwkGSVAye2BwcdvfQpQGc/UhroU9IMsRFwHAnjsR8PH01SlMCSypjMnMjMkkiZn0+w1058DpwQJAyDgiZH6Yj76Abwxyt1txIgA5MnkHtgyPbV+VAYFNCxJKwIwQGBHzMiewAnTqgXktAJKi0BZJzE/L1PfXRU/CGKAsVUYBUkQTzEDsAJ+nudG7X8PR1PB7AYtIEEROY5+vbS8wqZzLMbTMkCMkz9if4D30G23viSckAYEDt2wIka6x/wANOzXBZEgDuLRxjiYjOf4aap+HHQdAUcYm6DzPfv8A3zpeUOLOU/yRwBJABJzgwP4+vy1TuPCgpFrE98xmcfp7+uuiq+DtUuteIY9MGOJE/Q86jtvD2UDokxJESM4BntxjjVeZ+xHJVKJpjI7EE889p7eunSnVZQFEgdgM9hnXZ7nwg4ayZgj2JjHPrmfl20ZS2YTMQT2IjtAg/cx76b+RSKTo5AeHVKkAKBkCfXv3+catr+E1AVFs45GZHqPfk666j4cVQFluJ+wu/d+gP9jR3+XoVKkNIAx2MQcR9caz8zFR5/8A5eQ/Up7mD+oHt/fy06fhsmfiH1nPEemutfwpYm0njPce0fI6fb+HgDCm7vjIPpEyOfvnvqXmbCmcwvhgwTSIUESIzEZM44Oim2BAa2kB3wCJOP666HyoMQwn0AJGJme4xPGku3pyDcRPr7d+0c/x1HlYUc6AykAE9jkj7Se/9NWVb2kMC+CQBAIHzH8Pn6a2W26EGSO3Mzn19+dRAIPTOf586FMa0c3S2KtOahzABuNp5jPvGg28OLG2Gt7NHWI45x39O2e+u1FO4wRnme8ccH7/AN5qFDnED1iMgEmf77D11XmkPZxH+Tj96t/f/wBum136qIzP/HS0/LIWyQIAgD+f1E9tRqVowonHJnA9o+mqjB7/ANkjt9x9dOC4EEW4xx8o1jbYWRO6PC5bkTAH8P7OpEZnE8wSIkcGP741ZTExJ9u0/IT/AH9tRqbdCekk8TJ7dm+0GNCQ0iFXdgp1CWPHaDIJIA57D66s8LphupgbTxBiTwfue47j56VeMd4wCeREA/TVBKjB44GcgY4jvI76alT2O6dsjXNjdTg4wRmAYkR3M/w1cqPAax4YgDvM5B/ppnCkyFlv3iQAAcTHGJJ+mr9rv2U23HuCBiDkxI0aYtXsqoXQSWKz7RxnPfR/hm5pNkpH+724H8x9TrOapBjJJJOfQ5JP/Ln+GoVGQjM/Oc8c+3/tqU6CM6YduailoQyPSIE8TProZSFBwBzxmD7/APXYaICi0BbZWSLuZ76huK4dogA/aB+b+/6aGN+ysVwewPOB3n5duPrGrkC3fDJ4Akz3k/Y/+n11WKbZKxEj3+X6Yj0jVdPcKCI5PB/n/fodBOwiujoxlTJ7DiMff+++qVcGLpX1AH17npHH11carmF4GM8xMwfbP3072F7QQ1oJZji4+3oDGnV9DoJXbFRLVAvTJAB4P17CR/7aBkk/smBMQBGT39AJjt/HVjUjUAkkgjnIwJgH1gEH66B3NBqUMoMGY+c4B9J9NU0ipfhZ5pPS2DkET3+pkDUixxkz8z2+fGNDvJYFgAIySf5/f7akWI/hMfOT27Z+moozGrVewBJHBzP6znUKLEjAk/TAM+vfRNWjS8uSzFuIkZJjPHGY/udViEpmeAMmDOJEf8Y1ai+iuDsgKrTc/K9v6D6f+kaY1mJN0fKeQ2SNUNWkwMZwJBgGftn+GmtBk9u4ngjM++lxJthUsc9H/LS0H5jjBGR7jS06GaO4a0i3GO2P741LYZVScyB/MfwA0tLSQFm1QFTI9T/+uj9vtlhcd/f1P9NPpaCkZBWLo7FRyeLgNWbOmCc9ws/x0tLQR9hm3UFwDwSoPuLgP4E/fQ+z2ylgSMkSTJ5j/rS0tKJoi+pQUKpgSVYT8r41mbCksMYE/wDR7cdhp9LTY2iGzrMRk9p/UD+GjK4wT3hs8nFp/mdLS0mZ/QIK7AxOBIHHEDRSqCjT+UGPbnjT6WmhxBPDqxuInEjHz1NsM0epx25HbjvpaWgF0Q3NZpiew/h/2dWvUJRpP5QfqVydNpaX0JkKR6yO3/8AIP8AE6aiYCEEyQ0/S37aWlpogmBKme3GTjjS2DXDqzFSM5wYnT6WrRtAt3W2QrdaLr4njAPH6nQNGitoMZLQeeLtLS1b7CXZV/iXGAx0tLS0yL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4038" name="Picture 6" descr="http://stat2.veltinis.lt/11/aliejine-tapyba-drugiu-pasaka-83968.jpg"/>
          <p:cNvPicPr>
            <a:picLocks noChangeAspect="1" noChangeArrowheads="1"/>
          </p:cNvPicPr>
          <p:nvPr/>
        </p:nvPicPr>
        <p:blipFill>
          <a:blip r:embed="rId2" cstate="print"/>
          <a:srcRect b="7576"/>
          <a:stretch>
            <a:fillRect/>
          </a:stretch>
        </p:blipFill>
        <p:spPr bwMode="auto">
          <a:xfrm>
            <a:off x="5004048" y="1844824"/>
            <a:ext cx="3879614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Išanalizavę visus galimus temos aspektus, kuriame </a:t>
            </a:r>
            <a:r>
              <a:rPr lang="lt-LT" b="1" dirty="0" smtClean="0"/>
              <a:t>savo </a:t>
            </a:r>
            <a:r>
              <a:rPr lang="lt-LT" dirty="0" smtClean="0"/>
              <a:t>planą.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>
                <a:solidFill>
                  <a:srgbClr val="FF0000"/>
                </a:solidFill>
              </a:rPr>
              <a:t>Svarbiausia – teiginiai</a:t>
            </a:r>
            <a:r>
              <a:rPr lang="en-US" sz="3200" dirty="0" smtClean="0">
                <a:solidFill>
                  <a:srgbClr val="FF0000"/>
                </a:solidFill>
              </a:rPr>
              <a:t>!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endParaRPr lang="lt-LT" sz="3200" dirty="0">
              <a:solidFill>
                <a:srgbClr val="FF0000"/>
              </a:solidFill>
            </a:endParaRPr>
          </a:p>
        </p:txBody>
      </p:sp>
      <p:pic>
        <p:nvPicPr>
          <p:cNvPr id="47106" name="Picture 2" descr="http://www.demotyvacija.lt/media/demotivators/demotyvacija.lt_Visu-mokslu-raktas-yra-klaustukas.-.jpg"/>
          <p:cNvPicPr>
            <a:picLocks noChangeAspect="1" noChangeArrowheads="1"/>
          </p:cNvPicPr>
          <p:nvPr/>
        </p:nvPicPr>
        <p:blipFill>
          <a:blip r:embed="rId2" cstate="print"/>
          <a:srcRect l="17647" t="8714" r="15687" b="17211"/>
          <a:stretch>
            <a:fillRect/>
          </a:stretch>
        </p:blipFill>
        <p:spPr bwMode="auto">
          <a:xfrm>
            <a:off x="3275856" y="1916832"/>
            <a:ext cx="2448272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760240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Kaip vertinate tokį rašinio </a:t>
            </a:r>
            <a:r>
              <a:rPr lang="lt-LT" b="1" dirty="0" smtClean="0"/>
              <a:t>KOKIA MENO REIKŠMĖ ŽMOGUI ATSKLEIDŽIAMA LITERATŪROJE?</a:t>
            </a:r>
            <a:r>
              <a:rPr lang="lt-LT" dirty="0" smtClean="0"/>
              <a:t>  teiginį?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2708920"/>
            <a:ext cx="8595360" cy="3527288"/>
          </a:xfrm>
        </p:spPr>
        <p:txBody>
          <a:bodyPr>
            <a:normAutofit/>
          </a:bodyPr>
          <a:lstStyle/>
          <a:p>
            <a:r>
              <a:rPr lang="lt-LT" sz="3600" i="1" dirty="0" smtClean="0"/>
              <a:t>Meniškai atskleidžiamas gimtinės grožis skatina ją mylėti ir saugoti. </a:t>
            </a:r>
          </a:p>
          <a:p>
            <a:pPr>
              <a:buNone/>
            </a:pPr>
            <a:r>
              <a:rPr lang="lt-LT" sz="2400" dirty="0" smtClean="0"/>
              <a:t>                         Maironis „Kur bėga Šešupė”</a:t>
            </a:r>
            <a:endParaRPr lang="lt-LT" sz="2400" dirty="0"/>
          </a:p>
        </p:txBody>
      </p:sp>
      <p:pic>
        <p:nvPicPr>
          <p:cNvPr id="5124" name="Picture 4" descr="https://encrypted-tbn0.gstatic.com/images?q=tbn:ANd9GcRZJlKlmLlskGIEvdKxxdd1jl1hpMMjUjXl5_5ywQwUhmhbQ_oU1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581128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9155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Kaip vertinate tokius rašinio </a:t>
            </a:r>
            <a:r>
              <a:rPr lang="lt-LT" b="1" dirty="0" smtClean="0"/>
              <a:t>KOKIA MENO REIKŠMĖ ŽMOGUI ATSKLEIDŽIAMA LITERATŪROJE?</a:t>
            </a:r>
            <a:r>
              <a:rPr lang="lt-LT" dirty="0" smtClean="0"/>
              <a:t>  teiginius?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2708920"/>
            <a:ext cx="8595360" cy="3527288"/>
          </a:xfrm>
        </p:spPr>
        <p:txBody>
          <a:bodyPr>
            <a:normAutofit/>
          </a:bodyPr>
          <a:lstStyle/>
          <a:p>
            <a:r>
              <a:rPr lang="lt-LT" sz="3600" i="1" dirty="0" smtClean="0"/>
              <a:t>Kūryba padeda išgyventi sunkumus.</a:t>
            </a:r>
          </a:p>
          <a:p>
            <a:endParaRPr lang="lt-LT" sz="3600" i="1" dirty="0" smtClean="0"/>
          </a:p>
          <a:p>
            <a:pPr algn="ctr">
              <a:buNone/>
            </a:pPr>
            <a:r>
              <a:rPr lang="lt-LT" sz="2400" i="1" dirty="0" smtClean="0"/>
              <a:t>A.Škėma „Balta drobulė”</a:t>
            </a:r>
            <a:endParaRPr lang="lt-LT" sz="2400" i="1" dirty="0"/>
          </a:p>
        </p:txBody>
      </p:sp>
      <p:sp>
        <p:nvSpPr>
          <p:cNvPr id="4098" name="AutoShape 2" descr="data:image/jpeg;base64,/9j/4AAQSkZJRgABAQAAAQABAAD/2wCEAAkGBxAQDxAOEBIPDw8PDw8QEA8PEA8NDhAQFREXFhQRFBQYHCghGBolGxUUITEhJSkrLi4uFx80ODMsNygtLy0BCgoKDQwNGhAPGjclHyUsLDc3NDc3NTYyNzczNzc0Ny0vNzQuLDU0NzcwNzc3ODQ3NDc0LDU1NzI3Ny00NCwwLP/AABEIAQMAwgMBIgACEQEDEQH/xAAbAAEAAgMBAQAAAAAAAAAAAAAABQYCAwQHAf/EAD0QAAICAQEEBwQIBAYDAAAAAAABAgMRBAUSITEGEyJBUWGRcYGhsTIzQlJic7LBBxQj0RVygpKiwkPh8P/EABoBAQADAQEBAAAAAAAAAAAAAAADBAUCAQb/xAAnEQEAAgEDAgQHAAAAAAAAAAAAAQIDBBESBTEhMnGhExQiI0Fhsf/aAAwDAQACEQMRAD8A9xAAAAAAAAAAAAAAAAAAAAAAAAAAAAAAAAAAAAAAAAAAAAAAAAMJ2Jc/TvMb7d1eb5L9zlTzxfFgb3e+5Je3ifOtl5ehigBktQ+9ehvhNNZXE5JGtTcXle9dzAkQY1zUkmuTMgAAAAAAAAAAAAAAAAABhdbGEZTk1GMU5SlJ4ikubbAzBRdq9PWpOOlri0uVt29h+arWHj2tPyOGnp5q0+3DTzXhGNlb9d9/IrTq8UTtu06dH1dq8uPv4vSAVLZHTqi2carovTTk8RlKSnTJ+G/hYftXvLNrp7tc35Y9eH7k9bRaN4UMmK+K3G8bS4bLt6Tl3d3sM4yOCFhujYdI3Wpn3eOVWH3rAN7kapyMHYa5zA69nXYk4d0uK9q/9fIkivU24sg/xxXq8fuWEAAAAAAAAAAAAAAAAAUL+Iu1W5Q0cXiKSstx9pt9iD9mHLHnHwL6ee9JOiutt1V2ohGuyFkk4pWYmkoKKTUkkvo+JX1XOce1I7tLpU4a6iLZp2iI8PVRNbtCFUoV8ZWWNRhCKcpSbeFwXi+C8WWnU9EdZXR18oweFvTqi962EfHhwljvw/Ux6H9DNVHasdXq9PKuumNkq5SspnFzS3YLdjJvlKUuXNHqxDi0dJp9UeK5qusZq5/tTHGPd4VdWpxcXyff4PuZduhO3J36C7T2Nu7SOuOW8ylS5dnL72nGcfZGPiVPXRirbVDG4rbVDHLcU3u48sYJD+G8JT12rrX0J6W1S/z9ZXuv4zIdHaa3mq51nHW+CuT8rdC02q0ila02nwabTXg1zRsjeaj5VJq0y60jVcZdeB3u01ytON3Gud4HZRPNta8bIfqRbSp9Hq3ZepfZqTk/DL4RXzfuLYAAAAAAAAAAAAAAAAAAAAp3TTpN1W9pKH/VaxbYv/Emvor8bT9yfjyn+ke0HptLbdHG/GKUM8VvyajFv3tHjeovUIysm3hb05SfFtt5bfi2372ynq800jhXvLa6RoaZpnNl8tf7+/Rr12rjTW7JcElwXLL7ki//AMKNh2UaeervjuXazdkoPKlClZcd5Pk5OTljw3c8Uyt/w76KS19kdqayONLXJ/ymmkuFkovHXWLvSa4Lva8Es+vnumwfDjee7jqnUPmL8aeWFO6W6F1T/mIr+nY8Tx9mfi/J/P2kFHUnpWoojZCUJpShJNSi+TR5r0j2PZo5b3Genk+xZzcfCE/B+fJ/AtshsWoMv5kg4ateJn/NATD1Br65yajFOUpNKMVxbb5JHDoardRPq6YSsl34+jHzlLki/wDR7o9HTLfm1Ze1xl9mC74w/vzflyA7NibP6ipReHOXasf4vBeS5EgAAAAAAAAAAAAAAAAAAAOXVa6Fed7PDnjHACK6b6Sy3RyhVCVk+sqe7FZeFJZZ5lr+j2snHq1pr221w6qW7hfifD4npO3elFdWmstpalYt2MVJPCcnjea78czzjaXSnaWOshq7ISg08blLhJZSw1uFLPGL4sTbfduaC2q+VvGOI47z3337PVui+llTodJTOPVzr01MZw4ZjNQW8njhzySU5pLLaS8XwIPYG33qNJRfKP8AUsrTmo8Ib64Scc8cZTwZ6jU7z7XBd3gi5HZi235Tu6r9sVx5Kc/Ykl/yaIHbGrv1HZSVdX3fpOXnJ/t8zo1eEsmnSahNHrlE/wCEZ5qH+yP9jRbsGD7or2KS/ctCimYyrA4NBr9TQlCKoda+wqlV6bmEvQs+z9oRuXLcmucG8+9PvRCuo1u7qpRkuef/AJAWoGNc1JKS5NJr2MyAAAAAAAAAAAAAAAAAFY6T7L1Mt6yjclFrMoSl1ck0vst8GuHe1/azmNkFJOL4qSaa8U1hgeaw6O2b6qutpl1sJPcg5tLGO05tLGHjufHBG6/oVUraqdTqpSrsm8Rqj1alhN7s5Zy+CfLd+Be5dEKnYrXdqcxyopSrWE+7O7xNWq6E027rlfqW4vMXvVZT8uwczSszvMJaZslKzWttoljpK6aFGuuS6uEYxhBR3VGKWFFcfA4JbTjJNZ5ZJF9DK91pajUqWOEm65JPxxurJH6XoLYp9vUJ1r7lbU2ve2l8TpEjds7WxBpZcnwSRy7FvnnjkkNqaCuM5V1rEYya4vek2uDbfezDR6fAE9prco6skfQsHVEDY2Ru1Xwi/Ca+KZ3tEftOPYl5cfR5Asuw7d6iP4cx9Hw+DR3kD0Vt7Eo+akvTD/YngAAAAAAAAAAAAAAAAAAAAAAfJPCb8OJ9Obac92mx/ha974fuBTru023zbb9TKqBlg2RQG6s3xZzxZkpgdDZx6tZi14pr1RsdhzW2AOj+txuy8MZXl3ouaeeK5M8n2DtDFk62/o2Tj6Sa/Y9J2NqN+vHfH5PkBIAAAAAAAAAAAAAAAAAAAAABHbelihr70or45/YkSJ6R/VR/Nj+mQEEjJHyIYH1yMHMwnI0TsA3ytOedhosvRqdvBgZ9MtkQqhp9oV9idnVV3RS7Mm621Z5Ps4fjleHGU6O69tRcXnxfj5Flu2fXfpVp7Y71c6oRa5Pglhp9zTSafc0eebHps0Gts0Vr3ot71U3w3oP6MveufmmB6hXNSSa7zIjtl3c4eSkvk18vUkQAAAAAAAAAAAAAAAAAAAET0j+qh+av0yJYiekn1UPzV+mQELBCSEBJgceoeCB2ntRV8M8XyXeTWvsSi2+5Hnysdtjsf2nwT7l3ICc02olN5JWMey/YyO2dElZfRfsA9I0z7EP8sfkUX+IqxqNNOP1kYS9N7Mf+xeNG811vxhD9KKx012K7HDVQVtko7tcq4RdnZ7WJqKW9zeOHjnxAx6K7VlfZB7u6sSjzy28Z/wCqLeVHolsfUVODsgoQWZ5cu08ppRceafHLyW4AAAAAAAAAAAAAAAAAAABEdJfqofmr9EiXIfpN9VD81fokBCwYmzBMxnICL24m6rFHi+rm/coNyfomymaaHE9K2JWrNVBNZUYWya7mnHcaf+8oOo03VXWVcX1VlleXze5Jxz8AJTQdxJvkRWikSM7OyB6Ns1/0Kfyq/wBKOk1aSvdrhD7sIx9EkbQAAAAAAAAAAAAAAAAAAAAAAQ3SmWKofmr9EiZITpZ9TD86P6JAQCtMZ2o5zCYE70RhvXXT+7CEV/qbb/SihbY46m+Xjfc/WyR6N0MrxTZP79rS9kYr92zzfaDzbY/Gyb9ZMD7p54Jro7Q79VVB8Yxl1kv8sOPzwveQNbL1/DzSdm7UPvaqj7Et6XrmP+0C5AAAAAAAAAAAAAAAAAAAAfGwGT45GMpGuUgM3Mh+k7zR7LIP4NfuSEpkVt6WaWvxQ+YFcTNdjOhUs59XBqLfkBZ9jXqnSQk+6E7X725fLB55qNJJvhxLNtbVuujcSbUYRjiPF4WOS9xX9Nr65/RlFvvjykvanxQGujZtr4txivFtyfoi0bB2rbRBUQhGUE28zypZby3wIuu469PMC36Xazf04484vPwJKFiaynlPkVOrUJI7Nj6/LnDPJpr35z8viBYwc9dpujIDIAAAAAAAAAAAAAMJMzMZIDRJmmcjfOJzWRA0W2nBqJqbjF8Vlyfu4L5m/UrByaBpycn7EBlLTPuh/wAsfscWrpW61KLTx45RP9bE5NcoyiwIFyUks+C9SP1eyKrPpQi34tJtGyrKsnDwlw9j4kpTXkCsT2BOPGq22vy3usj6Sz8DKunXw7qbl45lS/lIuFdBvhpwKnBa+fZVVVeftStc8f6VHj6om9h7MnVmU5Oc5cZS5L2JdyJmFB0QrAzpbOqDNMIm6KA3RZma4maA+gAAAAAAAAAAAAMXE02VnQfGgITXVPDwVT/FY1WOqx9XPLwpdneXjHxPQ5VJkfr9iUXLFlcJrwlFSAq62pH7y9TTqdtVxWZTjFeckiVl0F0PdRBeSW6vgbtL0R0lT3oUVRl97cW96gV7Zyd0nYotRf0d5NNrxwWGjTEnXoIx5LBujpwOKFBujUdaqMlWBzxrNkYG9VmSgBqjE2KJkomQHxI+gAAAAAAAAAAAAAAAAAAAAPmD6APmBg+gD5g+g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" name="Picture 2" descr="https://encrypted-tbn0.gstatic.com/images?q=tbn:ANd9GcQfKgDmTEIwbZpJ8Fmqzk4xqt10v6QA6DSKoj4ShBvXctM9_h6DpP8g2F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933056"/>
            <a:ext cx="1857375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1"/>
            <a:ext cx="8867775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Kaip formuluoti teiginius literatūriniame rašinyje?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lt-LT" sz="2800" i="1" u="sng" dirty="0" smtClean="0"/>
          </a:p>
          <a:p>
            <a:r>
              <a:rPr lang="lt-LT" sz="2800" i="1" u="sng" dirty="0" smtClean="0"/>
              <a:t>A.Škėma psichologiniame intelektualiniame romane „Balta drobulė“  atskleidė, kaip meno kūryba padeda žmogui išgyventi sunkumus. </a:t>
            </a:r>
            <a:endParaRPr lang="lt-LT" sz="2800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lt-LT" sz="2800" u="sng" dirty="0" smtClean="0"/>
          </a:p>
          <a:p>
            <a:r>
              <a:rPr lang="lt-LT" sz="2800" u="sng" dirty="0" smtClean="0"/>
              <a:t>Meno kūryba padeda žmogui išgyventi sunkumus. </a:t>
            </a:r>
            <a:r>
              <a:rPr lang="lt-LT" sz="2800" dirty="0" smtClean="0"/>
              <a:t>Tai atskleidė A.Škėma </a:t>
            </a:r>
            <a:r>
              <a:rPr lang="lt-LT" sz="2800" i="1" dirty="0" smtClean="0"/>
              <a:t>psichologiniame intelektualiniame romane „Balta drobulė“.  </a:t>
            </a:r>
            <a:endParaRPr lang="lt-LT" sz="2800" dirty="0" smtClean="0"/>
          </a:p>
          <a:p>
            <a:endParaRPr lang="lt-LT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KOKIA MENO REIKŠMĖ ŽMOGUI  ATSKLEIDŽIAMA LITERATŪROJE?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98448"/>
            <a:ext cx="8964488" cy="4937760"/>
          </a:xfrm>
        </p:spPr>
        <p:txBody>
          <a:bodyPr/>
          <a:lstStyle/>
          <a:p>
            <a:pPr>
              <a:buNone/>
            </a:pPr>
            <a:r>
              <a:rPr lang="lt-LT" sz="2800" b="1" dirty="0" smtClean="0"/>
              <a:t>  Kudirka                                                             Radauskas</a:t>
            </a:r>
          </a:p>
          <a:p>
            <a:pPr>
              <a:buNone/>
            </a:pPr>
            <a:endParaRPr lang="lt-LT" sz="2800" b="1" dirty="0" smtClean="0"/>
          </a:p>
          <a:p>
            <a:r>
              <a:rPr lang="lt-LT" sz="2800" b="1" dirty="0" smtClean="0"/>
              <a:t>Remiantis V.Kudirkos kūryba, galima teigti, jog m</a:t>
            </a:r>
            <a:r>
              <a:rPr lang="lt-LT" sz="2800" b="1" dirty="0" smtClean="0"/>
              <a:t>enas </a:t>
            </a:r>
            <a:r>
              <a:rPr lang="lt-LT" sz="2800" b="1" dirty="0" smtClean="0"/>
              <a:t>reikšmingas žmogui tuo, kad ugdo tautinę savimonę, padeda atskleisti pilietinę poziciją.</a:t>
            </a:r>
          </a:p>
          <a:p>
            <a:pPr>
              <a:buNone/>
            </a:pPr>
            <a:r>
              <a:rPr lang="lt-LT" sz="2800" b="1" dirty="0" smtClean="0">
                <a:solidFill>
                  <a:srgbClr val="00B050"/>
                </a:solidFill>
              </a:rPr>
              <a:t>Tokį suvokimą lėmė istorinė situacija... </a:t>
            </a:r>
          </a:p>
          <a:p>
            <a:pPr>
              <a:buNone/>
            </a:pPr>
            <a:endParaRPr lang="lt-LT" sz="2800" b="1" dirty="0" smtClean="0"/>
          </a:p>
          <a:p>
            <a:r>
              <a:rPr lang="lt-LT" sz="2800" b="1" dirty="0" smtClean="0"/>
              <a:t>Visai kitaip meno reikšmę suvokia </a:t>
            </a:r>
            <a:r>
              <a:rPr lang="lt-LT" sz="2800" b="1" dirty="0" smtClean="0">
                <a:solidFill>
                  <a:srgbClr val="00B050"/>
                </a:solidFill>
              </a:rPr>
              <a:t>estetas </a:t>
            </a:r>
            <a:r>
              <a:rPr lang="lt-LT" sz="2800" b="1" dirty="0" smtClean="0"/>
              <a:t> </a:t>
            </a:r>
            <a:r>
              <a:rPr lang="lt-LT" sz="2800" b="1" dirty="0" err="1" smtClean="0"/>
              <a:t>H.Radauskas</a:t>
            </a:r>
            <a:r>
              <a:rPr lang="lt-LT" sz="2800" b="1" dirty="0" smtClean="0"/>
              <a:t>. Poetas įsitikinęs, kad menas žmogui visų pirma turi kurti  grožį, o ne reikšti politines idėjas.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Dabar jau rašome pastraipą arba visą rašinį.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Pastraipa </a:t>
            </a:r>
          </a:p>
        </p:txBody>
      </p:sp>
      <p:pic>
        <p:nvPicPr>
          <p:cNvPr id="48130" name="Picture 2" descr="http://vezejugidas.lt/wp-content/uploads/2012/10/klaustuk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12776"/>
            <a:ext cx="2592288" cy="1727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322</TotalTime>
  <Words>1064</Words>
  <Application>Microsoft Office PowerPoint</Application>
  <PresentationFormat>On-screen Show (4:3)</PresentationFormat>
  <Paragraphs>207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Soho</vt:lpstr>
      <vt:lpstr>Literatūrinis rašinys   Kokia Meno reikšmė žmogUI  atskleidžiama lietuvių literatūroje? </vt:lpstr>
      <vt:lpstr>KOKIA MENO REIKŠMĖ ŽMOGUI ATSKLEIDŽIAMA LITERATŪROJE?</vt:lpstr>
      <vt:lpstr>Liudas Vasaris                 Antanas Garšva</vt:lpstr>
      <vt:lpstr>Putinas                                         Škėma </vt:lpstr>
      <vt:lpstr>Putinas                                         Škėma </vt:lpstr>
      <vt:lpstr>Liudas Vasaris                     Antanas Garšva </vt:lpstr>
      <vt:lpstr>Liudas Vasaris                                    Antanas Garšva</vt:lpstr>
      <vt:lpstr>Liudas Vasaris                                    Antanas Garšva</vt:lpstr>
      <vt:lpstr>Kontekstai </vt:lpstr>
      <vt:lpstr>Literatūros mokslo terminai </vt:lpstr>
      <vt:lpstr>Jei pasirenkame Liudą Vasarį ir Antaną Garšvą, susiduriame su problema:</vt:lpstr>
      <vt:lpstr>J.Savickis „Fleita“</vt:lpstr>
      <vt:lpstr>J.Savickis „Fleita“</vt:lpstr>
      <vt:lpstr>J.Savickis „Fleita“</vt:lpstr>
      <vt:lpstr>ŽIOGAS  (1)</vt:lpstr>
      <vt:lpstr>ŽIOGAS (2)</vt:lpstr>
      <vt:lpstr>V.Kudirka </vt:lpstr>
      <vt:lpstr>V.Kudirka </vt:lpstr>
      <vt:lpstr>Kokiais Kudirkos eilėraščiais remsimės?</vt:lpstr>
      <vt:lpstr>Kokias Maironio eilėraščiais remsimės?</vt:lpstr>
      <vt:lpstr>Ką manote: ar ši  mintis tiktų, analizuojant Maironio kūrybą? </vt:lpstr>
      <vt:lpstr>MENAS – gyvenimo prasmė, asmenybės saviraiška, būtina visų pirma pačiam kūrėjui. </vt:lpstr>
      <vt:lpstr>Ar galima dar taip?</vt:lpstr>
      <vt:lpstr>Kokia H.Radausko pozicija šiuo klausimu?</vt:lpstr>
      <vt:lpstr>Kokiais H.Radausko eilėraščiais remsimės?</vt:lpstr>
      <vt:lpstr>Išanalizavę visus galimus temos aspektus, kuriame savo planą.</vt:lpstr>
      <vt:lpstr>Kaip vertinate tokį rašinio KOKIA MENO REIKŠMĖ ŽMOGUI ATSKLEIDŽIAMA LITERATŪROJE?  teiginį?</vt:lpstr>
      <vt:lpstr>Kaip vertinate tokius rašinio KOKIA MENO REIKŠMĖ ŽMOGUI ATSKLEIDŽIAMA LITERATŪROJE?  teiginius?</vt:lpstr>
      <vt:lpstr>Kaip formuluoti teiginius literatūriniame rašinyje?</vt:lpstr>
      <vt:lpstr>KOKIA MENO REIKŠMĖ ŽMOGUI  ATSKLEIDŽIAMA LITERATŪROJE?</vt:lpstr>
      <vt:lpstr>Dabar jau rašome pastraipą arba visą rašinį.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Literatūrinis rašinys Meno reikšmė žmogaus gyvenime </dc:title>
  <dc:creator>Augutė</dc:creator>
  <cp:lastModifiedBy>Augute</cp:lastModifiedBy>
  <cp:revision>47</cp:revision>
  <dcterms:created xsi:type="dcterms:W3CDTF">2013-04-03T11:15:24Z</dcterms:created>
  <dcterms:modified xsi:type="dcterms:W3CDTF">2014-10-25T08:00:43Z</dcterms:modified>
</cp:coreProperties>
</file>