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74" r:id="rId9"/>
    <p:sldId id="259" r:id="rId10"/>
    <p:sldId id="260" r:id="rId11"/>
    <p:sldId id="261" r:id="rId12"/>
    <p:sldId id="262" r:id="rId13"/>
    <p:sldId id="267" r:id="rId14"/>
    <p:sldId id="269" r:id="rId15"/>
    <p:sldId id="275" r:id="rId16"/>
    <p:sldId id="272" r:id="rId17"/>
    <p:sldId id="271" r:id="rId18"/>
    <p:sldId id="276" r:id="rId19"/>
    <p:sldId id="268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61A415D-4986-4E59-99B5-F0AF22B1CFDE}" type="datetimeFigureOut">
              <a:rPr lang="lt-LT" smtClean="0"/>
              <a:pPr/>
              <a:t>2014.10.23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860883-D0B8-4F72-AC1D-5762B387C5B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err="1" smtClean="0"/>
              <a:t>UžDUOTYS</a:t>
            </a:r>
            <a:r>
              <a:rPr lang="lt-LT" dirty="0" smtClean="0"/>
              <a:t>, IŠANALIZAVUS </a:t>
            </a:r>
            <a:r>
              <a:rPr lang="lt-LT" dirty="0" err="1" smtClean="0"/>
              <a:t>a.Škėmos</a:t>
            </a:r>
            <a:r>
              <a:rPr lang="lt-LT" dirty="0" smtClean="0"/>
              <a:t> „Baltą drobulę“  4e </a:t>
            </a:r>
            <a:r>
              <a:rPr lang="lt-LT" dirty="0" err="1" smtClean="0"/>
              <a:t>klasėJE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Augutė Liutkevičienė, Elektrėnų „Versmės“ </a:t>
            </a:r>
            <a:r>
              <a:rPr lang="lt-LT" smtClean="0"/>
              <a:t>gimnazija      </a:t>
            </a:r>
            <a:endParaRPr lang="lt-LT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Pateiktyje matysite rašinio temą.</a:t>
            </a:r>
          </a:p>
          <a:p>
            <a:r>
              <a:rPr lang="lt-LT" dirty="0" smtClean="0"/>
              <a:t>Suformuluokite šios temos teiginį, kurį galėtumėte pagrįsti A.Škėmos romanu „Balta drobulė“</a:t>
            </a:r>
          </a:p>
          <a:p>
            <a:r>
              <a:rPr lang="lt-LT" dirty="0" smtClean="0"/>
              <a:t>Teiginius aptarsime ir išanalizuosime.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1.  Dėl k0 verta gyventi?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 atsako į temą.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Teiginiui pagrįsti tinka </a:t>
            </a:r>
            <a:r>
              <a:rPr lang="lt-LT" b="1" dirty="0" smtClean="0"/>
              <a:t>A.Škėmos romanas „Balta drobulė“</a:t>
            </a:r>
            <a:r>
              <a:rPr lang="lt-LT" dirty="0" smtClean="0"/>
              <a:t> (pamąstykite, ką konkrečiai rašysite)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5576" y="1052736"/>
            <a:ext cx="172819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2564904"/>
            <a:ext cx="51845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32040" y="1196752"/>
            <a:ext cx="136815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2.  Dėl k0 liūdi lietuvis 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 atsako į temą.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Teiginiui pagrįsti tinka </a:t>
            </a:r>
            <a:r>
              <a:rPr lang="lt-LT" b="1" dirty="0" smtClean="0"/>
              <a:t>A.Škėmos romanas „Balta drobulė“</a:t>
            </a:r>
            <a:r>
              <a:rPr lang="lt-LT" dirty="0" smtClean="0"/>
              <a:t> (pamąstykite, ką konkrečiai rašysite)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5576" y="1052736"/>
            <a:ext cx="172819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2564904"/>
            <a:ext cx="51845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32040" y="1196752"/>
            <a:ext cx="136815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3.  Kaip gyvenimo išbandymai keičia žmonių likimus?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 atsako į temą.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Teiginiui pagrįsti tinka </a:t>
            </a:r>
            <a:r>
              <a:rPr lang="lt-LT" b="1" dirty="0" smtClean="0"/>
              <a:t>A.Škėmos romanas „Balta drobulė“</a:t>
            </a:r>
            <a:r>
              <a:rPr lang="lt-LT" dirty="0" smtClean="0"/>
              <a:t> (pamąstykite, ką konkrečiai rašysite)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5576" y="1052736"/>
            <a:ext cx="172819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2564904"/>
            <a:ext cx="51845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32040" y="1196752"/>
            <a:ext cx="136815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4.  Ką mums reiškia istorija?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 atsako į temą.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Teiginiui pagrįsti tinka </a:t>
            </a:r>
            <a:r>
              <a:rPr lang="lt-LT" b="1" dirty="0" smtClean="0"/>
              <a:t>A.Škėmos romanas „Balta drobulė“</a:t>
            </a:r>
            <a:r>
              <a:rPr lang="lt-LT" dirty="0" smtClean="0"/>
              <a:t> (pamąstykite, ką konkrečiai rašysite)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5576" y="1052736"/>
            <a:ext cx="172819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2564904"/>
            <a:ext cx="51845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32040" y="1196752"/>
            <a:ext cx="136815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5. Kokia menininko misija istorijos vingiuose 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 atsako į temą.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Teiginiui pagrįsti tinka </a:t>
            </a:r>
            <a:r>
              <a:rPr lang="lt-LT" b="1" dirty="0" smtClean="0"/>
              <a:t>A.Škėmos romanas „Balta drobulė“</a:t>
            </a:r>
            <a:r>
              <a:rPr lang="lt-LT" dirty="0" smtClean="0"/>
              <a:t> (pamąstykite, ką konkrečiai rašysite)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5576" y="1052736"/>
            <a:ext cx="172819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2564904"/>
            <a:ext cx="5184576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932040" y="1196752"/>
            <a:ext cx="136815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Misija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dirty="0" smtClean="0"/>
              <a:t>misija</a:t>
            </a:r>
            <a:r>
              <a:rPr lang="lt-LT" dirty="0" smtClean="0"/>
              <a:t> [lot. </a:t>
            </a:r>
            <a:r>
              <a:rPr lang="lt-LT" i="1" dirty="0" err="1" smtClean="0"/>
              <a:t>missio</a:t>
            </a:r>
            <a:r>
              <a:rPr lang="lt-LT" dirty="0" smtClean="0"/>
              <a:t> – siuntimas, pavedimas]: 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1. </a:t>
            </a:r>
            <a:r>
              <a:rPr lang="lt-LT" dirty="0" err="1" smtClean="0"/>
              <a:t>dipl</a:t>
            </a:r>
            <a:r>
              <a:rPr lang="lt-LT" dirty="0" smtClean="0"/>
              <a:t>. atstovybė, vadovaujama pasiuntinio arba reikalų patikėtinio; 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2. pareigūno arba delegacijos siuntimas į užsienio valstybę vykdyti valstybės vadovo arba vyriausybės </a:t>
            </a:r>
            <a:r>
              <a:rPr lang="lt-LT" dirty="0" err="1" smtClean="0"/>
              <a:t>spec</a:t>
            </a:r>
            <a:r>
              <a:rPr lang="lt-LT" dirty="0" smtClean="0"/>
              <a:t>. pavedimo; 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3. atsakingas uždavinys, pavedimas, paskirtis, pašaukimas.</a:t>
            </a:r>
            <a:endParaRPr lang="lt-LT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Galimi atsakymai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Antanas Garšva - Dainius Svobonas, </a:t>
            </a:r>
            <a:endParaRPr lang="lt-LT" dirty="0" smtClean="0"/>
          </a:p>
          <a:p>
            <a:pPr>
              <a:buNone/>
            </a:pPr>
            <a:r>
              <a:rPr lang="pt-BR" dirty="0" smtClean="0"/>
              <a:t>Elena - Eglė </a:t>
            </a:r>
            <a:r>
              <a:rPr lang="lt-LT" dirty="0" smtClean="0"/>
              <a:t>Mikulionytė. (Jono Jurašo spektaklis „Balta </a:t>
            </a:r>
          </a:p>
          <a:p>
            <a:pPr>
              <a:buNone/>
            </a:pPr>
            <a:r>
              <a:rPr lang="lt-LT" dirty="0" smtClean="0"/>
              <a:t>drobulė” 2012m.)</a:t>
            </a:r>
          </a:p>
          <a:p>
            <a:endParaRPr lang="lt-LT" dirty="0"/>
          </a:p>
        </p:txBody>
      </p:sp>
      <p:pic>
        <p:nvPicPr>
          <p:cNvPr id="8194" name="Picture 2" descr="Antanas Garšva - Dainius Svobonas, Elena - Eglė Mikulionytė. Dmitrijaus Matvejevo nuotrau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3" y="3068960"/>
            <a:ext cx="4895123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 1.  Dėl k0 verta gyventi?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Teiginys. </a:t>
            </a:r>
            <a:r>
              <a:rPr lang="lt-LT" b="1" dirty="0" smtClean="0"/>
              <a:t>Gyvenimui prasmę suteikia kūryba.  </a:t>
            </a:r>
          </a:p>
          <a:p>
            <a:endParaRPr lang="lt-LT" b="1" dirty="0" smtClean="0"/>
          </a:p>
          <a:p>
            <a:r>
              <a:rPr lang="lt-LT" b="1" dirty="0" smtClean="0"/>
              <a:t>A.Garšva </a:t>
            </a:r>
            <a:endParaRPr lang="lt-LT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2.  Dėl k0 liūdi lietuvis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Lietuvio liūdesį lėmė sudėtingi istorijos įvykiai, kai ne savo noru teko palikti gimtuosius namus, Tėvynę. </a:t>
            </a:r>
          </a:p>
          <a:p>
            <a:r>
              <a:rPr lang="lt-LT" b="1" dirty="0" smtClean="0"/>
              <a:t>Garšva niujorkinėje dykumoje.</a:t>
            </a:r>
            <a:endParaRPr lang="lt-LT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3.  Kaip gyvenimo išbandymai keičia žmonių likimus?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Būna ir tokių gyvenimo smūgių, kurie žmogų sunaikina. </a:t>
            </a:r>
          </a:p>
          <a:p>
            <a:endParaRPr lang="lt-LT" dirty="0" smtClean="0"/>
          </a:p>
          <a:p>
            <a:r>
              <a:rPr lang="lt-LT" dirty="0" smtClean="0"/>
              <a:t>Garšva.</a:t>
            </a: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4.  Ką mums reiškia istorija?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Istorija padeda mums suvokti Tėvynės, gimtosios žemės svarbą ir vertę.</a:t>
            </a:r>
          </a:p>
          <a:p>
            <a:endParaRPr lang="lt-LT" dirty="0" smtClean="0"/>
          </a:p>
          <a:p>
            <a:r>
              <a:rPr lang="lt-LT" dirty="0" smtClean="0"/>
              <a:t>Garšva.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5.</a:t>
            </a:r>
            <a:r>
              <a:rPr lang="lt-LT" b="1" dirty="0" smtClean="0"/>
              <a:t> Kokia menininko misija istorijos vingiuose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lt-LT" dirty="0" smtClean="0"/>
          </a:p>
          <a:p>
            <a:pPr>
              <a:buNone/>
            </a:pPr>
            <a:r>
              <a:rPr lang="lt-LT" b="1" dirty="0" smtClean="0"/>
              <a:t>Menininkas  jaučia pareigą būti su tauta, žadinti jos viltį, </a:t>
            </a:r>
          </a:p>
          <a:p>
            <a:r>
              <a:rPr lang="lt-LT" b="1" dirty="0" err="1" smtClean="0"/>
              <a:t>Vaidilionis</a:t>
            </a:r>
            <a:endParaRPr lang="lt-LT" b="1" dirty="0" smtClean="0"/>
          </a:p>
          <a:p>
            <a:r>
              <a:rPr lang="lt-LT" dirty="0" smtClean="0"/>
              <a:t>Garšva???</a:t>
            </a:r>
          </a:p>
          <a:p>
            <a:endParaRPr lang="lt-LT" b="1" dirty="0" smtClean="0"/>
          </a:p>
          <a:p>
            <a:endParaRPr lang="lt-LT" b="1" dirty="0" smtClean="0"/>
          </a:p>
          <a:p>
            <a:r>
              <a:rPr lang="lt-LT" b="1" dirty="0" smtClean="0"/>
              <a:t>(Maironis, Just. Marcinkevičius)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Beveik pabaiga</a:t>
            </a:r>
            <a:r>
              <a:rPr lang="lt-LT" dirty="0" smtClean="0">
                <a:sym typeface="Wingdings" pitchFamily="2" charset="2"/>
              </a:rPr>
              <a:t></a:t>
            </a:r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Kokia H.Radausko misija istorijos vingiuose?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SUFORMULUOKITE TEIGINĮ.</a:t>
            </a: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lt-LT" u="sng" dirty="0" smtClean="0"/>
              <a:t/>
            </a:r>
            <a:br>
              <a:rPr lang="lt-LT" u="sng" dirty="0" smtClean="0"/>
            </a:br>
            <a:r>
              <a:rPr lang="lt-LT" u="sng" dirty="0" smtClean="0"/>
              <a:t/>
            </a:r>
            <a:br>
              <a:rPr lang="lt-LT" u="sng" dirty="0" smtClean="0"/>
            </a:br>
            <a:r>
              <a:rPr lang="lt-LT" u="sng" dirty="0" err="1" smtClean="0"/>
              <a:t>gaLIMAS</a:t>
            </a:r>
            <a:r>
              <a:rPr lang="lt-LT" u="sng" dirty="0" smtClean="0"/>
              <a:t> ATSAKYMAS</a:t>
            </a:r>
            <a:r>
              <a:rPr lang="lt-LT" dirty="0" smtClean="0"/>
              <a:t>.</a:t>
            </a:r>
            <a:br>
              <a:rPr lang="lt-LT" dirty="0" smtClean="0"/>
            </a:br>
            <a:r>
              <a:rPr lang="lt-LT" dirty="0" smtClean="0"/>
              <a:t> Kokia H.Radausko misija istorijos vingiuose?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48880"/>
            <a:ext cx="8686800" cy="3731245"/>
          </a:xfrm>
        </p:spPr>
        <p:txBody>
          <a:bodyPr/>
          <a:lstStyle/>
          <a:p>
            <a:endParaRPr lang="lt-LT" b="1" dirty="0" smtClean="0"/>
          </a:p>
          <a:p>
            <a:endParaRPr lang="lt-LT" b="1" dirty="0" smtClean="0"/>
          </a:p>
          <a:p>
            <a:r>
              <a:rPr lang="lt-LT" b="1" dirty="0" smtClean="0"/>
              <a:t>H.Radauskas lieka ištikimas grynojo meno kūrėjas net sudėtingomis istorinėmis situacijomis.</a:t>
            </a:r>
          </a:p>
          <a:p>
            <a:pPr>
              <a:buNone/>
            </a:pPr>
            <a:endParaRPr lang="lt-LT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Pabaiga </a:t>
            </a:r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Ką mums reiškia istorija?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b="1" dirty="0" smtClean="0"/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Istorija mums padeda suvokti svarbiausių tautinių vertybių – gimtosios žemės, laisvės, kalbos– svarbą</a:t>
            </a:r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Gimtoji žemė            laisvė               kalba</a:t>
            </a:r>
            <a:endParaRPr lang="lt-LT" b="1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259632" y="4149080"/>
            <a:ext cx="504056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283968" y="3861048"/>
            <a:ext cx="144016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28184" y="3717032"/>
            <a:ext cx="792088" cy="14401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</TotalTime>
  <Words>370</Words>
  <Application>Microsoft Office PowerPoint</Application>
  <PresentationFormat>On-screen Show (4:3)</PresentationFormat>
  <Paragraphs>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Trek</vt:lpstr>
      <vt:lpstr>UžDUOTYS, IŠANALIZAVUS a.Škėmos „Baltą drobulę“  4e klasėJE</vt:lpstr>
      <vt:lpstr>Užduotis</vt:lpstr>
      <vt:lpstr>1.  Dėl k0 verta gyventi?</vt:lpstr>
      <vt:lpstr>2.  Dėl k0 liūdi lietuvis ?</vt:lpstr>
      <vt:lpstr>3.  Kaip gyvenimo išbandymai keičia žmonių likimus?</vt:lpstr>
      <vt:lpstr>4.  Ką mums reiškia istorija?</vt:lpstr>
      <vt:lpstr>5. Kokia menininko misija istorijos vingiuose ?</vt:lpstr>
      <vt:lpstr>Misija </vt:lpstr>
      <vt:lpstr>Galimi atsakymai</vt:lpstr>
      <vt:lpstr> 1.  Dėl k0 verta gyventi?</vt:lpstr>
      <vt:lpstr>2.  Dėl k0 liūdi lietuvis ?</vt:lpstr>
      <vt:lpstr>3.  Kaip gyvenimo išbandymai keičia žmonių likimus?</vt:lpstr>
      <vt:lpstr>4.  Ką mums reiškia istorija?</vt:lpstr>
      <vt:lpstr>5. Kokia menininko misija istorijos vingiuose ?</vt:lpstr>
      <vt:lpstr>Slide 15</vt:lpstr>
      <vt:lpstr>Kokia H.Radausko misija istorijos vingiuose?</vt:lpstr>
      <vt:lpstr>  gaLIMAS ATSAKYMAS.  Kokia H.Radausko misija istorijos vingiuose?</vt:lpstr>
      <vt:lpstr>Slide 18</vt:lpstr>
      <vt:lpstr>Ką mums reiškia istorija?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UžDUOTYS, IŠANALIZAVUS a.Škėmos „Baltą drobulę“  4e klasė</dc:title>
  <dc:creator>RoLiutkevicius</dc:creator>
  <cp:lastModifiedBy>Augute</cp:lastModifiedBy>
  <cp:revision>14</cp:revision>
  <dcterms:created xsi:type="dcterms:W3CDTF">2013-03-26T18:47:53Z</dcterms:created>
  <dcterms:modified xsi:type="dcterms:W3CDTF">2014-10-23T17:38:05Z</dcterms:modified>
</cp:coreProperties>
</file>