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4" r:id="rId1"/>
  </p:sldMasterIdLst>
  <p:sldIdLst>
    <p:sldId id="280" r:id="rId2"/>
    <p:sldId id="271" r:id="rId3"/>
    <p:sldId id="287" r:id="rId4"/>
    <p:sldId id="278" r:id="rId5"/>
    <p:sldId id="275" r:id="rId6"/>
    <p:sldId id="274" r:id="rId7"/>
    <p:sldId id="273" r:id="rId8"/>
    <p:sldId id="277" r:id="rId9"/>
    <p:sldId id="284" r:id="rId10"/>
    <p:sldId id="286" r:id="rId11"/>
    <p:sldId id="285" r:id="rId12"/>
    <p:sldId id="256" r:id="rId13"/>
    <p:sldId id="258" r:id="rId14"/>
    <p:sldId id="261" r:id="rId15"/>
    <p:sldId id="264" r:id="rId16"/>
    <p:sldId id="268" r:id="rId17"/>
    <p:sldId id="266" r:id="rId18"/>
    <p:sldId id="279" r:id="rId1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39" autoAdjust="0"/>
    <p:restoredTop sz="94660"/>
  </p:normalViewPr>
  <p:slideViewPr>
    <p:cSldViewPr snapToGrid="0">
      <p:cViewPr>
        <p:scale>
          <a:sx n="76" d="100"/>
          <a:sy n="76" d="100"/>
        </p:scale>
        <p:origin x="-96"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lt-LT" smtClean="0"/>
              <a:t>Spustelėję redag. ruoš. pavad. stilių</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5" name="Footer Placeholder 4"/>
          <p:cNvSpPr>
            <a:spLocks noGrp="1"/>
          </p:cNvSpPr>
          <p:nvPr>
            <p:ph type="ftr" sz="quarter" idx="11"/>
          </p:nvPr>
        </p:nvSpPr>
        <p:spPr/>
        <p:txBody>
          <a:bodyPr/>
          <a:lstStyle/>
          <a:p>
            <a:endParaRPr lang="lt-L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2238151777"/>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lt-LT" smtClean="0"/>
              <a:t>Spustelėję redag. ruoš. pavad. stilių</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5" name="Footer Placeholder 4"/>
          <p:cNvSpPr>
            <a:spLocks noGrp="1"/>
          </p:cNvSpPr>
          <p:nvPr>
            <p:ph type="ftr" sz="quarter" idx="11"/>
          </p:nvPr>
        </p:nvSpPr>
        <p:spPr/>
        <p:txBody>
          <a:bodyPr/>
          <a:lstStyle/>
          <a:p>
            <a:endParaRPr lang="lt-L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503656540"/>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5" name="Footer Placeholder 4"/>
          <p:cNvSpPr>
            <a:spLocks noGrp="1"/>
          </p:cNvSpPr>
          <p:nvPr>
            <p:ph type="ftr" sz="quarter" idx="11"/>
          </p:nvPr>
        </p:nvSpPr>
        <p:spPr/>
        <p:txBody>
          <a:bodyPr/>
          <a:lstStyle/>
          <a:p>
            <a:endParaRPr lang="lt-L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187440334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6" name="Footer Placeholder 5"/>
          <p:cNvSpPr>
            <a:spLocks noGrp="1"/>
          </p:cNvSpPr>
          <p:nvPr>
            <p:ph type="ftr" sz="quarter" idx="11"/>
          </p:nvPr>
        </p:nvSpPr>
        <p:spPr/>
        <p:txBody>
          <a:bodyPr/>
          <a:lstStyle/>
          <a:p>
            <a:endParaRPr lang="lt-L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2386287424"/>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smtClean="0"/>
              <a:t>Spustelėję redag. ruoš. pavad. stilių</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8" name="Footer Placeholder 7"/>
          <p:cNvSpPr>
            <a:spLocks noGrp="1"/>
          </p:cNvSpPr>
          <p:nvPr>
            <p:ph type="ftr" sz="quarter" idx="11"/>
          </p:nvPr>
        </p:nvSpPr>
        <p:spPr/>
        <p:txBody>
          <a:bodyPr/>
          <a:lstStyle/>
          <a:p>
            <a:endParaRPr lang="lt-L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383878717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4" name="Footer Placeholder 3"/>
          <p:cNvSpPr>
            <a:spLocks noGrp="1"/>
          </p:cNvSpPr>
          <p:nvPr>
            <p:ph type="ftr" sz="quarter" idx="11"/>
          </p:nvPr>
        </p:nvSpPr>
        <p:spPr/>
        <p:txBody>
          <a:bodyPr/>
          <a:lstStyle/>
          <a:p>
            <a:endParaRPr lang="lt-L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350201763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3" name="Footer Placeholder 2"/>
          <p:cNvSpPr>
            <a:spLocks noGrp="1"/>
          </p:cNvSpPr>
          <p:nvPr>
            <p:ph type="ftr" sz="quarter" idx="11"/>
          </p:nvPr>
        </p:nvSpPr>
        <p:spPr/>
        <p:txBody>
          <a:bodyPr/>
          <a:lstStyle/>
          <a:p>
            <a:endParaRPr lang="lt-L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105372070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lt-LT" smtClean="0"/>
              <a:t>Spustelėję redag. ruoš. pavad. stilių</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6" name="Footer Placeholder 5"/>
          <p:cNvSpPr>
            <a:spLocks noGrp="1"/>
          </p:cNvSpPr>
          <p:nvPr>
            <p:ph type="ftr" sz="quarter" idx="11"/>
          </p:nvPr>
        </p:nvSpPr>
        <p:spPr/>
        <p:txBody>
          <a:bodyPr/>
          <a:lstStyle/>
          <a:p>
            <a:endParaRPr lang="lt-L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3230144693"/>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6" name="Footer Placeholder 5"/>
          <p:cNvSpPr>
            <a:spLocks noGrp="1"/>
          </p:cNvSpPr>
          <p:nvPr>
            <p:ph type="ftr" sz="quarter" idx="11"/>
          </p:nvPr>
        </p:nvSpPr>
        <p:spPr/>
        <p:txBody>
          <a:bodyPr/>
          <a:lstStyle/>
          <a:p>
            <a:endParaRPr lang="lt-L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1009779140"/>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5" name="Footer Placeholder 4"/>
          <p:cNvSpPr>
            <a:spLocks noGrp="1"/>
          </p:cNvSpPr>
          <p:nvPr>
            <p:ph type="ftr" sz="quarter" idx="11"/>
          </p:nvPr>
        </p:nvSpPr>
        <p:spPr/>
        <p:txBody>
          <a:bodyPr/>
          <a:lstStyle/>
          <a:p>
            <a:endParaRPr lang="lt-L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4657678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smtClean="0"/>
              <a:t>Spustelėję redag. ruoš. pavad. stilių</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5" name="Footer Placeholder 4"/>
          <p:cNvSpPr>
            <a:spLocks noGrp="1"/>
          </p:cNvSpPr>
          <p:nvPr>
            <p:ph type="ftr" sz="quarter" idx="11"/>
          </p:nvPr>
        </p:nvSpPr>
        <p:spPr/>
        <p:txBody>
          <a:bodyPr/>
          <a:lstStyle/>
          <a:p>
            <a:endParaRPr lang="lt-L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69E5561-29F6-4ACB-B906-3727A5F16CE9}" type="slidenum">
              <a:rPr lang="lt-LT" smtClean="0"/>
              <a:pPr/>
              <a:t>‹#›</a:t>
            </a:fld>
            <a:endParaRPr lang="lt-L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84996807"/>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smtClean="0"/>
              <a:t>Spustelėję redag. ruoš. teksto stilių</a:t>
            </a:r>
          </a:p>
        </p:txBody>
      </p:sp>
      <p:sp>
        <p:nvSpPr>
          <p:cNvPr id="5" name="Date Placeholder 4"/>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6" name="Footer Placeholder 5"/>
          <p:cNvSpPr>
            <a:spLocks noGrp="1"/>
          </p:cNvSpPr>
          <p:nvPr>
            <p:ph type="ftr" sz="quarter" idx="11"/>
          </p:nvPr>
        </p:nvSpPr>
        <p:spPr/>
        <p:txBody>
          <a:bodyPr/>
          <a:lstStyle/>
          <a:p>
            <a:endParaRPr lang="lt-L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22227355"/>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smtClean="0"/>
              <a:t>Spustelėję redag. ruoš. pavad.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smtClean="0"/>
              <a:t>Spustelėję redag. ruoš. teksto stilių</a:t>
            </a:r>
          </a:p>
        </p:txBody>
      </p:sp>
      <p:sp>
        <p:nvSpPr>
          <p:cNvPr id="5" name="Date Placeholder 4"/>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6" name="Footer Placeholder 5"/>
          <p:cNvSpPr>
            <a:spLocks noGrp="1"/>
          </p:cNvSpPr>
          <p:nvPr>
            <p:ph type="ftr" sz="quarter" idx="11"/>
          </p:nvPr>
        </p:nvSpPr>
        <p:spPr/>
        <p:txBody>
          <a:bodyPr/>
          <a:lstStyle/>
          <a:p>
            <a:endParaRPr lang="lt-L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69E5561-29F6-4ACB-B906-3727A5F16CE9}" type="slidenum">
              <a:rPr lang="lt-LT" smtClean="0"/>
              <a:pPr/>
              <a:t>‹#›</a:t>
            </a:fld>
            <a:endParaRPr lang="lt-L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88916720"/>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lt-LT" smtClean="0"/>
              <a:t>Spustelėję redag. ruoš. pavad.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smtClean="0"/>
              <a:t>Spustelėję redag. ruoš. teksto stilių</a:t>
            </a:r>
          </a:p>
        </p:txBody>
      </p:sp>
      <p:sp>
        <p:nvSpPr>
          <p:cNvPr id="5" name="Date Placeholder 4"/>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6" name="Footer Placeholder 5"/>
          <p:cNvSpPr>
            <a:spLocks noGrp="1"/>
          </p:cNvSpPr>
          <p:nvPr>
            <p:ph type="ftr" sz="quarter" idx="11"/>
          </p:nvPr>
        </p:nvSpPr>
        <p:spPr/>
        <p:txBody>
          <a:bodyPr/>
          <a:lstStyle/>
          <a:p>
            <a:endParaRPr lang="lt-L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3051959549"/>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5" name="Footer Placeholder 4"/>
          <p:cNvSpPr>
            <a:spLocks noGrp="1"/>
          </p:cNvSpPr>
          <p:nvPr>
            <p:ph type="ftr" sz="quarter" idx="11"/>
          </p:nvPr>
        </p:nvSpPr>
        <p:spPr/>
        <p:txBody>
          <a:bodyPr/>
          <a:lstStyle/>
          <a:p>
            <a:endParaRPr lang="lt-L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2400279511"/>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3118E24D-4B35-42AA-8A37-7F9B0F86A033}" type="datetimeFigureOut">
              <a:rPr lang="lt-LT" smtClean="0"/>
              <a:pPr/>
              <a:t>2015.01.22</a:t>
            </a:fld>
            <a:endParaRPr lang="lt-LT"/>
          </a:p>
        </p:txBody>
      </p:sp>
      <p:sp>
        <p:nvSpPr>
          <p:cNvPr id="5" name="Footer Placeholder 4"/>
          <p:cNvSpPr>
            <a:spLocks noGrp="1"/>
          </p:cNvSpPr>
          <p:nvPr>
            <p:ph type="ftr" sz="quarter" idx="11"/>
          </p:nvPr>
        </p:nvSpPr>
        <p:spPr/>
        <p:txBody>
          <a:bodyPr/>
          <a:lstStyle/>
          <a:p>
            <a:endParaRPr lang="lt-L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69E5561-29F6-4ACB-B906-3727A5F16CE9}" type="slidenum">
              <a:rPr lang="lt-LT" smtClean="0"/>
              <a:pPr/>
              <a:t>‹#›</a:t>
            </a:fld>
            <a:endParaRPr lang="lt-LT"/>
          </a:p>
        </p:txBody>
      </p:sp>
    </p:spTree>
    <p:extLst>
      <p:ext uri="{BB962C8B-B14F-4D97-AF65-F5344CB8AC3E}">
        <p14:creationId xmlns:p14="http://schemas.microsoft.com/office/powerpoint/2010/main" val="3241709817"/>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118E24D-4B35-42AA-8A37-7F9B0F86A033}" type="datetimeFigureOut">
              <a:rPr lang="lt-LT" smtClean="0"/>
              <a:pPr/>
              <a:t>2015.01.22</a:t>
            </a:fld>
            <a:endParaRPr lang="lt-L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lt-L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69E5561-29F6-4ACB-B906-3727A5F16CE9}" type="slidenum">
              <a:rPr lang="lt-LT" smtClean="0"/>
              <a:pPr/>
              <a:t>‹#›</a:t>
            </a:fld>
            <a:endParaRPr lang="lt-LT"/>
          </a:p>
        </p:txBody>
      </p:sp>
    </p:spTree>
    <p:extLst>
      <p:ext uri="{BB962C8B-B14F-4D97-AF65-F5344CB8AC3E}">
        <p14:creationId xmlns:p14="http://schemas.microsoft.com/office/powerpoint/2010/main" val="1833007305"/>
      </p:ext>
    </p:extLst>
  </p:cSld>
  <p:clrMap bg1="lt1" tx1="dk1" bg2="lt2" tx2="dk2" accent1="accent1" accent2="accent2" accent3="accent3" accent4="accent4" accent5="accent5" accent6="accent6" hlink="hlink" folHlink="folHlink"/>
  <p:sldLayoutIdLst>
    <p:sldLayoutId id="2147484275" r:id="rId1"/>
    <p:sldLayoutId id="2147484276" r:id="rId2"/>
    <p:sldLayoutId id="2147484277" r:id="rId3"/>
    <p:sldLayoutId id="2147484278" r:id="rId4"/>
    <p:sldLayoutId id="2147484279" r:id="rId5"/>
    <p:sldLayoutId id="2147484280" r:id="rId6"/>
    <p:sldLayoutId id="2147484281" r:id="rId7"/>
    <p:sldLayoutId id="2147484282" r:id="rId8"/>
    <p:sldLayoutId id="2147484283" r:id="rId9"/>
    <p:sldLayoutId id="2147484284" r:id="rId10"/>
    <p:sldLayoutId id="2147484285" r:id="rId11"/>
    <p:sldLayoutId id="2147484286" r:id="rId12"/>
    <p:sldLayoutId id="2147484287" r:id="rId13"/>
    <p:sldLayoutId id="2147484288" r:id="rId14"/>
    <p:sldLayoutId id="2147484289" r:id="rId15"/>
    <p:sldLayoutId id="2147484290" r:id="rId16"/>
  </p:sldLayoutIdLst>
  <p:transition spd="slow">
    <p:wipe/>
  </p:transition>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a:stretch>
            <a:fillRect/>
          </a:stretch>
        </p:blipFill>
        <p:spPr>
          <a:xfrm>
            <a:off x="4201297" y="871247"/>
            <a:ext cx="7722971" cy="5784774"/>
          </a:xfrm>
          <a:prstGeom prst="rect">
            <a:avLst/>
          </a:prstGeom>
        </p:spPr>
      </p:pic>
      <p:sp>
        <p:nvSpPr>
          <p:cNvPr id="5" name="Pavadinimas 4"/>
          <p:cNvSpPr>
            <a:spLocks noGrp="1"/>
          </p:cNvSpPr>
          <p:nvPr>
            <p:ph type="title"/>
          </p:nvPr>
        </p:nvSpPr>
        <p:spPr>
          <a:xfrm>
            <a:off x="1655806" y="0"/>
            <a:ext cx="9794789" cy="883414"/>
          </a:xfrm>
        </p:spPr>
        <p:txBody>
          <a:bodyPr>
            <a:normAutofit fontScale="90000"/>
          </a:bodyPr>
          <a:lstStyle/>
          <a:p>
            <a:pPr lvl="0">
              <a:spcBef>
                <a:spcPts val="1000"/>
              </a:spcBef>
            </a:pPr>
            <a:r>
              <a:rPr lang="lt-LT" sz="5400" b="1" dirty="0">
                <a:solidFill>
                  <a:prstClr val="black">
                    <a:lumMod val="95000"/>
                    <a:lumOff val="5000"/>
                  </a:prstClr>
                </a:solidFill>
                <a:latin typeface="Times New Roman" panose="02020603050405020304" pitchFamily="18" charset="0"/>
                <a:ea typeface="+mn-ea"/>
                <a:cs typeface="Times New Roman" panose="02020603050405020304" pitchFamily="18" charset="0"/>
              </a:rPr>
              <a:t>Biblijos ženklai lietuvių literatūroje</a:t>
            </a:r>
            <a:br>
              <a:rPr lang="lt-LT" sz="5400" b="1" dirty="0">
                <a:solidFill>
                  <a:prstClr val="black">
                    <a:lumMod val="95000"/>
                    <a:lumOff val="5000"/>
                  </a:prstClr>
                </a:solidFill>
                <a:latin typeface="Times New Roman" panose="02020603050405020304" pitchFamily="18" charset="0"/>
                <a:ea typeface="+mn-ea"/>
                <a:cs typeface="Times New Roman" panose="02020603050405020304" pitchFamily="18" charset="0"/>
              </a:rPr>
            </a:br>
            <a:endParaRPr lang="lt-LT" dirty="0"/>
          </a:p>
        </p:txBody>
      </p:sp>
      <p:sp>
        <p:nvSpPr>
          <p:cNvPr id="6" name="TextBox 5"/>
          <p:cNvSpPr txBox="1"/>
          <p:nvPr/>
        </p:nvSpPr>
        <p:spPr>
          <a:xfrm>
            <a:off x="284206" y="4065373"/>
            <a:ext cx="3682313" cy="2308324"/>
          </a:xfrm>
          <a:prstGeom prst="rect">
            <a:avLst/>
          </a:prstGeom>
          <a:noFill/>
        </p:spPr>
        <p:txBody>
          <a:bodyPr wrap="square" rtlCol="0">
            <a:spAutoFit/>
          </a:bodyPr>
          <a:lstStyle/>
          <a:p>
            <a:r>
              <a:rPr lang="lt-LT" sz="3600" b="1" i="1" dirty="0">
                <a:solidFill>
                  <a:prstClr val="black">
                    <a:lumMod val="85000"/>
                    <a:lumOff val="15000"/>
                  </a:prstClr>
                </a:solidFill>
                <a:latin typeface="Times New Roman" panose="02020603050405020304" pitchFamily="18" charset="0"/>
                <a:ea typeface="+mj-ea"/>
                <a:cs typeface="Times New Roman" pitchFamily="18" charset="0"/>
              </a:rPr>
              <a:t>Integruota lietuvių literatūros ir tikybos pamoka 10 b klasėje</a:t>
            </a:r>
            <a:endParaRPr lang="lt-LT" dirty="0"/>
          </a:p>
        </p:txBody>
      </p:sp>
    </p:spTree>
    <p:extLst>
      <p:ext uri="{BB962C8B-B14F-4D97-AF65-F5344CB8AC3E}">
        <p14:creationId xmlns:p14="http://schemas.microsoft.com/office/powerpoint/2010/main" val="23784238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Autofit/>
          </a:bodyPr>
          <a:lstStyle/>
          <a:p>
            <a:r>
              <a:rPr lang="lt-LT" sz="2800" b="1" i="1" dirty="0" smtClean="0">
                <a:latin typeface="Times New Roman" panose="02020603050405020304" pitchFamily="18" charset="0"/>
                <a:cs typeface="Times New Roman" panose="02020603050405020304" pitchFamily="18" charset="0"/>
              </a:rPr>
              <a:t>,,...kitos išeities nėra: jei norime suprasti save ir pasaulį, kuriame gyvename, turime mėginti pažinti jo šaknis- ne tik antikines, bet ir biblines.‘‘ A. </a:t>
            </a:r>
            <a:r>
              <a:rPr lang="lt-LT" sz="2800" b="1" i="1" dirty="0" err="1" smtClean="0">
                <a:latin typeface="Times New Roman" panose="02020603050405020304" pitchFamily="18" charset="0"/>
                <a:cs typeface="Times New Roman" panose="02020603050405020304" pitchFamily="18" charset="0"/>
              </a:rPr>
              <a:t>Šviderkovna</a:t>
            </a:r>
            <a:r>
              <a:rPr lang="lt-LT" sz="2800" dirty="0" smtClean="0"/>
              <a:t/>
            </a:r>
            <a:br>
              <a:rPr lang="lt-LT" sz="2800" dirty="0" smtClean="0"/>
            </a:br>
            <a:r>
              <a:rPr lang="lt-LT" sz="2800" dirty="0" smtClean="0"/>
              <a:t>                                                                                                  </a:t>
            </a:r>
            <a:endParaRPr lang="lt-LT" sz="2800" dirty="0"/>
          </a:p>
        </p:txBody>
      </p:sp>
      <p:sp>
        <p:nvSpPr>
          <p:cNvPr id="3" name="Turinio vietos rezervavimo ženklas 2"/>
          <p:cNvSpPr>
            <a:spLocks noGrp="1"/>
          </p:cNvSpPr>
          <p:nvPr>
            <p:ph idx="1"/>
          </p:nvPr>
        </p:nvSpPr>
        <p:spPr>
          <a:xfrm>
            <a:off x="646111" y="2279560"/>
            <a:ext cx="8946541" cy="4123385"/>
          </a:xfrm>
        </p:spPr>
        <p:txBody>
          <a:bodyPr>
            <a:normAutofit lnSpcReduction="10000"/>
          </a:bodyPr>
          <a:lstStyle/>
          <a:p>
            <a:pPr marL="0" indent="0">
              <a:buNone/>
            </a:pPr>
            <a:endParaRPr lang="lt-LT" sz="1800" dirty="0" smtClean="0"/>
          </a:p>
          <a:p>
            <a:pPr marL="0" indent="0">
              <a:buNone/>
            </a:pPr>
            <a:r>
              <a:rPr lang="lt-LT" sz="2800" b="1" dirty="0" smtClean="0">
                <a:latin typeface="Times New Roman" panose="02020603050405020304" pitchFamily="18" charset="0"/>
                <a:cs typeface="Times New Roman" panose="02020603050405020304" pitchFamily="18" charset="0"/>
              </a:rPr>
              <a:t>Pamokos tikslas</a:t>
            </a:r>
            <a:endParaRPr lang="lt-LT" sz="2800" b="1" dirty="0">
              <a:latin typeface="Times New Roman" panose="02020603050405020304" pitchFamily="18" charset="0"/>
              <a:cs typeface="Times New Roman" panose="02020603050405020304" pitchFamily="18" charset="0"/>
            </a:endParaRPr>
          </a:p>
          <a:p>
            <a:pPr marL="0" indent="0">
              <a:buNone/>
            </a:pPr>
            <a:r>
              <a:rPr lang="lt-LT" sz="2800" dirty="0">
                <a:latin typeface="Times New Roman" panose="02020603050405020304" pitchFamily="18" charset="0"/>
                <a:cs typeface="Times New Roman" panose="02020603050405020304" pitchFamily="18" charset="0"/>
              </a:rPr>
              <a:t>A</a:t>
            </a:r>
            <a:r>
              <a:rPr lang="lt-LT" sz="2800" cap="none" dirty="0" smtClean="0">
                <a:latin typeface="Times New Roman" panose="02020603050405020304" pitchFamily="18" charset="0"/>
                <a:cs typeface="Times New Roman" panose="02020603050405020304" pitchFamily="18" charset="0"/>
              </a:rPr>
              <a:t>tpažinti Biblijos ženklus kultūros ir literatūros tekstuose.</a:t>
            </a:r>
            <a:endParaRPr lang="lt-LT" sz="2800" dirty="0" smtClean="0">
              <a:latin typeface="Times New Roman" panose="02020603050405020304" pitchFamily="18" charset="0"/>
              <a:cs typeface="Times New Roman" panose="02020603050405020304" pitchFamily="18" charset="0"/>
            </a:endParaRPr>
          </a:p>
          <a:p>
            <a:pPr marL="0" indent="0">
              <a:buNone/>
            </a:pPr>
            <a:r>
              <a:rPr lang="lt-LT" sz="2800" b="1" dirty="0" smtClean="0">
                <a:latin typeface="Times New Roman" panose="02020603050405020304" pitchFamily="18" charset="0"/>
                <a:cs typeface="Times New Roman" panose="02020603050405020304" pitchFamily="18" charset="0"/>
              </a:rPr>
              <a:t>Pamokos uždavinys</a:t>
            </a:r>
            <a:endParaRPr lang="lt-LT" sz="2800" b="1" dirty="0">
              <a:latin typeface="Times New Roman" panose="02020603050405020304" pitchFamily="18" charset="0"/>
              <a:cs typeface="Times New Roman" panose="02020603050405020304" pitchFamily="18" charset="0"/>
            </a:endParaRPr>
          </a:p>
          <a:p>
            <a:pPr marL="0" indent="0">
              <a:buNone/>
            </a:pPr>
            <a:r>
              <a:rPr lang="lt-LT" sz="2800" dirty="0" smtClean="0">
                <a:latin typeface="Times New Roman" panose="02020603050405020304" pitchFamily="18" charset="0"/>
                <a:cs typeface="Times New Roman" panose="02020603050405020304" pitchFamily="18" charset="0"/>
              </a:rPr>
              <a:t>S</a:t>
            </a:r>
            <a:r>
              <a:rPr lang="lt-LT" sz="2800" cap="none" dirty="0" smtClean="0">
                <a:latin typeface="Times New Roman" panose="02020603050405020304" pitchFamily="18" charset="0"/>
                <a:cs typeface="Times New Roman" panose="02020603050405020304" pitchFamily="18" charset="0"/>
              </a:rPr>
              <a:t>kaitydami ir grupelėse analizuodami lietuvių rašytojų tekstus, </a:t>
            </a:r>
            <a:r>
              <a:rPr lang="lt-LT" sz="2800" dirty="0" smtClean="0">
                <a:latin typeface="Times New Roman" panose="02020603050405020304" pitchFamily="18" charset="0"/>
                <a:cs typeface="Times New Roman" panose="02020603050405020304" pitchFamily="18" charset="0"/>
              </a:rPr>
              <a:t>gebėsime</a:t>
            </a:r>
            <a:r>
              <a:rPr lang="lt-LT" sz="2800" cap="none" dirty="0" smtClean="0">
                <a:latin typeface="Times New Roman" panose="02020603050405020304" pitchFamily="18" charset="0"/>
                <a:cs typeface="Times New Roman" panose="02020603050405020304" pitchFamily="18" charset="0"/>
              </a:rPr>
              <a:t> juose atpažinti ir paaiškinti  Šventojo </a:t>
            </a:r>
            <a:r>
              <a:rPr lang="lt-LT" sz="2800" dirty="0">
                <a:latin typeface="Times New Roman" panose="02020603050405020304" pitchFamily="18" charset="0"/>
                <a:cs typeface="Times New Roman" panose="02020603050405020304" pitchFamily="18" charset="0"/>
              </a:rPr>
              <a:t>R</a:t>
            </a:r>
            <a:r>
              <a:rPr lang="lt-LT" sz="2800" cap="none" dirty="0" smtClean="0">
                <a:latin typeface="Times New Roman" panose="02020603050405020304" pitchFamily="18" charset="0"/>
                <a:cs typeface="Times New Roman" panose="02020603050405020304" pitchFamily="18" charset="0"/>
              </a:rPr>
              <a:t>ašto ženklus.</a:t>
            </a:r>
          </a:p>
          <a:p>
            <a:pPr marL="0" indent="0">
              <a:buNone/>
            </a:pPr>
            <a:r>
              <a:rPr lang="lt-LT" sz="2800" dirty="0" smtClean="0">
                <a:latin typeface="Times New Roman" panose="02020603050405020304" pitchFamily="18" charset="0"/>
                <a:cs typeface="Times New Roman" panose="02020603050405020304" pitchFamily="18" charset="0"/>
              </a:rPr>
              <a:t>Išklausę mokytojų pasakojimų apie iškilias asmenybes, pagilinsime krikščioniškas vertybines nuostatas.</a:t>
            </a:r>
            <a:endParaRPr lang="lt-L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6309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5" name="Object 1"/>
          <p:cNvGraphicFramePr>
            <a:graphicFrameLocks noChangeAspect="1"/>
          </p:cNvGraphicFramePr>
          <p:nvPr>
            <p:extLst>
              <p:ext uri="{D42A27DB-BD31-4B8C-83A1-F6EECF244321}">
                <p14:modId xmlns:p14="http://schemas.microsoft.com/office/powerpoint/2010/main" val="3564301941"/>
              </p:ext>
            </p:extLst>
          </p:nvPr>
        </p:nvGraphicFramePr>
        <p:xfrm>
          <a:off x="1916482" y="163540"/>
          <a:ext cx="10151950" cy="6570448"/>
        </p:xfrm>
        <a:graphic>
          <a:graphicData uri="http://schemas.openxmlformats.org/presentationml/2006/ole">
            <mc:AlternateContent xmlns:mc="http://schemas.openxmlformats.org/markup-compatibility/2006">
              <mc:Choice xmlns:v="urn:schemas-microsoft-com:vml" Requires="v">
                <p:oleObj spid="_x0000_s1043" name="Skaidrė" r:id="rId3" imgW="7776927" imgH="5832195" progId="PowerPoint.Slide.8">
                  <p:embed/>
                </p:oleObj>
              </mc:Choice>
              <mc:Fallback>
                <p:oleObj name="Skaidrė" r:id="rId3" imgW="7776927" imgH="5832195" progId="PowerPoint.Slide.8">
                  <p:embed/>
                  <p:pic>
                    <p:nvPicPr>
                      <p:cNvPr id="0" name="Picture 1"/>
                      <p:cNvPicPr>
                        <a:picLocks noChangeAspect="1" noChangeArrowheads="1"/>
                      </p:cNvPicPr>
                      <p:nvPr/>
                    </p:nvPicPr>
                    <p:blipFill>
                      <a:blip r:embed="rId4"/>
                      <a:srcRect/>
                      <a:stretch>
                        <a:fillRect/>
                      </a:stretch>
                    </p:blipFill>
                    <p:spPr bwMode="auto">
                      <a:xfrm>
                        <a:off x="1916482" y="163540"/>
                        <a:ext cx="10151950" cy="6570448"/>
                      </a:xfrm>
                      <a:prstGeom prst="rect">
                        <a:avLst/>
                      </a:prstGeom>
                      <a:noFill/>
                      <a:extLst/>
                    </p:spPr>
                  </p:pic>
                </p:oleObj>
              </mc:Fallback>
            </mc:AlternateContent>
          </a:graphicData>
        </a:graphic>
      </p:graphicFrame>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urinio vietos rezervavimo ženklas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012871" y="2689065"/>
            <a:ext cx="3302327" cy="3953221"/>
          </a:xfrm>
        </p:spPr>
      </p:pic>
      <p:pic>
        <p:nvPicPr>
          <p:cNvPr id="16386" name="Picture 2" descr="http://upload.wikimedia.org/wikipedia/bat-smg/e/e7/Donelaitis.jpg"/>
          <p:cNvPicPr>
            <a:picLocks noChangeAspect="1" noChangeArrowheads="1"/>
          </p:cNvPicPr>
          <p:nvPr/>
        </p:nvPicPr>
        <p:blipFill>
          <a:blip r:embed="rId3" cstate="print"/>
          <a:srcRect/>
          <a:stretch>
            <a:fillRect/>
          </a:stretch>
        </p:blipFill>
        <p:spPr bwMode="auto">
          <a:xfrm>
            <a:off x="6964853" y="283145"/>
            <a:ext cx="3201579" cy="3448596"/>
          </a:xfrm>
          <a:prstGeom prst="rect">
            <a:avLst/>
          </a:prstGeom>
          <a:noFill/>
        </p:spPr>
      </p:pic>
      <p:sp>
        <p:nvSpPr>
          <p:cNvPr id="13" name="TextBox 12"/>
          <p:cNvSpPr txBox="1"/>
          <p:nvPr/>
        </p:nvSpPr>
        <p:spPr>
          <a:xfrm>
            <a:off x="7080422" y="3973179"/>
            <a:ext cx="4386648" cy="1384995"/>
          </a:xfrm>
          <a:prstGeom prst="rect">
            <a:avLst/>
          </a:prstGeom>
          <a:noFill/>
        </p:spPr>
        <p:txBody>
          <a:bodyPr wrap="square" rtlCol="0">
            <a:spAutoFit/>
          </a:bodyPr>
          <a:lstStyle/>
          <a:p>
            <a:r>
              <a:rPr lang="lt-LT" sz="2800" b="1" i="1" dirty="0">
                <a:latin typeface="Times New Roman" panose="02020603050405020304" pitchFamily="18" charset="0"/>
                <a:ea typeface="Calibri" panose="020F0502020204030204" pitchFamily="34" charset="0"/>
                <a:cs typeface="Times New Roman" panose="02020603050405020304" pitchFamily="18" charset="0"/>
              </a:rPr>
              <a:t>K. Donelaitis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r>
              <a:rPr lang="lt-LT" sz="2800" dirty="0">
                <a:latin typeface="Times New Roman" panose="02020603050405020304" pitchFamily="18" charset="0"/>
                <a:ea typeface="Calibri" panose="020F0502020204030204" pitchFamily="34" charset="0"/>
                <a:cs typeface="Times New Roman" panose="02020603050405020304" pitchFamily="18" charset="0"/>
              </a:rPr>
              <a:t>Tolminkiemio pastorius</a:t>
            </a:r>
          </a:p>
          <a:p>
            <a:r>
              <a:rPr lang="lt-LT" sz="2800" dirty="0" smtClean="0">
                <a:latin typeface="Times New Roman" panose="02020603050405020304" pitchFamily="18" charset="0"/>
                <a:ea typeface="Calibri" panose="020F0502020204030204" pitchFamily="34" charset="0"/>
                <a:cs typeface="Times New Roman" panose="02020603050405020304" pitchFamily="18" charset="0"/>
              </a:rPr>
              <a:t>Epinė poema </a:t>
            </a:r>
            <a:r>
              <a:rPr lang="lt-LT" sz="2800" dirty="0">
                <a:latin typeface="Times New Roman" panose="02020603050405020304" pitchFamily="18" charset="0"/>
                <a:ea typeface="Calibri" panose="020F0502020204030204" pitchFamily="34" charset="0"/>
                <a:cs typeface="Times New Roman" panose="02020603050405020304" pitchFamily="18" charset="0"/>
              </a:rPr>
              <a:t>„Metai“</a:t>
            </a:r>
            <a:endParaRPr lang="lt-LT"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TextBox 14"/>
          <p:cNvSpPr txBox="1"/>
          <p:nvPr/>
        </p:nvSpPr>
        <p:spPr>
          <a:xfrm>
            <a:off x="1863308" y="629134"/>
            <a:ext cx="4276717" cy="1815882"/>
          </a:xfrm>
          <a:prstGeom prst="rect">
            <a:avLst/>
          </a:prstGeom>
          <a:noFill/>
        </p:spPr>
        <p:txBody>
          <a:bodyPr wrap="square" rtlCol="0">
            <a:spAutoFit/>
          </a:bodyPr>
          <a:lstStyle/>
          <a:p>
            <a:pPr lvl="0" indent="-228600">
              <a:buClr>
                <a:prstClr val="black"/>
              </a:buClr>
            </a:pPr>
            <a:r>
              <a:rPr lang="lt-LT" sz="2800" b="1" i="1" dirty="0">
                <a:solidFill>
                  <a:prstClr val="black"/>
                </a:solidFill>
                <a:latin typeface="Times New Roman" panose="02020603050405020304" pitchFamily="18" charset="0"/>
                <a:cs typeface="Times New Roman" panose="02020603050405020304" pitchFamily="18" charset="0"/>
              </a:rPr>
              <a:t>M. Mažvydas                                                         </a:t>
            </a:r>
          </a:p>
          <a:p>
            <a:pPr lvl="0" indent="-228600">
              <a:buClr>
                <a:prstClr val="black"/>
              </a:buClr>
            </a:pPr>
            <a:r>
              <a:rPr lang="lt-LT" sz="2800" dirty="0">
                <a:solidFill>
                  <a:prstClr val="black"/>
                </a:solidFill>
                <a:latin typeface="Times New Roman" panose="02020603050405020304" pitchFamily="18" charset="0"/>
                <a:cs typeface="Times New Roman" panose="02020603050405020304" pitchFamily="18" charset="0"/>
              </a:rPr>
              <a:t>Ragainės klebonas                                      </a:t>
            </a:r>
          </a:p>
          <a:p>
            <a:pPr lvl="0" indent="-228600">
              <a:buClr>
                <a:prstClr val="black"/>
              </a:buClr>
            </a:pPr>
            <a:r>
              <a:rPr lang="lt-LT" sz="2800" dirty="0">
                <a:solidFill>
                  <a:prstClr val="black"/>
                </a:solidFill>
                <a:latin typeface="Times New Roman" panose="02020603050405020304" pitchFamily="18" charset="0"/>
                <a:cs typeface="Times New Roman" panose="02020603050405020304" pitchFamily="18" charset="0"/>
              </a:rPr>
              <a:t>Pirmos lietuviškos knygos autorius                   </a:t>
            </a:r>
          </a:p>
        </p:txBody>
      </p:sp>
    </p:spTree>
    <p:extLst>
      <p:ext uri="{BB962C8B-B14F-4D97-AF65-F5344CB8AC3E}">
        <p14:creationId xmlns:p14="http://schemas.microsoft.com/office/powerpoint/2010/main" val="1893650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490694" y="457200"/>
            <a:ext cx="3955553" cy="5795319"/>
          </a:xfrm>
        </p:spPr>
      </p:pic>
      <p:sp>
        <p:nvSpPr>
          <p:cNvPr id="2" name="TextBox 1"/>
          <p:cNvSpPr txBox="1"/>
          <p:nvPr/>
        </p:nvSpPr>
        <p:spPr>
          <a:xfrm>
            <a:off x="963827" y="1618735"/>
            <a:ext cx="4337222" cy="1815882"/>
          </a:xfrm>
          <a:prstGeom prst="rect">
            <a:avLst/>
          </a:prstGeom>
          <a:noFill/>
        </p:spPr>
        <p:txBody>
          <a:bodyPr wrap="square" rtlCol="0">
            <a:spAutoFit/>
          </a:bodyPr>
          <a:lstStyle/>
          <a:p>
            <a:r>
              <a:rPr lang="lt-LT" sz="2800" b="1" i="1" dirty="0">
                <a:solidFill>
                  <a:prstClr val="black"/>
                </a:solidFill>
                <a:latin typeface="Times New Roman" panose="02020603050405020304" pitchFamily="18" charset="0"/>
                <a:ea typeface="+mj-ea"/>
                <a:cs typeface="Times New Roman" panose="02020603050405020304" pitchFamily="18" charset="0"/>
              </a:rPr>
              <a:t>Kunigas</a:t>
            </a:r>
            <a:r>
              <a:rPr lang="lt-LT" sz="2800" b="1" i="1" cap="all" dirty="0">
                <a:solidFill>
                  <a:prstClr val="black"/>
                </a:solidFill>
                <a:latin typeface="Times New Roman" panose="02020603050405020304" pitchFamily="18" charset="0"/>
                <a:ea typeface="+mj-ea"/>
                <a:cs typeface="Times New Roman" panose="02020603050405020304" pitchFamily="18" charset="0"/>
              </a:rPr>
              <a:t> A. </a:t>
            </a:r>
            <a:r>
              <a:rPr lang="lt-LT" sz="2800" b="1" i="1" cap="all" dirty="0" err="1">
                <a:solidFill>
                  <a:prstClr val="black"/>
                </a:solidFill>
                <a:latin typeface="Times New Roman" panose="02020603050405020304" pitchFamily="18" charset="0"/>
                <a:ea typeface="+mj-ea"/>
                <a:cs typeface="Times New Roman" panose="02020603050405020304" pitchFamily="18" charset="0"/>
              </a:rPr>
              <a:t>sTRAZDAS</a:t>
            </a:r>
            <a:r>
              <a:rPr lang="lt-LT" sz="2800" b="1" i="1" cap="all" dirty="0">
                <a:solidFill>
                  <a:prstClr val="black"/>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r>
            <a:br>
              <a:rPr lang="lt-LT" sz="2800" b="1" i="1" cap="all" dirty="0">
                <a:solidFill>
                  <a:prstClr val="black"/>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br>
            <a:r>
              <a:rPr lang="lt-LT" sz="2800" dirty="0">
                <a:solidFill>
                  <a:prstClr val="black"/>
                </a:solidFill>
                <a:latin typeface="Times New Roman" panose="02020603050405020304" pitchFamily="18" charset="0"/>
                <a:ea typeface="+mj-ea"/>
                <a:cs typeface="Times New Roman" panose="02020603050405020304" pitchFamily="18" charset="0"/>
              </a:rPr>
              <a:t>Eilėraščių rinkinys </a:t>
            </a:r>
            <a:r>
              <a:rPr lang="lt-LT" sz="2800" cap="all" dirty="0">
                <a:solidFill>
                  <a:prstClr val="black"/>
                </a:solidFill>
                <a:latin typeface="Times New Roman" panose="02020603050405020304" pitchFamily="18" charset="0"/>
                <a:ea typeface="+mj-ea"/>
                <a:cs typeface="Times New Roman" panose="02020603050405020304" pitchFamily="18" charset="0"/>
              </a:rPr>
              <a:t/>
            </a:r>
            <a:br>
              <a:rPr lang="lt-LT" sz="2800" cap="all" dirty="0">
                <a:solidFill>
                  <a:prstClr val="black"/>
                </a:solidFill>
                <a:latin typeface="Times New Roman" panose="02020603050405020304" pitchFamily="18" charset="0"/>
                <a:ea typeface="+mj-ea"/>
                <a:cs typeface="Times New Roman" panose="02020603050405020304" pitchFamily="18" charset="0"/>
              </a:rPr>
            </a:br>
            <a:r>
              <a:rPr lang="lt-LT" sz="2800" cap="all" dirty="0">
                <a:solidFill>
                  <a:prstClr val="black"/>
                </a:solidFill>
                <a:latin typeface="Times New Roman" panose="02020603050405020304" pitchFamily="18" charset="0"/>
                <a:ea typeface="+mj-ea"/>
                <a:cs typeface="Times New Roman" panose="02020603050405020304" pitchFamily="18" charset="0"/>
              </a:rPr>
              <a:t>„</a:t>
            </a:r>
            <a:r>
              <a:rPr lang="lt-LT" sz="2800" dirty="0">
                <a:solidFill>
                  <a:prstClr val="black"/>
                </a:solidFill>
                <a:latin typeface="Times New Roman" panose="02020603050405020304" pitchFamily="18" charset="0"/>
                <a:ea typeface="+mj-ea"/>
                <a:cs typeface="Times New Roman" panose="02020603050405020304" pitchFamily="18" charset="0"/>
              </a:rPr>
              <a:t>Giesmės </a:t>
            </a:r>
            <a:r>
              <a:rPr lang="lt-LT" sz="2800" dirty="0" err="1">
                <a:solidFill>
                  <a:prstClr val="black"/>
                </a:solidFill>
                <a:latin typeface="Times New Roman" panose="02020603050405020304" pitchFamily="18" charset="0"/>
                <a:ea typeface="+mj-ea"/>
                <a:cs typeface="Times New Roman" panose="02020603050405020304" pitchFamily="18" charset="0"/>
              </a:rPr>
              <a:t>svietiškos</a:t>
            </a:r>
            <a:r>
              <a:rPr lang="lt-LT" sz="2800" dirty="0">
                <a:solidFill>
                  <a:prstClr val="black"/>
                </a:solidFill>
                <a:latin typeface="Times New Roman" panose="02020603050405020304" pitchFamily="18" charset="0"/>
                <a:ea typeface="+mj-ea"/>
                <a:cs typeface="Times New Roman" panose="02020603050405020304" pitchFamily="18" charset="0"/>
              </a:rPr>
              <a:t> ir šventos“</a:t>
            </a:r>
            <a:endParaRPr lang="lt-LT" sz="2800" dirty="0"/>
          </a:p>
        </p:txBody>
      </p:sp>
    </p:spTree>
    <p:extLst>
      <p:ext uri="{BB962C8B-B14F-4D97-AF65-F5344CB8AC3E}">
        <p14:creationId xmlns:p14="http://schemas.microsoft.com/office/powerpoint/2010/main" val="8108810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975167" y="332940"/>
            <a:ext cx="3294253" cy="4010297"/>
          </a:xfrm>
        </p:spPr>
      </p:pic>
      <p:pic>
        <p:nvPicPr>
          <p:cNvPr id="20482" name="Picture 2" descr="http://www.mab.lt/assets/images/ivairenybes2011/valancius14.jpg"/>
          <p:cNvPicPr>
            <a:picLocks noChangeAspect="1" noChangeArrowheads="1"/>
          </p:cNvPicPr>
          <p:nvPr/>
        </p:nvPicPr>
        <p:blipFill>
          <a:blip r:embed="rId3" cstate="print"/>
          <a:srcRect/>
          <a:stretch>
            <a:fillRect/>
          </a:stretch>
        </p:blipFill>
        <p:spPr bwMode="auto">
          <a:xfrm>
            <a:off x="7704142" y="2325637"/>
            <a:ext cx="3436645" cy="4035200"/>
          </a:xfrm>
          <a:prstGeom prst="rect">
            <a:avLst/>
          </a:prstGeom>
          <a:noFill/>
        </p:spPr>
      </p:pic>
      <p:sp>
        <p:nvSpPr>
          <p:cNvPr id="2" name="TextBox 1"/>
          <p:cNvSpPr txBox="1"/>
          <p:nvPr/>
        </p:nvSpPr>
        <p:spPr>
          <a:xfrm>
            <a:off x="1791730" y="4646140"/>
            <a:ext cx="4337221" cy="1384995"/>
          </a:xfrm>
          <a:prstGeom prst="rect">
            <a:avLst/>
          </a:prstGeom>
          <a:noFill/>
        </p:spPr>
        <p:txBody>
          <a:bodyPr wrap="square" rtlCol="0">
            <a:spAutoFit/>
          </a:bodyPr>
          <a:lstStyle/>
          <a:p>
            <a:pPr indent="-347345"/>
            <a:r>
              <a:rPr lang="lt-LT" sz="2800" b="1" i="1" dirty="0">
                <a:solidFill>
                  <a:srgbClr val="404040"/>
                </a:solidFill>
                <a:latin typeface="Times New Roman" panose="02020603050405020304" pitchFamily="18" charset="0"/>
                <a:cs typeface="Times New Roman" panose="02020603050405020304" pitchFamily="18" charset="0"/>
              </a:rPr>
              <a:t>A. Baranauskas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pPr indent="-347345"/>
            <a:r>
              <a:rPr lang="lt-LT" sz="2800" dirty="0">
                <a:solidFill>
                  <a:srgbClr val="404040"/>
                </a:solidFill>
                <a:latin typeface="Times New Roman" panose="02020603050405020304" pitchFamily="18" charset="0"/>
                <a:cs typeface="Times New Roman" panose="02020603050405020304" pitchFamily="18" charset="0"/>
              </a:rPr>
              <a:t>Seinų vyskupas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r>
              <a:rPr lang="lt-LT" sz="2800" dirty="0">
                <a:solidFill>
                  <a:srgbClr val="404040"/>
                </a:solidFill>
                <a:latin typeface="Times New Roman" panose="02020603050405020304" pitchFamily="18" charset="0"/>
                <a:cs typeface="Times New Roman" panose="02020603050405020304" pitchFamily="18" charset="0"/>
              </a:rPr>
              <a:t>Poema ,,Anykščių šilelis“</a:t>
            </a:r>
            <a:endParaRPr lang="lt-LT" sz="2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7562335" y="543696"/>
            <a:ext cx="4118911" cy="1384995"/>
          </a:xfrm>
          <a:prstGeom prst="rect">
            <a:avLst/>
          </a:prstGeom>
          <a:noFill/>
        </p:spPr>
        <p:txBody>
          <a:bodyPr wrap="square" rtlCol="0">
            <a:spAutoFit/>
          </a:bodyPr>
          <a:lstStyle/>
          <a:p>
            <a:r>
              <a:rPr lang="lt-LT" sz="2800" b="1" i="1" dirty="0">
                <a:solidFill>
                  <a:srgbClr val="404040"/>
                </a:solidFill>
                <a:latin typeface="Times New Roman" panose="02020603050405020304" pitchFamily="18" charset="0"/>
                <a:cs typeface="Times New Roman" panose="02020603050405020304" pitchFamily="18" charset="0"/>
              </a:rPr>
              <a:t>M. Valančius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r>
              <a:rPr lang="lt-LT" sz="2800" dirty="0">
                <a:solidFill>
                  <a:srgbClr val="404040"/>
                </a:solidFill>
                <a:latin typeface="Times New Roman" panose="02020603050405020304" pitchFamily="18" charset="0"/>
                <a:cs typeface="Times New Roman" panose="02020603050405020304" pitchFamily="18" charset="0"/>
              </a:rPr>
              <a:t>Žemaičių vyskupas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pPr indent="-347345"/>
            <a:r>
              <a:rPr lang="lt-LT" sz="2800" dirty="0">
                <a:solidFill>
                  <a:srgbClr val="404040"/>
                </a:solidFill>
                <a:latin typeface="Times New Roman" panose="02020603050405020304" pitchFamily="18" charset="0"/>
                <a:cs typeface="Times New Roman" panose="02020603050405020304" pitchFamily="18" charset="0"/>
              </a:rPr>
              <a:t>Apysaka ,,Palangos Juzė“</a:t>
            </a:r>
            <a:endParaRPr lang="lt-LT"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94917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6618" y="3272936"/>
            <a:ext cx="3446984" cy="3288502"/>
          </a:xfrm>
        </p:spPr>
      </p:pic>
      <p:pic>
        <p:nvPicPr>
          <p:cNvPr id="8" name="Turinio vietos rezervavimo ženkla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120" y="265607"/>
            <a:ext cx="3030459" cy="4405245"/>
          </a:xfrm>
          <a:prstGeom prst="rect">
            <a:avLst/>
          </a:prstGeom>
        </p:spPr>
      </p:pic>
      <p:sp>
        <p:nvSpPr>
          <p:cNvPr id="6" name="TextBox 5"/>
          <p:cNvSpPr txBox="1"/>
          <p:nvPr/>
        </p:nvSpPr>
        <p:spPr>
          <a:xfrm>
            <a:off x="1310694" y="1346886"/>
            <a:ext cx="5287814" cy="1815882"/>
          </a:xfrm>
          <a:prstGeom prst="rect">
            <a:avLst/>
          </a:prstGeom>
          <a:noFill/>
        </p:spPr>
        <p:txBody>
          <a:bodyPr wrap="square" rtlCol="0">
            <a:spAutoFit/>
          </a:bodyPr>
          <a:lstStyle/>
          <a:p>
            <a:r>
              <a:rPr lang="lt-LT" sz="2800" b="1" i="1" dirty="0">
                <a:latin typeface="Times New Roman" panose="02020603050405020304" pitchFamily="18" charset="0"/>
                <a:ea typeface="Calibri" panose="020F0502020204030204" pitchFamily="34" charset="0"/>
                <a:cs typeface="Times New Roman" panose="02020603050405020304" pitchFamily="18" charset="0"/>
              </a:rPr>
              <a:t>Maironis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r>
              <a:rPr lang="lt-LT" sz="2800" dirty="0">
                <a:solidFill>
                  <a:srgbClr val="404040"/>
                </a:solidFill>
                <a:latin typeface="Times New Roman" panose="02020603050405020304" pitchFamily="18" charset="0"/>
                <a:cs typeface="Times New Roman" panose="02020603050405020304" pitchFamily="18" charset="0"/>
              </a:rPr>
              <a:t>Kauno kunigų seminarijos rektorius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r>
              <a:rPr lang="lt-LT" sz="2800" dirty="0">
                <a:solidFill>
                  <a:srgbClr val="404040"/>
                </a:solidFill>
                <a:latin typeface="Times New Roman" panose="02020603050405020304" pitchFamily="18" charset="0"/>
                <a:cs typeface="Times New Roman" panose="02020603050405020304" pitchFamily="18" charset="0"/>
              </a:rPr>
              <a:t>Eilėraščių rinkinys „Pavasario balsai“</a:t>
            </a:r>
            <a:endParaRPr lang="lt-LT"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xtBox 6"/>
          <p:cNvSpPr txBox="1"/>
          <p:nvPr/>
        </p:nvSpPr>
        <p:spPr>
          <a:xfrm>
            <a:off x="7276954" y="4917187"/>
            <a:ext cx="4560819" cy="1815882"/>
          </a:xfrm>
          <a:prstGeom prst="rect">
            <a:avLst/>
          </a:prstGeom>
          <a:noFill/>
        </p:spPr>
        <p:txBody>
          <a:bodyPr wrap="square" rtlCol="0">
            <a:spAutoFit/>
          </a:bodyPr>
          <a:lstStyle/>
          <a:p>
            <a:r>
              <a:rPr lang="lt-LT" sz="2800" b="1" i="1" dirty="0">
                <a:solidFill>
                  <a:srgbClr val="262626"/>
                </a:solidFill>
                <a:latin typeface="Times New Roman" panose="02020603050405020304" pitchFamily="18" charset="0"/>
                <a:ea typeface="+mj-ea"/>
                <a:cs typeface="Times New Roman" panose="02020603050405020304" pitchFamily="18" charset="0"/>
              </a:rPr>
              <a:t>J. T.  Vaižgantas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r>
              <a:rPr lang="lt-LT" sz="2800" dirty="0">
                <a:solidFill>
                  <a:srgbClr val="404040"/>
                </a:solidFill>
                <a:latin typeface="Times New Roman" panose="02020603050405020304" pitchFamily="18" charset="0"/>
                <a:cs typeface="Times New Roman" panose="02020603050405020304" pitchFamily="18" charset="0"/>
              </a:rPr>
              <a:t>Kunigas kanauninkas</a:t>
            </a:r>
            <a:endParaRPr lang="lt-LT" sz="2800" dirty="0">
              <a:latin typeface="Times New Roman" panose="02020603050405020304" pitchFamily="18" charset="0"/>
              <a:ea typeface="Calibri" panose="020F0502020204030204" pitchFamily="34" charset="0"/>
              <a:cs typeface="Times New Roman" panose="02020603050405020304" pitchFamily="18" charset="0"/>
            </a:endParaRPr>
          </a:p>
          <a:p>
            <a:r>
              <a:rPr lang="lt-LT" sz="2800" dirty="0">
                <a:solidFill>
                  <a:srgbClr val="404040"/>
                </a:solidFill>
                <a:latin typeface="Times New Roman" panose="02020603050405020304" pitchFamily="18" charset="0"/>
                <a:cs typeface="Times New Roman" panose="02020603050405020304" pitchFamily="18" charset="0"/>
              </a:rPr>
              <a:t>Romanas epopėja „Pragiedruliai“</a:t>
            </a:r>
            <a:endParaRPr lang="lt-LT"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4790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p:cNvSpPr>
            <a:spLocks noGrp="1"/>
          </p:cNvSpPr>
          <p:nvPr>
            <p:ph type="title"/>
          </p:nvPr>
        </p:nvSpPr>
        <p:spPr>
          <a:xfrm>
            <a:off x="617838" y="1556951"/>
            <a:ext cx="6318539" cy="2283529"/>
          </a:xfrm>
        </p:spPr>
        <p:txBody>
          <a:bodyPr>
            <a:normAutofit/>
          </a:bodyPr>
          <a:lstStyle/>
          <a:p>
            <a:r>
              <a:rPr lang="lt-LT" sz="2800" b="1" i="1" dirty="0" smtClean="0">
                <a:latin typeface="Times New Roman" panose="02020603050405020304" pitchFamily="18" charset="0"/>
                <a:cs typeface="Times New Roman" panose="02020603050405020304" pitchFamily="18" charset="0"/>
              </a:rPr>
              <a:t>V. M. Putinas</a:t>
            </a:r>
            <a:r>
              <a:rPr lang="lt-LT" sz="28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t-LT" sz="28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lt-LT" sz="2800" dirty="0" smtClean="0">
                <a:latin typeface="Times New Roman" panose="02020603050405020304" pitchFamily="18" charset="0"/>
                <a:cs typeface="Times New Roman" panose="02020603050405020304" pitchFamily="18" charset="0"/>
              </a:rPr>
              <a:t>Kunigas</a:t>
            </a:r>
            <a:r>
              <a:rPr lang="lt-LT" sz="28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t-LT" sz="28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lt-LT" sz="2800" cap="none" dirty="0" smtClean="0">
                <a:latin typeface="Times New Roman" panose="02020603050405020304" pitchFamily="18" charset="0"/>
                <a:cs typeface="Times New Roman" panose="02020603050405020304" pitchFamily="18" charset="0"/>
              </a:rPr>
              <a:t>Psichologinis romanas ,,Altorių šešėly“, simbolistinių eilėraščių rinkiniai</a:t>
            </a:r>
            <a:endParaRPr lang="lt-LT" sz="2800" cap="none" dirty="0">
              <a:latin typeface="Times New Roman" panose="02020603050405020304" pitchFamily="18" charset="0"/>
              <a:cs typeface="Times New Roman" panose="02020603050405020304" pitchFamily="18" charset="0"/>
            </a:endParaRPr>
          </a:p>
        </p:txBody>
      </p:sp>
      <p:pic>
        <p:nvPicPr>
          <p:cNvPr id="4" name="Turinio vietos rezervavimo ženklas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317406" y="498974"/>
            <a:ext cx="3766605" cy="5930247"/>
          </a:xfrm>
        </p:spPr>
      </p:pic>
    </p:spTree>
    <p:extLst>
      <p:ext uri="{BB962C8B-B14F-4D97-AF65-F5344CB8AC3E}">
        <p14:creationId xmlns:p14="http://schemas.microsoft.com/office/powerpoint/2010/main" val="32375599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07136" y="0"/>
            <a:ext cx="8932099" cy="643858"/>
          </a:xfrm>
        </p:spPr>
        <p:txBody>
          <a:bodyPr/>
          <a:lstStyle/>
          <a:p>
            <a:r>
              <a:rPr lang="lt-LT" b="1" i="1" dirty="0" smtClean="0">
                <a:solidFill>
                  <a:srgbClr val="C00000"/>
                </a:solidFill>
                <a:latin typeface="Times New Roman" pitchFamily="18" charset="0"/>
                <a:cs typeface="Times New Roman" pitchFamily="18" charset="0"/>
              </a:rPr>
              <a:t>Verta susipažinti...</a:t>
            </a:r>
            <a:endParaRPr lang="en-US" dirty="0">
              <a:solidFill>
                <a:srgbClr val="C00000"/>
              </a:solidFill>
              <a:latin typeface="Times New Roman" pitchFamily="18" charset="0"/>
              <a:cs typeface="Times New Roman" pitchFamily="18" charset="0"/>
            </a:endParaRPr>
          </a:p>
        </p:txBody>
      </p:sp>
      <p:pic>
        <p:nvPicPr>
          <p:cNvPr id="3" name="Picture 2" descr="http://www.demotyvacijos.lt/media/demotivators/thumb/demotyvacija.lt_Jei-meile-uzgesta-viskas-praranda-prasme_14013887461.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91200" y="552464"/>
            <a:ext cx="5742432" cy="5996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6896" y="1121664"/>
            <a:ext cx="7071360" cy="4524315"/>
          </a:xfrm>
          <a:prstGeom prst="rect">
            <a:avLst/>
          </a:prstGeom>
          <a:noFill/>
        </p:spPr>
        <p:txBody>
          <a:bodyPr wrap="square" rtlCol="0">
            <a:spAutoFit/>
          </a:bodyPr>
          <a:lstStyle/>
          <a:p>
            <a:r>
              <a:rPr lang="lt-LT" sz="3600" b="1" i="1" dirty="0" smtClean="0">
                <a:solidFill>
                  <a:srgbClr val="C00000"/>
                </a:solidFill>
                <a:latin typeface="Times New Roman" pitchFamily="18" charset="0"/>
                <a:cs typeface="Times New Roman" pitchFamily="18" charset="0"/>
              </a:rPr>
              <a:t>Paslaptingas ir neatspėtas, mistifikuotas ir mitologizuotas, nepažintas kaip didžioji būties mįslė, neišsemtas kaip gilus šulinys. Stiprus tiesumu, laisvumu ir drąsa, pažeidžiamai atviras ir kūdikiškai naivus. Pelnęs šimtus epitetų ir vis tiek nesutelpantis į jokias formules.</a:t>
            </a:r>
            <a:endParaRPr lang="en-US" sz="3600" dirty="0">
              <a:solidFill>
                <a:srgbClr val="C00000"/>
              </a:solidFill>
              <a:latin typeface="Times New Roman" pitchFamily="18" charset="0"/>
              <a:cs typeface="Times New Roman" pitchFamily="18" charset="0"/>
            </a:endParaRPr>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lrt.lt/mimages/Media/images/V_8650_03/647/405/thumbnails"/>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12576" y="341376"/>
            <a:ext cx="9750879" cy="62362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lt-LT" dirty="0" smtClean="0"/>
              <a:t>s</a:t>
            </a:r>
            <a:endParaRPr lang="lt-LT" dirty="0"/>
          </a:p>
        </p:txBody>
      </p:sp>
      <p:sp>
        <p:nvSpPr>
          <p:cNvPr id="3" name="Antrinis pavadinimas 2"/>
          <p:cNvSpPr>
            <a:spLocks noGrp="1"/>
          </p:cNvSpPr>
          <p:nvPr>
            <p:ph type="subTitle" idx="1"/>
          </p:nvPr>
        </p:nvSpPr>
        <p:spPr>
          <a:xfrm>
            <a:off x="962526" y="145232"/>
            <a:ext cx="9705474" cy="716917"/>
          </a:xfrm>
        </p:spPr>
        <p:txBody>
          <a:bodyPr>
            <a:normAutofit/>
          </a:bodyPr>
          <a:lstStyle/>
          <a:p>
            <a:r>
              <a:rPr lang="lt-LT" sz="3600" b="1" i="1" dirty="0" smtClean="0">
                <a:solidFill>
                  <a:srgbClr val="C00000"/>
                </a:solidFill>
                <a:latin typeface="Times New Roman" panose="02020603050405020304" pitchFamily="18" charset="0"/>
                <a:cs typeface="Times New Roman" panose="02020603050405020304" pitchFamily="18" charset="0"/>
              </a:rPr>
              <a:t>Sūnus palaidūnas</a:t>
            </a:r>
            <a:endParaRPr lang="lt-LT" sz="3600" b="1" i="1" dirty="0">
              <a:solidFill>
                <a:srgbClr val="C00000"/>
              </a:solidFill>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cstate="print"/>
          <a:stretch>
            <a:fillRect/>
          </a:stretch>
        </p:blipFill>
        <p:spPr>
          <a:xfrm>
            <a:off x="2589213" y="982061"/>
            <a:ext cx="8757294" cy="5650099"/>
          </a:xfrm>
          <a:prstGeom prst="rect">
            <a:avLst/>
          </a:prstGeom>
        </p:spPr>
      </p:pic>
    </p:spTree>
    <p:extLst>
      <p:ext uri="{BB962C8B-B14F-4D97-AF65-F5344CB8AC3E}">
        <p14:creationId xmlns:p14="http://schemas.microsoft.com/office/powerpoint/2010/main" val="3735149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06612" y="86498"/>
            <a:ext cx="10785172" cy="867356"/>
          </a:xfrm>
        </p:spPr>
        <p:txBody>
          <a:bodyPr/>
          <a:lstStyle/>
          <a:p>
            <a:r>
              <a:rPr lang="lt-LT" b="1" i="1" dirty="0" smtClean="0">
                <a:solidFill>
                  <a:srgbClr val="C00000"/>
                </a:solidFill>
                <a:latin typeface="Times New Roman" panose="02020603050405020304" pitchFamily="18" charset="0"/>
                <a:cs typeface="Times New Roman" panose="02020603050405020304" pitchFamily="18" charset="0"/>
              </a:rPr>
              <a:t>Marija Magdalietė</a:t>
            </a:r>
            <a:endParaRPr lang="lt-LT" b="1" i="1" dirty="0">
              <a:solidFill>
                <a:srgbClr val="C00000"/>
              </a:solidFill>
              <a:latin typeface="Times New Roman" panose="02020603050405020304" pitchFamily="18" charset="0"/>
              <a:cs typeface="Times New Roman" panose="02020603050405020304" pitchFamily="18" charset="0"/>
            </a:endParaRPr>
          </a:p>
        </p:txBody>
      </p:sp>
      <p:pic>
        <p:nvPicPr>
          <p:cNvPr id="2050" name="Picture 2" descr="http://www.btz.lt/ezimagecatalogue/catalogue/variations/3959-250x50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373395" y="953853"/>
            <a:ext cx="7302843" cy="5626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98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1"/>
            <a:ext cx="10515600" cy="796833"/>
          </a:xfrm>
        </p:spPr>
        <p:txBody>
          <a:bodyPr/>
          <a:lstStyle/>
          <a:p>
            <a:r>
              <a:rPr lang="lt-LT" b="1" i="1" dirty="0" smtClean="0">
                <a:solidFill>
                  <a:srgbClr val="C00000"/>
                </a:solidFill>
                <a:latin typeface="Times New Roman" panose="02020603050405020304" pitchFamily="18" charset="0"/>
                <a:cs typeface="Times New Roman" panose="02020603050405020304" pitchFamily="18" charset="0"/>
              </a:rPr>
              <a:t>Abraomas aukoja sūnų Izaoką</a:t>
            </a:r>
            <a:endParaRPr lang="lt-LT" b="1" i="1" dirty="0">
              <a:solidFill>
                <a:srgbClr val="C00000"/>
              </a:solidFill>
              <a:latin typeface="Times New Roman" panose="02020603050405020304" pitchFamily="18" charset="0"/>
              <a:cs typeface="Times New Roman" panose="02020603050405020304" pitchFamily="18" charset="0"/>
            </a:endParaRPr>
          </a:p>
        </p:txBody>
      </p:sp>
      <p:pic>
        <p:nvPicPr>
          <p:cNvPr id="1026" name="Picture 2" descr="http://realgallery.ru/copy_pictures/orig/1024082.jpg?22.03.10.16.21.3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484593" y="654309"/>
            <a:ext cx="5222814" cy="594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1752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1"/>
            <a:ext cx="10515600" cy="1201782"/>
          </a:xfrm>
        </p:spPr>
        <p:txBody>
          <a:bodyPr/>
          <a:lstStyle/>
          <a:p>
            <a:r>
              <a:rPr lang="lt-LT" b="1" i="1" dirty="0" smtClean="0">
                <a:solidFill>
                  <a:srgbClr val="C00000"/>
                </a:solidFill>
                <a:latin typeface="Times New Roman" panose="02020603050405020304" pitchFamily="18" charset="0"/>
                <a:cs typeface="Times New Roman" panose="02020603050405020304" pitchFamily="18" charset="0"/>
              </a:rPr>
              <a:t>Ievos ir Adomo gundymas</a:t>
            </a:r>
            <a:endParaRPr lang="lt-LT" b="1" i="1" dirty="0">
              <a:solidFill>
                <a:srgbClr val="C00000"/>
              </a:solidFill>
              <a:latin typeface="Times New Roman" panose="02020603050405020304" pitchFamily="18" charset="0"/>
              <a:cs typeface="Times New Roman" panose="02020603050405020304" pitchFamily="18" charset="0"/>
            </a:endParaRPr>
          </a:p>
        </p:txBody>
      </p:sp>
      <p:pic>
        <p:nvPicPr>
          <p:cNvPr id="4098" name="Picture 2" descr="http://thecatholiccatalogue.com/wp-content/uploads/2014/04/eve-offering-the-apple-to-adam-in-the-garden-of-eden-the-elder-lucas-cranach.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825297" y="762722"/>
            <a:ext cx="6895329" cy="5960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8955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199" y="0"/>
            <a:ext cx="10515600" cy="836023"/>
          </a:xfrm>
        </p:spPr>
        <p:txBody>
          <a:bodyPr>
            <a:normAutofit/>
          </a:bodyPr>
          <a:lstStyle/>
          <a:p>
            <a:r>
              <a:rPr lang="lt-LT" b="1" i="1" dirty="0" smtClean="0">
                <a:solidFill>
                  <a:srgbClr val="C00000"/>
                </a:solidFill>
                <a:latin typeface="Times New Roman" panose="02020603050405020304" pitchFamily="18" charset="0"/>
                <a:cs typeface="Times New Roman" panose="02020603050405020304" pitchFamily="18" charset="0"/>
              </a:rPr>
              <a:t>Išvarymas iš Edeno į vargo ir kančios pažinimą</a:t>
            </a:r>
            <a:endParaRPr lang="lt-LT" b="1" i="1" dirty="0">
              <a:solidFill>
                <a:srgbClr val="C00000"/>
              </a:solidFill>
              <a:latin typeface="Times New Roman" panose="02020603050405020304" pitchFamily="18" charset="0"/>
              <a:cs typeface="Times New Roman" panose="02020603050405020304" pitchFamily="18" charset="0"/>
            </a:endParaRPr>
          </a:p>
        </p:txBody>
      </p:sp>
      <p:pic>
        <p:nvPicPr>
          <p:cNvPr id="8194" name="Picture 2" descr="http://upload.wikimedia.org/wikipedia/commons/5/51/Lucas_Cranach_(I)_-_Adam_and_Eve-Paradise_-_Kunsthistorisches_Museum.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092409" y="836023"/>
            <a:ext cx="8007179" cy="5720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4164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1"/>
            <a:ext cx="10515600" cy="1136468"/>
          </a:xfrm>
        </p:spPr>
        <p:txBody>
          <a:bodyPr/>
          <a:lstStyle/>
          <a:p>
            <a:r>
              <a:rPr lang="lt-LT" b="1" i="1" dirty="0" smtClean="0">
                <a:solidFill>
                  <a:srgbClr val="C00000"/>
                </a:solidFill>
                <a:latin typeface="Times New Roman" panose="02020603050405020304" pitchFamily="18" charset="0"/>
                <a:cs typeface="Times New Roman" panose="02020603050405020304" pitchFamily="18" charset="0"/>
              </a:rPr>
              <a:t>Trys karaliai</a:t>
            </a:r>
            <a:endParaRPr lang="lt-LT" b="1" i="1" dirty="0">
              <a:solidFill>
                <a:srgbClr val="C00000"/>
              </a:solidFill>
              <a:latin typeface="Times New Roman" panose="02020603050405020304" pitchFamily="18" charset="0"/>
              <a:cs typeface="Times New Roman" panose="02020603050405020304" pitchFamily="18" charset="0"/>
            </a:endParaRPr>
          </a:p>
        </p:txBody>
      </p:sp>
      <p:pic>
        <p:nvPicPr>
          <p:cNvPr id="6146" name="Picture 2" descr="http://media.bernardinai.lt/o/8ced5e8817ce80d4d3b47bbd4e00cae57a10340b.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832035" y="667264"/>
            <a:ext cx="8723541" cy="6030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2263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30196" y="86497"/>
            <a:ext cx="8897336" cy="636279"/>
          </a:xfrm>
        </p:spPr>
        <p:txBody>
          <a:bodyPr>
            <a:noAutofit/>
          </a:bodyPr>
          <a:lstStyle/>
          <a:p>
            <a:r>
              <a:rPr lang="lt-LT" b="1" i="1" dirty="0" smtClean="0">
                <a:solidFill>
                  <a:srgbClr val="C00000"/>
                </a:solidFill>
                <a:latin typeface="Times New Roman" panose="02020603050405020304" pitchFamily="18" charset="0"/>
                <a:cs typeface="Times New Roman" panose="02020603050405020304" pitchFamily="18" charset="0"/>
              </a:rPr>
              <a:t>Šventas Jurgis</a:t>
            </a:r>
            <a:endParaRPr lang="lt-LT" dirty="0">
              <a:latin typeface="Times New Roman" panose="02020603050405020304" pitchFamily="18" charset="0"/>
              <a:cs typeface="Times New Roman" panose="02020603050405020304" pitchFamily="18" charset="0"/>
            </a:endParaRPr>
          </a:p>
        </p:txBody>
      </p:sp>
      <p:pic>
        <p:nvPicPr>
          <p:cNvPr id="5" name="Paveikslėlis 4"/>
          <p:cNvPicPr>
            <a:picLocks noChangeAspect="1"/>
          </p:cNvPicPr>
          <p:nvPr/>
        </p:nvPicPr>
        <p:blipFill>
          <a:blip r:embed="rId2"/>
          <a:stretch>
            <a:fillRect/>
          </a:stretch>
        </p:blipFill>
        <p:spPr>
          <a:xfrm>
            <a:off x="2185328" y="891169"/>
            <a:ext cx="8354986" cy="5682626"/>
          </a:xfrm>
          <a:prstGeom prst="rect">
            <a:avLst/>
          </a:prstGeom>
        </p:spPr>
      </p:pic>
    </p:spTree>
    <p:extLst>
      <p:ext uri="{BB962C8B-B14F-4D97-AF65-F5344CB8AC3E}">
        <p14:creationId xmlns:p14="http://schemas.microsoft.com/office/powerpoint/2010/main" val="13439596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Šnabždesys">
  <a:themeElements>
    <a:clrScheme name="Šnabždesys">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Šnabždesys">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Šnabždesys">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444</TotalTime>
  <Words>227</Words>
  <Application>Microsoft Office PowerPoint</Application>
  <PresentationFormat>Pasirinktinai</PresentationFormat>
  <Paragraphs>39</Paragraphs>
  <Slides>18</Slides>
  <Notes>0</Notes>
  <HiddenSlides>0</HiddenSlides>
  <MMClips>0</MMClips>
  <ScaleCrop>false</ScaleCrop>
  <HeadingPairs>
    <vt:vector size="6" baseType="variant">
      <vt:variant>
        <vt:lpstr>Tema</vt:lpstr>
      </vt:variant>
      <vt:variant>
        <vt:i4>1</vt:i4>
      </vt:variant>
      <vt:variant>
        <vt:lpstr>Įdėtosios OLE paslaugos</vt:lpstr>
      </vt:variant>
      <vt:variant>
        <vt:i4>1</vt:i4>
      </vt:variant>
      <vt:variant>
        <vt:lpstr>Skaidrių pavadinimai</vt:lpstr>
      </vt:variant>
      <vt:variant>
        <vt:i4>18</vt:i4>
      </vt:variant>
    </vt:vector>
  </HeadingPairs>
  <TitlesOfParts>
    <vt:vector size="20" baseType="lpstr">
      <vt:lpstr>Šnabždesys</vt:lpstr>
      <vt:lpstr>Microsoft PowerPoint 97-2003 Slide</vt:lpstr>
      <vt:lpstr>Biblijos ženklai lietuvių literatūroje </vt:lpstr>
      <vt:lpstr>,,...kitos išeities nėra: jei norime suprasti save ir pasaulį, kuriame gyvename, turime mėginti pažinti jo šaknis- ne tik antikines, bet ir biblines.‘‘ A. Šviderkovna                                                                                                   </vt:lpstr>
      <vt:lpstr>PowerPoint pristatymas</vt:lpstr>
      <vt:lpstr>PowerPoint pristatymas</vt:lpstr>
      <vt:lpstr>PowerPoint pristatymas</vt:lpstr>
      <vt:lpstr>PowerPoint pristatymas</vt:lpstr>
      <vt:lpstr>PowerPoint pristatymas</vt:lpstr>
      <vt:lpstr>V. M. Putinas Kunigas Psichologinis romanas ,,Altorių šešėly“, simbolistinių eilėraščių rinkiniai</vt:lpstr>
      <vt:lpstr>Verta susipažinti...</vt:lpstr>
      <vt:lpstr>PowerPoint pristatymas</vt:lpstr>
      <vt:lpstr>PowerPoint pristatymas</vt:lpstr>
      <vt:lpstr>s</vt:lpstr>
      <vt:lpstr>Marija Magdalietė</vt:lpstr>
      <vt:lpstr>Abraomas aukoja sūnų Izaoką</vt:lpstr>
      <vt:lpstr>Ievos ir Adomo gundymas</vt:lpstr>
      <vt:lpstr>Išvarymas iš Edeno į vargo ir kančios pažinimą</vt:lpstr>
      <vt:lpstr>Trys karaliai</vt:lpstr>
      <vt:lpstr>Šventas Jurgis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c:title>
  <dc:creator>Regina</dc:creator>
  <cp:lastModifiedBy>Raminta Bergaudiene</cp:lastModifiedBy>
  <cp:revision>110</cp:revision>
  <dcterms:created xsi:type="dcterms:W3CDTF">2015-01-11T17:33:53Z</dcterms:created>
  <dcterms:modified xsi:type="dcterms:W3CDTF">2015-01-22T17:37:18Z</dcterms:modified>
</cp:coreProperties>
</file>