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8" r:id="rId5"/>
    <p:sldId id="259" r:id="rId6"/>
    <p:sldId id="260" r:id="rId7"/>
    <p:sldId id="261" r:id="rId8"/>
    <p:sldId id="262" r:id="rId9"/>
    <p:sldId id="263" r:id="rId10"/>
  </p:sldIdLst>
  <p:sldSz cx="9144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149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 name="Suapvalintas stačiakampis 14"/>
          <p:cNvSpPr/>
          <p:nvPr/>
        </p:nvSpPr>
        <p:spPr>
          <a:xfrm>
            <a:off x="304796" y="329184"/>
            <a:ext cx="8532056" cy="6196815"/>
          </a:xfrm>
          <a:custGeom>
            <a:avLst>
              <a:gd name="f0" fmla="val 4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FFFFFF"/>
              </a:gs>
            </a:gsLst>
            <a:lin ang="5400000"/>
          </a:gradFill>
          <a:ln w="2002">
            <a:solidFill>
              <a:srgbClr val="A4A3A3"/>
            </a:solidFill>
            <a:prstDash val="solid"/>
          </a:ln>
          <a:effectLst>
            <a:outerShdw dist="50804" dir="5400000" algn="tl">
              <a:srgbClr val="000000">
                <a:alpha val="2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3" name="Suapvalintas stačiakampis 9"/>
          <p:cNvSpPr/>
          <p:nvPr/>
        </p:nvSpPr>
        <p:spPr>
          <a:xfrm>
            <a:off x="418594" y="434166"/>
            <a:ext cx="8306811" cy="3108960"/>
          </a:xfrm>
          <a:custGeom>
            <a:avLst>
              <a:gd name="f0" fmla="val 98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E1E1E1"/>
              </a:gs>
            </a:gsLst>
            <a:path path="circle">
              <a:fillToRect l="50000" t="175000" r="50000" b="-75000"/>
            </a:path>
          </a:gradFill>
          <a:ln>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4" name="Antraštė 4"/>
          <p:cNvSpPr txBox="1">
            <a:spLocks noGrp="1"/>
          </p:cNvSpPr>
          <p:nvPr>
            <p:ph type="ctrTitle"/>
          </p:nvPr>
        </p:nvSpPr>
        <p:spPr>
          <a:xfrm>
            <a:off x="722376" y="1820204"/>
            <a:ext cx="7772400" cy="1828800"/>
          </a:xfrm>
        </p:spPr>
        <p:txBody>
          <a:bodyPr lIns="45720" rIns="45720"/>
          <a:lstStyle>
            <a:lvl1pPr algn="r">
              <a:defRPr sz="4500"/>
            </a:lvl1pPr>
          </a:lstStyle>
          <a:p>
            <a:pPr lvl="0"/>
            <a:r>
              <a:rPr lang="lt-LT"/>
              <a:t>Spustelėję redag. ruoš. pavad. stilių</a:t>
            </a:r>
            <a:endParaRPr lang="en-US"/>
          </a:p>
        </p:txBody>
      </p:sp>
      <p:sp>
        <p:nvSpPr>
          <p:cNvPr id="5" name="Antrinis pavadinimas 19"/>
          <p:cNvSpPr txBox="1">
            <a:spLocks noGrp="1"/>
          </p:cNvSpPr>
          <p:nvPr>
            <p:ph type="subTitle" idx="1"/>
          </p:nvPr>
        </p:nvSpPr>
        <p:spPr>
          <a:xfrm>
            <a:off x="722376" y="3685032"/>
            <a:ext cx="7772400" cy="914400"/>
          </a:xfrm>
        </p:spPr>
        <p:txBody>
          <a:bodyPr tIns="0"/>
          <a:lstStyle>
            <a:lvl1pPr marL="36576" indent="0" algn="r">
              <a:spcBef>
                <a:spcPts val="0"/>
              </a:spcBef>
              <a:buNone/>
              <a:defRPr sz="2000">
                <a:solidFill>
                  <a:srgbClr val="79766F"/>
                </a:solidFill>
              </a:defRPr>
            </a:lvl1pPr>
          </a:lstStyle>
          <a:p>
            <a:pPr lvl="0"/>
            <a:r>
              <a:rPr lang="lt-LT"/>
              <a:t>Spustelėję redag. ruoš. paantrš. stilių</a:t>
            </a:r>
            <a:endParaRPr lang="en-US"/>
          </a:p>
        </p:txBody>
      </p:sp>
      <p:sp>
        <p:nvSpPr>
          <p:cNvPr id="6" name="Datos vietos rezervavimo ženklas 18"/>
          <p:cNvSpPr txBox="1">
            <a:spLocks noGrp="1"/>
          </p:cNvSpPr>
          <p:nvPr>
            <p:ph type="dt" sz="half" idx="7"/>
          </p:nvPr>
        </p:nvSpPr>
        <p:spPr/>
        <p:txBody>
          <a:bodyPr/>
          <a:lstStyle>
            <a:lvl1pPr>
              <a:defRPr/>
            </a:lvl1pPr>
          </a:lstStyle>
          <a:p>
            <a:pPr lvl="0"/>
            <a:fld id="{709E9283-18A1-4264-B2B2-9D345F8DFF8D}" type="datetime1">
              <a:rPr lang="lt-LT"/>
              <a:pPr lvl="0"/>
              <a:t>2015.01.07</a:t>
            </a:fld>
            <a:endParaRPr lang="lt-LT"/>
          </a:p>
        </p:txBody>
      </p:sp>
      <p:sp>
        <p:nvSpPr>
          <p:cNvPr id="7" name="Poraštės vietos rezervavimo ženklas 7"/>
          <p:cNvSpPr txBox="1">
            <a:spLocks noGrp="1"/>
          </p:cNvSpPr>
          <p:nvPr>
            <p:ph type="ftr" sz="quarter" idx="9"/>
          </p:nvPr>
        </p:nvSpPr>
        <p:spPr/>
        <p:txBody>
          <a:bodyPr/>
          <a:lstStyle>
            <a:lvl1pPr>
              <a:defRPr/>
            </a:lvl1pPr>
          </a:lstStyle>
          <a:p>
            <a:pPr lvl="0"/>
            <a:endParaRPr lang="lt-LT"/>
          </a:p>
        </p:txBody>
      </p:sp>
      <p:sp>
        <p:nvSpPr>
          <p:cNvPr id="8" name="Skaidrės numerio vietos rezervavimo ženklas 10"/>
          <p:cNvSpPr txBox="1">
            <a:spLocks noGrp="1"/>
          </p:cNvSpPr>
          <p:nvPr>
            <p:ph type="sldNum" sz="quarter" idx="8"/>
          </p:nvPr>
        </p:nvSpPr>
        <p:spPr/>
        <p:txBody>
          <a:bodyPr/>
          <a:lstStyle>
            <a:lvl1pPr>
              <a:defRPr/>
            </a:lvl1pPr>
          </a:lstStyle>
          <a:p>
            <a:pPr lvl="0"/>
            <a:fld id="{002F8BD4-47DC-43AE-BF6D-3EC7D3F5B265}" type="slidenum">
              <a:t>‹#›</a:t>
            </a:fld>
            <a:endParaRPr lang="lt-LT"/>
          </a:p>
        </p:txBody>
      </p:sp>
    </p:spTree>
    <p:extLst>
      <p:ext uri="{BB962C8B-B14F-4D97-AF65-F5344CB8AC3E}">
        <p14:creationId xmlns:p14="http://schemas.microsoft.com/office/powerpoint/2010/main" val="32397195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txBox="1">
            <a:spLocks noGrp="1"/>
          </p:cNvSpPr>
          <p:nvPr>
            <p:ph type="title"/>
          </p:nvPr>
        </p:nvSpPr>
        <p:spPr>
          <a:xfrm>
            <a:off x="502920" y="4983480"/>
            <a:ext cx="8183880" cy="1051560"/>
          </a:xfrm>
        </p:spPr>
        <p:txBody>
          <a:bodyPr/>
          <a:lstStyle>
            <a:lvl1pPr>
              <a:defRPr/>
            </a:lvl1pPr>
          </a:lstStyle>
          <a:p>
            <a:pPr lvl="0"/>
            <a:r>
              <a:rPr lang="lt-LT"/>
              <a:t>Spustelėję redag. ruoš. pavad. stilių</a:t>
            </a:r>
            <a:endParaRPr lang="en-US"/>
          </a:p>
        </p:txBody>
      </p:sp>
      <p:sp>
        <p:nvSpPr>
          <p:cNvPr id="3" name="Turinio vietos rezervavimo ženklas 2"/>
          <p:cNvSpPr txBox="1">
            <a:spLocks noGrp="1"/>
          </p:cNvSpPr>
          <p:nvPr>
            <p:ph idx="1"/>
          </p:nvPr>
        </p:nvSpPr>
        <p:spPr/>
        <p:txBody>
          <a:bodyPr/>
          <a:lstStyle>
            <a:lvl1pPr>
              <a:defRPr/>
            </a:lvl1pPr>
            <a:lvl2pPr>
              <a:defRPr/>
            </a:lvl2pPr>
            <a:lvl3pPr>
              <a:defRPr/>
            </a:lvl3pPr>
            <a:lvl4pPr>
              <a:defRPr/>
            </a:lvl4pPr>
            <a:lvl5pPr>
              <a:defRPr/>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txBox="1">
            <a:spLocks noGrp="1"/>
          </p:cNvSpPr>
          <p:nvPr>
            <p:ph type="dt" sz="half" idx="7"/>
          </p:nvPr>
        </p:nvSpPr>
        <p:spPr/>
        <p:txBody>
          <a:bodyPr/>
          <a:lstStyle>
            <a:lvl1pPr>
              <a:defRPr/>
            </a:lvl1pPr>
          </a:lstStyle>
          <a:p>
            <a:pPr lvl="0"/>
            <a:fld id="{AB022A83-E27C-4BBE-9A12-CAD1F1169039}" type="datetime1">
              <a:rPr lang="lt-LT"/>
              <a:pPr lvl="0"/>
              <a:t>2015.01.07</a:t>
            </a:fld>
            <a:endParaRPr lang="lt-LT"/>
          </a:p>
        </p:txBody>
      </p:sp>
      <p:sp>
        <p:nvSpPr>
          <p:cNvPr id="5" name="Poraštės vietos rezervavimo ženklas 4"/>
          <p:cNvSpPr txBox="1">
            <a:spLocks noGrp="1"/>
          </p:cNvSpPr>
          <p:nvPr>
            <p:ph type="ftr" sz="quarter" idx="9"/>
          </p:nvPr>
        </p:nvSpPr>
        <p:spPr/>
        <p:txBody>
          <a:bodyPr/>
          <a:lstStyle>
            <a:lvl1pPr>
              <a:defRPr/>
            </a:lvl1pPr>
          </a:lstStyle>
          <a:p>
            <a:pPr lvl="0"/>
            <a:endParaRPr lang="lt-LT"/>
          </a:p>
        </p:txBody>
      </p:sp>
      <p:sp>
        <p:nvSpPr>
          <p:cNvPr id="6" name="Skaidrės numerio vietos rezervavimo ženklas 5"/>
          <p:cNvSpPr txBox="1">
            <a:spLocks noGrp="1"/>
          </p:cNvSpPr>
          <p:nvPr>
            <p:ph type="sldNum" sz="quarter" idx="8"/>
          </p:nvPr>
        </p:nvSpPr>
        <p:spPr/>
        <p:txBody>
          <a:bodyPr/>
          <a:lstStyle>
            <a:lvl1pPr>
              <a:defRPr/>
            </a:lvl1pPr>
          </a:lstStyle>
          <a:p>
            <a:pPr lvl="0"/>
            <a:fld id="{BCFFFEEF-46A5-4C18-92AC-26D8B1230EBC}" type="slidenum">
              <a:t>‹#›</a:t>
            </a:fld>
            <a:endParaRPr lang="lt-LT"/>
          </a:p>
        </p:txBody>
      </p:sp>
    </p:spTree>
    <p:extLst>
      <p:ext uri="{BB962C8B-B14F-4D97-AF65-F5344CB8AC3E}">
        <p14:creationId xmlns:p14="http://schemas.microsoft.com/office/powerpoint/2010/main" val="20096749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Suapvalintas stačiakampis 13"/>
          <p:cNvSpPr/>
          <p:nvPr/>
        </p:nvSpPr>
        <p:spPr>
          <a:xfrm>
            <a:off x="304796" y="329184"/>
            <a:ext cx="8532056" cy="6196815"/>
          </a:xfrm>
          <a:custGeom>
            <a:avLst>
              <a:gd name="f0" fmla="val 4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FFFFFF"/>
              </a:gs>
            </a:gsLst>
            <a:lin ang="5400000"/>
          </a:gradFill>
          <a:ln w="2002">
            <a:solidFill>
              <a:srgbClr val="A4A3A3"/>
            </a:solidFill>
            <a:prstDash val="solid"/>
          </a:ln>
          <a:effectLst>
            <a:outerShdw dist="50804" dir="5400000" algn="tl">
              <a:srgbClr val="000000">
                <a:alpha val="2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3" name="Suapvalintas stačiakampis 10"/>
          <p:cNvSpPr/>
          <p:nvPr/>
        </p:nvSpPr>
        <p:spPr>
          <a:xfrm>
            <a:off x="418594" y="434166"/>
            <a:ext cx="8306811" cy="4341333"/>
          </a:xfrm>
          <a:custGeom>
            <a:avLst>
              <a:gd name="f0" fmla="val 45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E1E1E1"/>
              </a:gs>
            </a:gsLst>
            <a:path path="circle">
              <a:fillToRect l="50000" t="175000" r="50000" b="-75000"/>
            </a:path>
          </a:gradFill>
          <a:ln>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4" name="Antraštė 1"/>
          <p:cNvSpPr txBox="1">
            <a:spLocks noGrp="1"/>
          </p:cNvSpPr>
          <p:nvPr>
            <p:ph type="title"/>
          </p:nvPr>
        </p:nvSpPr>
        <p:spPr>
          <a:xfrm>
            <a:off x="468346" y="4928616"/>
            <a:ext cx="8183880" cy="676656"/>
          </a:xfrm>
        </p:spPr>
        <p:txBody>
          <a:bodyPr bIns="0"/>
          <a:lstStyle>
            <a:lvl1pPr>
              <a:defRPr b="0">
                <a:solidFill>
                  <a:srgbClr val="79766F"/>
                </a:solidFill>
              </a:defRPr>
            </a:lvl1pPr>
          </a:lstStyle>
          <a:p>
            <a:pPr lvl="0"/>
            <a:r>
              <a:rPr lang="lt-LT"/>
              <a:t>Spustelėję redag. ruoš. pavad. stilių</a:t>
            </a:r>
            <a:endParaRPr lang="en-US"/>
          </a:p>
        </p:txBody>
      </p:sp>
      <p:sp>
        <p:nvSpPr>
          <p:cNvPr id="5" name="Teksto vietos rezervavimo ženklas 2"/>
          <p:cNvSpPr txBox="1">
            <a:spLocks noGrp="1"/>
          </p:cNvSpPr>
          <p:nvPr>
            <p:ph type="body" idx="1"/>
          </p:nvPr>
        </p:nvSpPr>
        <p:spPr>
          <a:xfrm>
            <a:off x="468346" y="5624483"/>
            <a:ext cx="8183880" cy="420624"/>
          </a:xfrm>
        </p:spPr>
        <p:txBody>
          <a:bodyPr lIns="118872" tIns="0"/>
          <a:lstStyle>
            <a:lvl1pPr marL="0" marR="36576" indent="0">
              <a:spcBef>
                <a:spcPts val="0"/>
              </a:spcBef>
              <a:buNone/>
              <a:defRPr sz="1800">
                <a:solidFill>
                  <a:srgbClr val="B95C00"/>
                </a:solidFill>
              </a:defRPr>
            </a:lvl1pPr>
          </a:lstStyle>
          <a:p>
            <a:pPr lvl="0"/>
            <a:r>
              <a:rPr lang="lt-LT"/>
              <a:t>Spustelėję redag. ruoš. teksto stilių</a:t>
            </a:r>
          </a:p>
        </p:txBody>
      </p:sp>
      <p:sp>
        <p:nvSpPr>
          <p:cNvPr id="6" name="Datos vietos rezervavimo ženklas 3"/>
          <p:cNvSpPr txBox="1">
            <a:spLocks noGrp="1"/>
          </p:cNvSpPr>
          <p:nvPr>
            <p:ph type="dt" sz="half" idx="7"/>
          </p:nvPr>
        </p:nvSpPr>
        <p:spPr/>
        <p:txBody>
          <a:bodyPr/>
          <a:lstStyle>
            <a:lvl1pPr>
              <a:defRPr/>
            </a:lvl1pPr>
          </a:lstStyle>
          <a:p>
            <a:pPr lvl="0"/>
            <a:fld id="{ABEDB8C8-EFCC-4B52-9A2F-C076A175177A}" type="datetime1">
              <a:rPr lang="lt-LT"/>
              <a:pPr lvl="0"/>
              <a:t>2015.01.07</a:t>
            </a:fld>
            <a:endParaRPr lang="lt-LT"/>
          </a:p>
        </p:txBody>
      </p:sp>
      <p:sp>
        <p:nvSpPr>
          <p:cNvPr id="7" name="Poraštės vietos rezervavimo ženklas 4"/>
          <p:cNvSpPr txBox="1">
            <a:spLocks noGrp="1"/>
          </p:cNvSpPr>
          <p:nvPr>
            <p:ph type="ftr" sz="quarter" idx="9"/>
          </p:nvPr>
        </p:nvSpPr>
        <p:spPr/>
        <p:txBody>
          <a:bodyPr/>
          <a:lstStyle>
            <a:lvl1pPr>
              <a:defRPr/>
            </a:lvl1pPr>
          </a:lstStyle>
          <a:p>
            <a:pPr lvl="0"/>
            <a:endParaRPr lang="lt-LT"/>
          </a:p>
        </p:txBody>
      </p:sp>
      <p:sp>
        <p:nvSpPr>
          <p:cNvPr id="8" name="Skaidrės numerio vietos rezervavimo ženklas 5"/>
          <p:cNvSpPr txBox="1">
            <a:spLocks noGrp="1"/>
          </p:cNvSpPr>
          <p:nvPr>
            <p:ph type="sldNum" sz="quarter" idx="8"/>
          </p:nvPr>
        </p:nvSpPr>
        <p:spPr/>
        <p:txBody>
          <a:bodyPr/>
          <a:lstStyle>
            <a:lvl1pPr>
              <a:defRPr/>
            </a:lvl1pPr>
          </a:lstStyle>
          <a:p>
            <a:pPr lvl="0"/>
            <a:fld id="{80106632-48A2-4D62-9506-F99D7BDE6ACA}" type="slidenum">
              <a:t>‹#›</a:t>
            </a:fld>
            <a:endParaRPr lang="lt-LT"/>
          </a:p>
        </p:txBody>
      </p:sp>
    </p:spTree>
    <p:extLst>
      <p:ext uri="{BB962C8B-B14F-4D97-AF65-F5344CB8AC3E}">
        <p14:creationId xmlns:p14="http://schemas.microsoft.com/office/powerpoint/2010/main" val="25031822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txBox="1">
            <a:spLocks noGrp="1"/>
          </p:cNvSpPr>
          <p:nvPr>
            <p:ph type="title"/>
          </p:nvPr>
        </p:nvSpPr>
        <p:spPr/>
        <p:txBody>
          <a:bodyPr/>
          <a:lstStyle>
            <a:lvl1pPr>
              <a:defRPr/>
            </a:lvl1pPr>
          </a:lstStyle>
          <a:p>
            <a:pPr lvl="0"/>
            <a:r>
              <a:rPr lang="lt-LT"/>
              <a:t>Spustelėję redag. ruoš. pavad. stilių</a:t>
            </a:r>
            <a:endParaRPr lang="en-US"/>
          </a:p>
        </p:txBody>
      </p:sp>
      <p:sp>
        <p:nvSpPr>
          <p:cNvPr id="3" name="Turinio vietos rezervavimo ženklas 2"/>
          <p:cNvSpPr txBox="1">
            <a:spLocks noGrp="1"/>
          </p:cNvSpPr>
          <p:nvPr>
            <p:ph idx="1"/>
          </p:nvPr>
        </p:nvSpPr>
        <p:spPr>
          <a:xfrm>
            <a:off x="514350" y="530352"/>
            <a:ext cx="3931920" cy="4389120"/>
          </a:xfrm>
        </p:spPr>
        <p:txBody>
          <a:bodyPr/>
          <a:lstStyle>
            <a:lvl1pPr>
              <a:defRPr sz="2600"/>
            </a:lvl1pPr>
            <a:lvl2pPr>
              <a:defRPr sz="2200"/>
            </a:lvl2pPr>
            <a:lvl3pPr>
              <a:defRPr sz="2000"/>
            </a:lvl3pPr>
            <a:lvl4pPr>
              <a:defRPr sz="1800"/>
            </a:lvl4pPr>
            <a:lvl5pPr>
              <a:defRPr/>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txBox="1">
            <a:spLocks noGrp="1"/>
          </p:cNvSpPr>
          <p:nvPr>
            <p:ph idx="2"/>
          </p:nvPr>
        </p:nvSpPr>
        <p:spPr>
          <a:xfrm>
            <a:off x="4755355" y="530352"/>
            <a:ext cx="3931920" cy="4389120"/>
          </a:xfrm>
        </p:spPr>
        <p:txBody>
          <a:bodyPr/>
          <a:lstStyle>
            <a:lvl1pPr>
              <a:defRPr sz="2600"/>
            </a:lvl1pPr>
            <a:lvl2pPr>
              <a:defRPr sz="2200"/>
            </a:lvl2pPr>
            <a:lvl3pPr>
              <a:defRPr sz="2000"/>
            </a:lvl3pPr>
            <a:lvl4pPr>
              <a:defRPr sz="1800"/>
            </a:lvl4pPr>
            <a:lvl5pPr>
              <a:defRPr/>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txBox="1">
            <a:spLocks noGrp="1"/>
          </p:cNvSpPr>
          <p:nvPr>
            <p:ph type="dt" sz="half" idx="7"/>
          </p:nvPr>
        </p:nvSpPr>
        <p:spPr/>
        <p:txBody>
          <a:bodyPr/>
          <a:lstStyle>
            <a:lvl1pPr>
              <a:defRPr/>
            </a:lvl1pPr>
          </a:lstStyle>
          <a:p>
            <a:pPr lvl="0"/>
            <a:fld id="{B6A13AFC-9942-43D7-A0DC-430930376D0B}" type="datetime1">
              <a:rPr lang="lt-LT"/>
              <a:pPr lvl="0"/>
              <a:t>2015.01.07</a:t>
            </a:fld>
            <a:endParaRPr lang="lt-LT"/>
          </a:p>
        </p:txBody>
      </p:sp>
      <p:sp>
        <p:nvSpPr>
          <p:cNvPr id="6" name="Poraštės vietos rezervavimo ženklas 5"/>
          <p:cNvSpPr txBox="1">
            <a:spLocks noGrp="1"/>
          </p:cNvSpPr>
          <p:nvPr>
            <p:ph type="ftr" sz="quarter" idx="9"/>
          </p:nvPr>
        </p:nvSpPr>
        <p:spPr/>
        <p:txBody>
          <a:bodyPr/>
          <a:lstStyle>
            <a:lvl1pPr>
              <a:defRPr/>
            </a:lvl1pPr>
          </a:lstStyle>
          <a:p>
            <a:pPr lvl="0"/>
            <a:endParaRPr lang="lt-LT"/>
          </a:p>
        </p:txBody>
      </p:sp>
      <p:sp>
        <p:nvSpPr>
          <p:cNvPr id="7" name="Skaidrės numerio vietos rezervavimo ženklas 6"/>
          <p:cNvSpPr txBox="1">
            <a:spLocks noGrp="1"/>
          </p:cNvSpPr>
          <p:nvPr>
            <p:ph type="sldNum" sz="quarter" idx="8"/>
          </p:nvPr>
        </p:nvSpPr>
        <p:spPr/>
        <p:txBody>
          <a:bodyPr/>
          <a:lstStyle>
            <a:lvl1pPr>
              <a:defRPr/>
            </a:lvl1pPr>
          </a:lstStyle>
          <a:p>
            <a:pPr lvl="0"/>
            <a:fld id="{2383E297-E1D6-4E68-ADBC-855466BC22FB}" type="slidenum">
              <a:t>‹#›</a:t>
            </a:fld>
            <a:endParaRPr lang="lt-LT"/>
          </a:p>
        </p:txBody>
      </p:sp>
    </p:spTree>
    <p:extLst>
      <p:ext uri="{BB962C8B-B14F-4D97-AF65-F5344CB8AC3E}">
        <p14:creationId xmlns:p14="http://schemas.microsoft.com/office/powerpoint/2010/main" val="34927468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txBox="1">
            <a:spLocks noGrp="1"/>
          </p:cNvSpPr>
          <p:nvPr>
            <p:ph type="title"/>
          </p:nvPr>
        </p:nvSpPr>
        <p:spPr>
          <a:xfrm>
            <a:off x="502920" y="4983480"/>
            <a:ext cx="8183880" cy="1051560"/>
          </a:xfrm>
        </p:spPr>
        <p:txBody>
          <a:bodyPr/>
          <a:lstStyle>
            <a:lvl1pPr>
              <a:defRPr/>
            </a:lvl1pPr>
          </a:lstStyle>
          <a:p>
            <a:pPr lvl="0"/>
            <a:r>
              <a:rPr lang="lt-LT"/>
              <a:t>Spustelėję redag. ruoš. pavad. stilių</a:t>
            </a:r>
            <a:endParaRPr lang="en-US"/>
          </a:p>
        </p:txBody>
      </p:sp>
      <p:sp>
        <p:nvSpPr>
          <p:cNvPr id="3" name="Teksto vietos rezervavimo ženklas 2"/>
          <p:cNvSpPr txBox="1">
            <a:spLocks noGrp="1"/>
          </p:cNvSpPr>
          <p:nvPr>
            <p:ph type="body" idx="1"/>
          </p:nvPr>
        </p:nvSpPr>
        <p:spPr>
          <a:xfrm>
            <a:off x="607225" y="579436"/>
            <a:ext cx="3931920" cy="792163"/>
          </a:xfrm>
        </p:spPr>
        <p:txBody>
          <a:bodyPr lIns="146304" anchor="ctr"/>
          <a:lstStyle>
            <a:lvl1pPr marL="0" indent="0">
              <a:buNone/>
              <a:defRPr sz="2400" b="1"/>
            </a:lvl1pPr>
          </a:lstStyle>
          <a:p>
            <a:pPr lvl="0"/>
            <a:r>
              <a:rPr lang="lt-LT"/>
              <a:t>Spustelėję redag. ruoš. teksto stilių</a:t>
            </a:r>
          </a:p>
        </p:txBody>
      </p:sp>
      <p:sp>
        <p:nvSpPr>
          <p:cNvPr id="4" name="Teksto vietos rezervavimo ženklas 3"/>
          <p:cNvSpPr txBox="1">
            <a:spLocks noGrp="1"/>
          </p:cNvSpPr>
          <p:nvPr>
            <p:ph type="body" idx="3"/>
          </p:nvPr>
        </p:nvSpPr>
        <p:spPr>
          <a:xfrm>
            <a:off x="4652165" y="579436"/>
            <a:ext cx="3931920" cy="792163"/>
          </a:xfrm>
        </p:spPr>
        <p:txBody>
          <a:bodyPr lIns="137160" anchor="ctr"/>
          <a:lstStyle>
            <a:lvl1pPr marL="0" indent="0">
              <a:buNone/>
              <a:defRPr sz="2400" b="1"/>
            </a:lvl1pPr>
          </a:lstStyle>
          <a:p>
            <a:pPr lvl="0"/>
            <a:r>
              <a:rPr lang="lt-LT"/>
              <a:t>Spustelėję redag. ruoš. teksto stilių</a:t>
            </a:r>
          </a:p>
        </p:txBody>
      </p:sp>
      <p:sp>
        <p:nvSpPr>
          <p:cNvPr id="5" name="Turinio vietos rezervavimo ženklas 4"/>
          <p:cNvSpPr txBox="1">
            <a:spLocks noGrp="1"/>
          </p:cNvSpPr>
          <p:nvPr>
            <p:ph idx="2"/>
          </p:nvPr>
        </p:nvSpPr>
        <p:spPr>
          <a:xfrm>
            <a:off x="607225" y="1447796"/>
            <a:ext cx="3931920" cy="3489963"/>
          </a:xfrm>
        </p:spPr>
        <p:txBody>
          <a:bodyPr/>
          <a:lstStyle>
            <a:lvl1pPr>
              <a:defRPr sz="2400"/>
            </a:lvl1pPr>
            <a:lvl2pPr>
              <a:defRPr sz="2000"/>
            </a:lvl2pPr>
            <a:lvl3pPr>
              <a:defRPr sz="1800"/>
            </a:lvl3pPr>
            <a:lvl4pPr>
              <a:defRPr sz="1600"/>
            </a:lvl4pPr>
            <a:lvl5pPr>
              <a:defRPr sz="1600"/>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6" name="Turinio vietos rezervavimo ženklas 5"/>
          <p:cNvSpPr txBox="1">
            <a:spLocks noGrp="1"/>
          </p:cNvSpPr>
          <p:nvPr>
            <p:ph idx="4"/>
          </p:nvPr>
        </p:nvSpPr>
        <p:spPr>
          <a:xfrm>
            <a:off x="4652165" y="1447796"/>
            <a:ext cx="3931920" cy="3489963"/>
          </a:xfrm>
        </p:spPr>
        <p:txBody>
          <a:bodyPr/>
          <a:lstStyle>
            <a:lvl1pPr>
              <a:defRPr sz="2400"/>
            </a:lvl1pPr>
            <a:lvl2pPr>
              <a:defRPr sz="2000"/>
            </a:lvl2pPr>
            <a:lvl3pPr>
              <a:defRPr sz="1800"/>
            </a:lvl3pPr>
            <a:lvl4pPr>
              <a:defRPr sz="1600"/>
            </a:lvl4pPr>
            <a:lvl5pPr>
              <a:defRPr sz="1600"/>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txBox="1">
            <a:spLocks noGrp="1"/>
          </p:cNvSpPr>
          <p:nvPr>
            <p:ph type="dt" sz="half" idx="7"/>
          </p:nvPr>
        </p:nvSpPr>
        <p:spPr/>
        <p:txBody>
          <a:bodyPr/>
          <a:lstStyle>
            <a:lvl1pPr>
              <a:defRPr/>
            </a:lvl1pPr>
          </a:lstStyle>
          <a:p>
            <a:pPr lvl="0"/>
            <a:fld id="{21B3E2A3-2EA9-4A07-9FC3-D17E46A4388F}" type="datetime1">
              <a:rPr lang="lt-LT"/>
              <a:pPr lvl="0"/>
              <a:t>2015.01.07</a:t>
            </a:fld>
            <a:endParaRPr lang="lt-LT"/>
          </a:p>
        </p:txBody>
      </p:sp>
      <p:sp>
        <p:nvSpPr>
          <p:cNvPr id="8" name="Poraštės vietos rezervavimo ženklas 7"/>
          <p:cNvSpPr txBox="1">
            <a:spLocks noGrp="1"/>
          </p:cNvSpPr>
          <p:nvPr>
            <p:ph type="ftr" sz="quarter" idx="9"/>
          </p:nvPr>
        </p:nvSpPr>
        <p:spPr/>
        <p:txBody>
          <a:bodyPr/>
          <a:lstStyle>
            <a:lvl1pPr>
              <a:defRPr/>
            </a:lvl1pPr>
          </a:lstStyle>
          <a:p>
            <a:pPr lvl="0"/>
            <a:endParaRPr lang="lt-LT"/>
          </a:p>
        </p:txBody>
      </p:sp>
      <p:sp>
        <p:nvSpPr>
          <p:cNvPr id="9" name="Skaidrės numerio vietos rezervavimo ženklas 8"/>
          <p:cNvSpPr txBox="1">
            <a:spLocks noGrp="1"/>
          </p:cNvSpPr>
          <p:nvPr>
            <p:ph type="sldNum" sz="quarter" idx="8"/>
          </p:nvPr>
        </p:nvSpPr>
        <p:spPr/>
        <p:txBody>
          <a:bodyPr/>
          <a:lstStyle>
            <a:lvl1pPr>
              <a:defRPr/>
            </a:lvl1pPr>
          </a:lstStyle>
          <a:p>
            <a:pPr lvl="0"/>
            <a:fld id="{7DFE7F67-0493-408F-89A7-A02F6BC44D99}" type="slidenum">
              <a:t>‹#›</a:t>
            </a:fld>
            <a:endParaRPr lang="lt-LT"/>
          </a:p>
        </p:txBody>
      </p:sp>
    </p:spTree>
    <p:extLst>
      <p:ext uri="{BB962C8B-B14F-4D97-AF65-F5344CB8AC3E}">
        <p14:creationId xmlns:p14="http://schemas.microsoft.com/office/powerpoint/2010/main" val="1245023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txBox="1">
            <a:spLocks noGrp="1"/>
          </p:cNvSpPr>
          <p:nvPr>
            <p:ph type="title"/>
          </p:nvPr>
        </p:nvSpPr>
        <p:spPr/>
        <p:txBody>
          <a:bodyPr/>
          <a:lstStyle>
            <a:lvl1pPr>
              <a:defRPr/>
            </a:lvl1pPr>
          </a:lstStyle>
          <a:p>
            <a:pPr lvl="0"/>
            <a:r>
              <a:rPr lang="lt-LT"/>
              <a:t>Spustelėję redag. ruoš. pavad. stilių</a:t>
            </a:r>
            <a:endParaRPr lang="en-US"/>
          </a:p>
        </p:txBody>
      </p:sp>
      <p:sp>
        <p:nvSpPr>
          <p:cNvPr id="3" name="Datos vietos rezervavimo ženklas 2"/>
          <p:cNvSpPr txBox="1">
            <a:spLocks noGrp="1"/>
          </p:cNvSpPr>
          <p:nvPr>
            <p:ph type="dt" sz="half" idx="7"/>
          </p:nvPr>
        </p:nvSpPr>
        <p:spPr/>
        <p:txBody>
          <a:bodyPr/>
          <a:lstStyle>
            <a:lvl1pPr>
              <a:defRPr/>
            </a:lvl1pPr>
          </a:lstStyle>
          <a:p>
            <a:pPr lvl="0"/>
            <a:fld id="{2C82E24E-3C59-4826-B14B-04C501369DF5}" type="datetime1">
              <a:rPr lang="lt-LT"/>
              <a:pPr lvl="0"/>
              <a:t>2015.01.07</a:t>
            </a:fld>
            <a:endParaRPr lang="lt-LT"/>
          </a:p>
        </p:txBody>
      </p:sp>
      <p:sp>
        <p:nvSpPr>
          <p:cNvPr id="4" name="Poraštės vietos rezervavimo ženklas 3"/>
          <p:cNvSpPr txBox="1">
            <a:spLocks noGrp="1"/>
          </p:cNvSpPr>
          <p:nvPr>
            <p:ph type="ftr" sz="quarter" idx="9"/>
          </p:nvPr>
        </p:nvSpPr>
        <p:spPr/>
        <p:txBody>
          <a:bodyPr/>
          <a:lstStyle>
            <a:lvl1pPr>
              <a:defRPr/>
            </a:lvl1pPr>
          </a:lstStyle>
          <a:p>
            <a:pPr lvl="0"/>
            <a:endParaRPr lang="lt-LT"/>
          </a:p>
        </p:txBody>
      </p:sp>
      <p:sp>
        <p:nvSpPr>
          <p:cNvPr id="5" name="Skaidrės numerio vietos rezervavimo ženklas 4"/>
          <p:cNvSpPr txBox="1">
            <a:spLocks noGrp="1"/>
          </p:cNvSpPr>
          <p:nvPr>
            <p:ph type="sldNum" sz="quarter" idx="8"/>
          </p:nvPr>
        </p:nvSpPr>
        <p:spPr/>
        <p:txBody>
          <a:bodyPr/>
          <a:lstStyle>
            <a:lvl1pPr>
              <a:defRPr/>
            </a:lvl1pPr>
          </a:lstStyle>
          <a:p>
            <a:pPr lvl="0"/>
            <a:fld id="{F4B573F3-8058-452F-861B-5FF7B3563350}" type="slidenum">
              <a:t>‹#›</a:t>
            </a:fld>
            <a:endParaRPr lang="lt-LT"/>
          </a:p>
        </p:txBody>
      </p:sp>
    </p:spTree>
    <p:extLst>
      <p:ext uri="{BB962C8B-B14F-4D97-AF65-F5344CB8AC3E}">
        <p14:creationId xmlns:p14="http://schemas.microsoft.com/office/powerpoint/2010/main" val="12824453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2" name="Suapvalintas stačiakampis 6"/>
          <p:cNvSpPr/>
          <p:nvPr/>
        </p:nvSpPr>
        <p:spPr>
          <a:xfrm>
            <a:off x="304796" y="329184"/>
            <a:ext cx="8532056" cy="6196815"/>
          </a:xfrm>
          <a:custGeom>
            <a:avLst>
              <a:gd name="f0" fmla="val 4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FFFFFF"/>
              </a:gs>
            </a:gsLst>
            <a:lin ang="5400000"/>
          </a:gradFill>
          <a:ln w="2002">
            <a:solidFill>
              <a:srgbClr val="A4A3A3"/>
            </a:solidFill>
            <a:prstDash val="solid"/>
          </a:ln>
          <a:effectLst>
            <a:outerShdw dist="50804" dir="5400000" algn="tl">
              <a:srgbClr val="000000">
                <a:alpha val="2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3" name="Datos vietos rezervavimo ženklas 1"/>
          <p:cNvSpPr txBox="1">
            <a:spLocks noGrp="1"/>
          </p:cNvSpPr>
          <p:nvPr>
            <p:ph type="dt" sz="half" idx="7"/>
          </p:nvPr>
        </p:nvSpPr>
        <p:spPr/>
        <p:txBody>
          <a:bodyPr/>
          <a:lstStyle>
            <a:lvl1pPr>
              <a:defRPr/>
            </a:lvl1pPr>
          </a:lstStyle>
          <a:p>
            <a:pPr lvl="0"/>
            <a:fld id="{74AD72D3-A28A-4E9B-B428-167C194E9505}" type="datetime1">
              <a:rPr lang="lt-LT"/>
              <a:pPr lvl="0"/>
              <a:t>2015.01.07</a:t>
            </a:fld>
            <a:endParaRPr lang="lt-LT"/>
          </a:p>
        </p:txBody>
      </p:sp>
      <p:sp>
        <p:nvSpPr>
          <p:cNvPr id="4" name="Poraštės vietos rezervavimo ženklas 2"/>
          <p:cNvSpPr txBox="1">
            <a:spLocks noGrp="1"/>
          </p:cNvSpPr>
          <p:nvPr>
            <p:ph type="ftr" sz="quarter" idx="9"/>
          </p:nvPr>
        </p:nvSpPr>
        <p:spPr/>
        <p:txBody>
          <a:bodyPr/>
          <a:lstStyle>
            <a:lvl1pPr>
              <a:defRPr/>
            </a:lvl1pPr>
          </a:lstStyle>
          <a:p>
            <a:pPr lvl="0"/>
            <a:endParaRPr lang="lt-LT"/>
          </a:p>
        </p:txBody>
      </p:sp>
      <p:sp>
        <p:nvSpPr>
          <p:cNvPr id="5" name="Skaidrės numerio vietos rezervavimo ženklas 3"/>
          <p:cNvSpPr txBox="1">
            <a:spLocks noGrp="1"/>
          </p:cNvSpPr>
          <p:nvPr>
            <p:ph type="sldNum" sz="quarter" idx="8"/>
          </p:nvPr>
        </p:nvSpPr>
        <p:spPr/>
        <p:txBody>
          <a:bodyPr/>
          <a:lstStyle>
            <a:lvl1pPr>
              <a:defRPr/>
            </a:lvl1pPr>
          </a:lstStyle>
          <a:p>
            <a:pPr lvl="0"/>
            <a:fld id="{82AB6A2B-3FE4-4419-BB0F-EFF9D8FAE017}" type="slidenum">
              <a:t>‹#›</a:t>
            </a:fld>
            <a:endParaRPr lang="lt-LT"/>
          </a:p>
        </p:txBody>
      </p:sp>
    </p:spTree>
    <p:extLst>
      <p:ext uri="{BB962C8B-B14F-4D97-AF65-F5344CB8AC3E}">
        <p14:creationId xmlns:p14="http://schemas.microsoft.com/office/powerpoint/2010/main" val="18141537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txBox="1">
            <a:spLocks noGrp="1"/>
          </p:cNvSpPr>
          <p:nvPr>
            <p:ph type="title"/>
          </p:nvPr>
        </p:nvSpPr>
        <p:spPr>
          <a:xfrm>
            <a:off x="5538785" y="533396"/>
            <a:ext cx="2971800" cy="914400"/>
          </a:xfrm>
        </p:spPr>
        <p:txBody>
          <a:bodyPr/>
          <a:lstStyle>
            <a:lvl1pPr>
              <a:defRPr sz="2200">
                <a:solidFill>
                  <a:srgbClr val="F07F09"/>
                </a:solidFill>
              </a:defRPr>
            </a:lvl1pPr>
          </a:lstStyle>
          <a:p>
            <a:pPr lvl="0"/>
            <a:r>
              <a:rPr lang="lt-LT"/>
              <a:t>Spustelėję redag. ruoš. pavad. stilių</a:t>
            </a:r>
            <a:endParaRPr lang="en-US"/>
          </a:p>
        </p:txBody>
      </p:sp>
      <p:sp>
        <p:nvSpPr>
          <p:cNvPr id="3" name="Teksto vietos rezervavimo ženklas 2"/>
          <p:cNvSpPr txBox="1">
            <a:spLocks noGrp="1"/>
          </p:cNvSpPr>
          <p:nvPr>
            <p:ph type="body" idx="2"/>
          </p:nvPr>
        </p:nvSpPr>
        <p:spPr>
          <a:xfrm>
            <a:off x="5538849" y="1447806"/>
            <a:ext cx="2971800" cy="4206111"/>
          </a:xfrm>
        </p:spPr>
        <p:txBody>
          <a:bodyPr lIns="91440"/>
          <a:lstStyle>
            <a:lvl1pPr marL="18288" marR="18288" indent="0">
              <a:spcBef>
                <a:spcPts val="0"/>
              </a:spcBef>
              <a:buNone/>
              <a:defRPr sz="1400"/>
            </a:lvl1pPr>
            <a:lvl2pPr>
              <a:buNone/>
              <a:defRPr sz="1200"/>
            </a:lvl2pPr>
            <a:lvl3pPr>
              <a:buNone/>
              <a:defRPr sz="1000"/>
            </a:lvl3pPr>
            <a:lvl4pPr>
              <a:buNone/>
              <a:defRPr sz="900"/>
            </a:lvl4pPr>
            <a:lvl5pPr>
              <a:buNone/>
              <a:defRPr sz="900"/>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txBox="1">
            <a:spLocks noGrp="1"/>
          </p:cNvSpPr>
          <p:nvPr>
            <p:ph idx="1"/>
          </p:nvPr>
        </p:nvSpPr>
        <p:spPr>
          <a:xfrm>
            <a:off x="761375" y="930145"/>
            <a:ext cx="4626159" cy="4724403"/>
          </a:xfrm>
        </p:spPr>
        <p:txBody>
          <a:bodyPr/>
          <a:lstStyle>
            <a:lvl1pPr>
              <a:defRPr/>
            </a:lvl1pPr>
            <a:lvl2pPr>
              <a:defRPr sz="2600"/>
            </a:lvl2pPr>
            <a:lvl3pPr>
              <a:defRPr sz="2400"/>
            </a:lvl3pPr>
            <a:lvl4pPr>
              <a:defRPr sz="2000"/>
            </a:lvl4pPr>
            <a:lvl5pPr>
              <a:defRPr sz="2000"/>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txBox="1">
            <a:spLocks noGrp="1"/>
          </p:cNvSpPr>
          <p:nvPr>
            <p:ph type="dt" sz="half" idx="7"/>
          </p:nvPr>
        </p:nvSpPr>
        <p:spPr/>
        <p:txBody>
          <a:bodyPr/>
          <a:lstStyle>
            <a:lvl1pPr>
              <a:defRPr/>
            </a:lvl1pPr>
          </a:lstStyle>
          <a:p>
            <a:pPr lvl="0"/>
            <a:fld id="{E0573E4F-BD98-4605-B348-9090238FC0A4}" type="datetime1">
              <a:rPr lang="lt-LT"/>
              <a:pPr lvl="0"/>
              <a:t>2015.01.07</a:t>
            </a:fld>
            <a:endParaRPr lang="lt-LT"/>
          </a:p>
        </p:txBody>
      </p:sp>
      <p:sp>
        <p:nvSpPr>
          <p:cNvPr id="6" name="Poraštės vietos rezervavimo ženklas 5"/>
          <p:cNvSpPr txBox="1">
            <a:spLocks noGrp="1"/>
          </p:cNvSpPr>
          <p:nvPr>
            <p:ph type="ftr" sz="quarter" idx="9"/>
          </p:nvPr>
        </p:nvSpPr>
        <p:spPr/>
        <p:txBody>
          <a:bodyPr/>
          <a:lstStyle>
            <a:lvl1pPr>
              <a:defRPr/>
            </a:lvl1pPr>
          </a:lstStyle>
          <a:p>
            <a:pPr lvl="0"/>
            <a:endParaRPr lang="lt-LT"/>
          </a:p>
        </p:txBody>
      </p:sp>
      <p:sp>
        <p:nvSpPr>
          <p:cNvPr id="7" name="Skaidrės numerio vietos rezervavimo ženklas 6"/>
          <p:cNvSpPr txBox="1">
            <a:spLocks noGrp="1"/>
          </p:cNvSpPr>
          <p:nvPr>
            <p:ph type="sldNum" sz="quarter" idx="8"/>
          </p:nvPr>
        </p:nvSpPr>
        <p:spPr/>
        <p:txBody>
          <a:bodyPr/>
          <a:lstStyle>
            <a:lvl1pPr>
              <a:defRPr/>
            </a:lvl1pPr>
          </a:lstStyle>
          <a:p>
            <a:pPr lvl="0"/>
            <a:fld id="{355265E8-A2A6-430F-AB4A-158FC6688FC3}" type="slidenum">
              <a:t>‹#›</a:t>
            </a:fld>
            <a:endParaRPr lang="lt-LT"/>
          </a:p>
        </p:txBody>
      </p:sp>
    </p:spTree>
    <p:extLst>
      <p:ext uri="{BB962C8B-B14F-4D97-AF65-F5344CB8AC3E}">
        <p14:creationId xmlns:p14="http://schemas.microsoft.com/office/powerpoint/2010/main" val="11508739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Suapvalintas stačiakampis 14"/>
          <p:cNvSpPr/>
          <p:nvPr/>
        </p:nvSpPr>
        <p:spPr>
          <a:xfrm>
            <a:off x="304796" y="329184"/>
            <a:ext cx="8532056" cy="6196815"/>
          </a:xfrm>
          <a:custGeom>
            <a:avLst>
              <a:gd name="f0" fmla="val 4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FFFFFF"/>
              </a:gs>
            </a:gsLst>
            <a:lin ang="5400000"/>
          </a:gradFill>
          <a:ln w="2002">
            <a:solidFill>
              <a:srgbClr val="A4A3A3"/>
            </a:solidFill>
            <a:prstDash val="solid"/>
          </a:ln>
          <a:effectLst>
            <a:outerShdw dist="50804" dir="5400000" algn="tl">
              <a:srgbClr val="000000">
                <a:alpha val="2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3" name="Kvadratas su vienu užapvalintu kampu 10"/>
          <p:cNvSpPr/>
          <p:nvPr/>
        </p:nvSpPr>
        <p:spPr>
          <a:xfrm>
            <a:off x="6400800" y="434166"/>
            <a:ext cx="2324605" cy="4343400"/>
          </a:xfrm>
          <a:custGeom>
            <a:avLst>
              <a:gd name="f7" fmla="val 2748"/>
            </a:avLst>
            <a:gdLst>
              <a:gd name="f1" fmla="val 5400000"/>
              <a:gd name="f2" fmla="val 16200000"/>
              <a:gd name="f3" fmla="val w"/>
              <a:gd name="f4" fmla="val h"/>
              <a:gd name="f5" fmla="val ss"/>
              <a:gd name="f6" fmla="val 0"/>
              <a:gd name="f7" fmla="val 2748"/>
              <a:gd name="f8" fmla="abs f3"/>
              <a:gd name="f9" fmla="abs f4"/>
              <a:gd name="f10" fmla="abs f5"/>
              <a:gd name="f11" fmla="val f6"/>
              <a:gd name="f12" fmla="val f7"/>
              <a:gd name="f13" fmla="?: f8 f3 1"/>
              <a:gd name="f14" fmla="?: f9 f4 1"/>
              <a:gd name="f15" fmla="?: f10 f5 1"/>
              <a:gd name="f16" fmla="*/ f13 1 21600"/>
              <a:gd name="f17" fmla="*/ f14 1 21600"/>
              <a:gd name="f18" fmla="*/ 21600 f13 1"/>
              <a:gd name="f19" fmla="*/ 21600 f14 1"/>
              <a:gd name="f20" fmla="min f17 f16"/>
              <a:gd name="f21" fmla="*/ f18 1 f15"/>
              <a:gd name="f22" fmla="*/ f19 1 f15"/>
              <a:gd name="f23" fmla="val f21"/>
              <a:gd name="f24" fmla="val f22"/>
              <a:gd name="f25" fmla="*/ f11 f20 1"/>
              <a:gd name="f26" fmla="+- f24 0 f11"/>
              <a:gd name="f27" fmla="+- f23 0 f11"/>
              <a:gd name="f28" fmla="*/ f24 f20 1"/>
              <a:gd name="f29" fmla="*/ f23 f20 1"/>
              <a:gd name="f30" fmla="min f27 f26"/>
              <a:gd name="f31" fmla="*/ f30 f12 1"/>
              <a:gd name="f32" fmla="*/ f31 1 100000"/>
              <a:gd name="f33" fmla="+- f23 0 f32"/>
              <a:gd name="f34" fmla="*/ f32 29289 1"/>
              <a:gd name="f35" fmla="*/ f32 f20 1"/>
              <a:gd name="f36" fmla="*/ f34 1 100000"/>
              <a:gd name="f37" fmla="*/ f33 f20 1"/>
              <a:gd name="f38" fmla="+- f23 0 f36"/>
              <a:gd name="f39" fmla="*/ f38 f20 1"/>
            </a:gdLst>
            <a:ahLst/>
            <a:cxnLst>
              <a:cxn ang="3cd4">
                <a:pos x="hc" y="t"/>
              </a:cxn>
              <a:cxn ang="0">
                <a:pos x="r" y="vc"/>
              </a:cxn>
              <a:cxn ang="cd4">
                <a:pos x="hc" y="b"/>
              </a:cxn>
              <a:cxn ang="cd2">
                <a:pos x="l" y="vc"/>
              </a:cxn>
            </a:cxnLst>
            <a:rect l="f25" t="f25" r="f39" b="f28"/>
            <a:pathLst>
              <a:path>
                <a:moveTo>
                  <a:pt x="f25" y="f25"/>
                </a:moveTo>
                <a:lnTo>
                  <a:pt x="f37" y="f25"/>
                </a:lnTo>
                <a:arcTo wR="f35" hR="f35" stAng="f2" swAng="f1"/>
                <a:lnTo>
                  <a:pt x="f29" y="f28"/>
                </a:lnTo>
                <a:lnTo>
                  <a:pt x="f25" y="f28"/>
                </a:lnTo>
                <a:close/>
              </a:path>
            </a:pathLst>
          </a:custGeom>
          <a:solidFill>
            <a:srgbClr val="1C1C1C"/>
          </a:solidFill>
          <a:ln>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4" name="Antraštė 1"/>
          <p:cNvSpPr txBox="1">
            <a:spLocks noGrp="1"/>
          </p:cNvSpPr>
          <p:nvPr>
            <p:ph type="title"/>
          </p:nvPr>
        </p:nvSpPr>
        <p:spPr>
          <a:xfrm>
            <a:off x="457200" y="5012055"/>
            <a:ext cx="8229600" cy="1051560"/>
          </a:xfrm>
        </p:spPr>
        <p:txBody>
          <a:bodyPr anchor="t"/>
          <a:lstStyle>
            <a:lvl1pPr>
              <a:defRPr b="0">
                <a:solidFill>
                  <a:srgbClr val="79766F"/>
                </a:solidFill>
              </a:defRPr>
            </a:lvl1pPr>
          </a:lstStyle>
          <a:p>
            <a:pPr lvl="0"/>
            <a:r>
              <a:rPr lang="lt-LT"/>
              <a:t>Spustelėję redag. ruoš. pavad. stilių</a:t>
            </a:r>
            <a:endParaRPr lang="en-US"/>
          </a:p>
        </p:txBody>
      </p:sp>
      <p:sp>
        <p:nvSpPr>
          <p:cNvPr id="5" name="Teksto vietos rezervavimo ženklas 3"/>
          <p:cNvSpPr txBox="1">
            <a:spLocks noGrp="1"/>
          </p:cNvSpPr>
          <p:nvPr>
            <p:ph type="body" idx="2"/>
          </p:nvPr>
        </p:nvSpPr>
        <p:spPr>
          <a:xfrm>
            <a:off x="6462714" y="533396"/>
            <a:ext cx="2240279" cy="4211479"/>
          </a:xfrm>
        </p:spPr>
        <p:txBody>
          <a:bodyPr lIns="91440"/>
          <a:lstStyle>
            <a:lvl1pPr marL="45720" indent="0">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6" name="Datos vietos rezervavimo ženklas 4"/>
          <p:cNvSpPr txBox="1">
            <a:spLocks noGrp="1"/>
          </p:cNvSpPr>
          <p:nvPr>
            <p:ph type="dt" sz="half" idx="7"/>
          </p:nvPr>
        </p:nvSpPr>
        <p:spPr/>
        <p:txBody>
          <a:bodyPr/>
          <a:lstStyle>
            <a:lvl1pPr>
              <a:defRPr/>
            </a:lvl1pPr>
          </a:lstStyle>
          <a:p>
            <a:pPr lvl="0"/>
            <a:fld id="{8D13F77F-3A1C-412C-BC66-591730DF623F}" type="datetime1">
              <a:rPr lang="lt-LT"/>
              <a:pPr lvl="0"/>
              <a:t>2015.01.07</a:t>
            </a:fld>
            <a:endParaRPr lang="lt-LT"/>
          </a:p>
        </p:txBody>
      </p:sp>
      <p:sp>
        <p:nvSpPr>
          <p:cNvPr id="7" name="Poraštės vietos rezervavimo ženklas 5"/>
          <p:cNvSpPr txBox="1">
            <a:spLocks noGrp="1"/>
          </p:cNvSpPr>
          <p:nvPr>
            <p:ph type="ftr" sz="quarter" idx="9"/>
          </p:nvPr>
        </p:nvSpPr>
        <p:spPr/>
        <p:txBody>
          <a:bodyPr/>
          <a:lstStyle>
            <a:lvl1pPr>
              <a:defRPr/>
            </a:lvl1pPr>
          </a:lstStyle>
          <a:p>
            <a:pPr lvl="0"/>
            <a:endParaRPr lang="lt-LT"/>
          </a:p>
        </p:txBody>
      </p:sp>
      <p:sp>
        <p:nvSpPr>
          <p:cNvPr id="8" name="Skaidrės numerio vietos rezervavimo ženklas 6"/>
          <p:cNvSpPr txBox="1">
            <a:spLocks noGrp="1"/>
          </p:cNvSpPr>
          <p:nvPr>
            <p:ph type="sldNum" sz="quarter" idx="8"/>
          </p:nvPr>
        </p:nvSpPr>
        <p:spPr/>
        <p:txBody>
          <a:bodyPr/>
          <a:lstStyle>
            <a:lvl1pPr>
              <a:defRPr/>
            </a:lvl1pPr>
          </a:lstStyle>
          <a:p>
            <a:pPr lvl="0"/>
            <a:fld id="{4AC284FE-0113-46EA-8664-BA8D7F7F8468}" type="slidenum">
              <a:t>‹#›</a:t>
            </a:fld>
            <a:endParaRPr lang="lt-LT"/>
          </a:p>
        </p:txBody>
      </p:sp>
      <p:sp>
        <p:nvSpPr>
          <p:cNvPr id="9" name="Paveikslėlio vietos rezervavimo ženklas 2"/>
          <p:cNvSpPr txBox="1">
            <a:spLocks noGrp="1"/>
          </p:cNvSpPr>
          <p:nvPr>
            <p:ph type="pic" idx="1"/>
          </p:nvPr>
        </p:nvSpPr>
        <p:spPr>
          <a:xfrm>
            <a:off x="421483" y="435766"/>
            <a:ext cx="5925312" cy="4343400"/>
          </a:xfrm>
          <a:solidFill>
            <a:srgbClr val="4E4C47"/>
          </a:solidFill>
        </p:spPr>
        <p:txBody>
          <a:bodyPr/>
          <a:lstStyle>
            <a:lvl1pPr marL="0" indent="0">
              <a:buNone/>
              <a:defRPr sz="3200"/>
            </a:lvl1pPr>
          </a:lstStyle>
          <a:p>
            <a:pPr lvl="0"/>
            <a:r>
              <a:rPr lang="lt-LT"/>
              <a:t>Spustelėkite piktogr. norėdami įtraukti pav.</a:t>
            </a:r>
            <a:endParaRPr lang="en-US"/>
          </a:p>
        </p:txBody>
      </p:sp>
    </p:spTree>
    <p:extLst>
      <p:ext uri="{BB962C8B-B14F-4D97-AF65-F5344CB8AC3E}">
        <p14:creationId xmlns:p14="http://schemas.microsoft.com/office/powerpoint/2010/main" val="34225066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txBox="1">
            <a:spLocks noGrp="1"/>
          </p:cNvSpPr>
          <p:nvPr>
            <p:ph type="title"/>
          </p:nvPr>
        </p:nvSpPr>
        <p:spPr>
          <a:xfrm>
            <a:off x="502920" y="4983480"/>
            <a:ext cx="8183880" cy="1051560"/>
          </a:xfrm>
        </p:spPr>
        <p:txBody>
          <a:bodyPr/>
          <a:lstStyle>
            <a:lvl1pPr>
              <a:defRPr/>
            </a:lvl1pPr>
          </a:lstStyle>
          <a:p>
            <a:pPr lvl="0"/>
            <a:r>
              <a:rPr lang="lt-LT"/>
              <a:t>Spustelėję redag. ruoš. pavad. stilių</a:t>
            </a:r>
            <a:endParaRPr lang="en-US"/>
          </a:p>
        </p:txBody>
      </p:sp>
      <p:sp>
        <p:nvSpPr>
          <p:cNvPr id="3" name="Vertikalaus teksto vietos rezervavimo ženklas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txBox="1">
            <a:spLocks noGrp="1"/>
          </p:cNvSpPr>
          <p:nvPr>
            <p:ph type="dt" sz="half" idx="7"/>
          </p:nvPr>
        </p:nvSpPr>
        <p:spPr/>
        <p:txBody>
          <a:bodyPr/>
          <a:lstStyle>
            <a:lvl1pPr>
              <a:defRPr/>
            </a:lvl1pPr>
          </a:lstStyle>
          <a:p>
            <a:pPr lvl="0"/>
            <a:fld id="{3845756D-0F3D-4F2E-B8F7-E295D5F6EC47}" type="datetime1">
              <a:rPr lang="lt-LT"/>
              <a:pPr lvl="0"/>
              <a:t>2015.01.07</a:t>
            </a:fld>
            <a:endParaRPr lang="lt-LT"/>
          </a:p>
        </p:txBody>
      </p:sp>
      <p:sp>
        <p:nvSpPr>
          <p:cNvPr id="5" name="Poraštės vietos rezervavimo ženklas 4"/>
          <p:cNvSpPr txBox="1">
            <a:spLocks noGrp="1"/>
          </p:cNvSpPr>
          <p:nvPr>
            <p:ph type="ftr" sz="quarter" idx="9"/>
          </p:nvPr>
        </p:nvSpPr>
        <p:spPr/>
        <p:txBody>
          <a:bodyPr/>
          <a:lstStyle>
            <a:lvl1pPr>
              <a:defRPr/>
            </a:lvl1pPr>
          </a:lstStyle>
          <a:p>
            <a:pPr lvl="0"/>
            <a:endParaRPr lang="lt-LT"/>
          </a:p>
        </p:txBody>
      </p:sp>
      <p:sp>
        <p:nvSpPr>
          <p:cNvPr id="6" name="Skaidrės numerio vietos rezervavimo ženklas 5"/>
          <p:cNvSpPr txBox="1">
            <a:spLocks noGrp="1"/>
          </p:cNvSpPr>
          <p:nvPr>
            <p:ph type="sldNum" sz="quarter" idx="8"/>
          </p:nvPr>
        </p:nvSpPr>
        <p:spPr/>
        <p:txBody>
          <a:bodyPr/>
          <a:lstStyle>
            <a:lvl1pPr>
              <a:defRPr/>
            </a:lvl1pPr>
          </a:lstStyle>
          <a:p>
            <a:pPr lvl="0"/>
            <a:fld id="{162B1280-F905-4EED-B9DF-562C0B0E60B5}" type="slidenum">
              <a:t>‹#›</a:t>
            </a:fld>
            <a:endParaRPr lang="lt-LT"/>
          </a:p>
        </p:txBody>
      </p:sp>
    </p:spTree>
    <p:extLst>
      <p:ext uri="{BB962C8B-B14F-4D97-AF65-F5344CB8AC3E}">
        <p14:creationId xmlns:p14="http://schemas.microsoft.com/office/powerpoint/2010/main" val="38417199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txBox="1">
            <a:spLocks noGrp="1"/>
          </p:cNvSpPr>
          <p:nvPr>
            <p:ph type="title" orient="vert"/>
          </p:nvPr>
        </p:nvSpPr>
        <p:spPr>
          <a:xfrm>
            <a:off x="6629400" y="533406"/>
            <a:ext cx="1981203" cy="5257800"/>
          </a:xfrm>
        </p:spPr>
        <p:txBody>
          <a:bodyPr vert="eaVert"/>
          <a:lstStyle>
            <a:lvl1pPr>
              <a:defRPr/>
            </a:lvl1pPr>
          </a:lstStyle>
          <a:p>
            <a:pPr lvl="0"/>
            <a:r>
              <a:rPr lang="lt-LT"/>
              <a:t>Spustelėję redag. ruoš. pavad. stilių</a:t>
            </a:r>
            <a:endParaRPr lang="en-US"/>
          </a:p>
        </p:txBody>
      </p:sp>
      <p:sp>
        <p:nvSpPr>
          <p:cNvPr id="3" name="Vertikalaus teksto vietos rezervavimo ženklas 2"/>
          <p:cNvSpPr txBox="1">
            <a:spLocks noGrp="1"/>
          </p:cNvSpPr>
          <p:nvPr>
            <p:ph type="body" orient="vert" idx="1"/>
          </p:nvPr>
        </p:nvSpPr>
        <p:spPr>
          <a:xfrm>
            <a:off x="533396" y="533406"/>
            <a:ext cx="5943600" cy="5257800"/>
          </a:xfrm>
        </p:spPr>
        <p:txBody>
          <a:bodyPr vert="eaVert"/>
          <a:lstStyle>
            <a:lvl1pPr>
              <a:defRPr/>
            </a:lvl1pPr>
            <a:lvl2pPr>
              <a:defRPr/>
            </a:lvl2pPr>
            <a:lvl3pPr>
              <a:defRPr/>
            </a:lvl3pPr>
            <a:lvl4pPr>
              <a:defRPr/>
            </a:lvl4pPr>
            <a:lvl5pPr>
              <a:defRPr/>
            </a:lvl5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txBox="1">
            <a:spLocks noGrp="1"/>
          </p:cNvSpPr>
          <p:nvPr>
            <p:ph type="dt" sz="half" idx="7"/>
          </p:nvPr>
        </p:nvSpPr>
        <p:spPr/>
        <p:txBody>
          <a:bodyPr/>
          <a:lstStyle>
            <a:lvl1pPr>
              <a:defRPr/>
            </a:lvl1pPr>
          </a:lstStyle>
          <a:p>
            <a:pPr lvl="0"/>
            <a:fld id="{46D0E85C-B139-420B-86E3-3D43261ABD83}" type="datetime1">
              <a:rPr lang="lt-LT"/>
              <a:pPr lvl="0"/>
              <a:t>2015.01.07</a:t>
            </a:fld>
            <a:endParaRPr lang="lt-LT"/>
          </a:p>
        </p:txBody>
      </p:sp>
      <p:sp>
        <p:nvSpPr>
          <p:cNvPr id="5" name="Poraštės vietos rezervavimo ženklas 4"/>
          <p:cNvSpPr txBox="1">
            <a:spLocks noGrp="1"/>
          </p:cNvSpPr>
          <p:nvPr>
            <p:ph type="ftr" sz="quarter" idx="9"/>
          </p:nvPr>
        </p:nvSpPr>
        <p:spPr/>
        <p:txBody>
          <a:bodyPr/>
          <a:lstStyle>
            <a:lvl1pPr>
              <a:defRPr/>
            </a:lvl1pPr>
          </a:lstStyle>
          <a:p>
            <a:pPr lvl="0"/>
            <a:endParaRPr lang="lt-LT"/>
          </a:p>
        </p:txBody>
      </p:sp>
      <p:sp>
        <p:nvSpPr>
          <p:cNvPr id="6" name="Skaidrės numerio vietos rezervavimo ženklas 5"/>
          <p:cNvSpPr txBox="1">
            <a:spLocks noGrp="1"/>
          </p:cNvSpPr>
          <p:nvPr>
            <p:ph type="sldNum" sz="quarter" idx="8"/>
          </p:nvPr>
        </p:nvSpPr>
        <p:spPr/>
        <p:txBody>
          <a:bodyPr/>
          <a:lstStyle>
            <a:lvl1pPr>
              <a:defRPr/>
            </a:lvl1pPr>
          </a:lstStyle>
          <a:p>
            <a:pPr lvl="0"/>
            <a:fld id="{9AE6F77A-04C0-4E2E-9F26-DF7BBDF595FF}" type="slidenum">
              <a:t>‹#›</a:t>
            </a:fld>
            <a:endParaRPr lang="lt-LT"/>
          </a:p>
        </p:txBody>
      </p:sp>
    </p:spTree>
    <p:extLst>
      <p:ext uri="{BB962C8B-B14F-4D97-AF65-F5344CB8AC3E}">
        <p14:creationId xmlns:p14="http://schemas.microsoft.com/office/powerpoint/2010/main" val="32607373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3DED1"/>
        </a:solidFill>
        <a:effectLst/>
      </p:bgPr>
    </p:bg>
    <p:spTree>
      <p:nvGrpSpPr>
        <p:cNvPr id="1" name=""/>
        <p:cNvGrpSpPr/>
        <p:nvPr/>
      </p:nvGrpSpPr>
      <p:grpSpPr>
        <a:xfrm>
          <a:off x="0" y="0"/>
          <a:ext cx="0" cy="0"/>
          <a:chOff x="0" y="0"/>
          <a:chExt cx="0" cy="0"/>
        </a:xfrm>
      </p:grpSpPr>
      <p:sp>
        <p:nvSpPr>
          <p:cNvPr id="2" name="Suapvalintas stačiakampis 6"/>
          <p:cNvSpPr/>
          <p:nvPr/>
        </p:nvSpPr>
        <p:spPr>
          <a:xfrm>
            <a:off x="304796" y="329184"/>
            <a:ext cx="8532056" cy="6196815"/>
          </a:xfrm>
          <a:custGeom>
            <a:avLst>
              <a:gd name="f0" fmla="val 4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FFFFFF"/>
              </a:gs>
            </a:gsLst>
            <a:lin ang="5400000"/>
          </a:gradFill>
          <a:ln w="2002">
            <a:solidFill>
              <a:srgbClr val="A4A3A3"/>
            </a:solidFill>
            <a:prstDash val="solid"/>
          </a:ln>
          <a:effectLst>
            <a:outerShdw dist="50804" dir="5400000" algn="tl">
              <a:srgbClr val="000000">
                <a:alpha val="2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3" name="Suapvalintas stačiakampis 8"/>
          <p:cNvSpPr/>
          <p:nvPr/>
        </p:nvSpPr>
        <p:spPr>
          <a:xfrm>
            <a:off x="418594" y="434166"/>
            <a:ext cx="8306811" cy="5486400"/>
          </a:xfrm>
          <a:custGeom>
            <a:avLst>
              <a:gd name="f0" fmla="val 45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FFFF"/>
              </a:gs>
              <a:gs pos="100000">
                <a:srgbClr val="E1E1E1"/>
              </a:gs>
            </a:gsLst>
            <a:path path="circle">
              <a:fillToRect l="50000" t="175000" r="50000" b="-75000"/>
            </a:path>
          </a:gradFill>
          <a:ln>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Verdana"/>
            </a:endParaRPr>
          </a:p>
        </p:txBody>
      </p:sp>
      <p:sp>
        <p:nvSpPr>
          <p:cNvPr id="4" name="Pavadinimo vietos rezervavimo ženklas 12"/>
          <p:cNvSpPr txBox="1">
            <a:spLocks noGrp="1"/>
          </p:cNvSpPr>
          <p:nvPr>
            <p:ph type="title"/>
          </p:nvPr>
        </p:nvSpPr>
        <p:spPr>
          <a:xfrm>
            <a:off x="502920" y="4985592"/>
            <a:ext cx="8183880" cy="1051560"/>
          </a:xfrm>
          <a:prstGeom prst="rect">
            <a:avLst/>
          </a:prstGeom>
          <a:noFill/>
          <a:ln>
            <a:noFill/>
          </a:ln>
        </p:spPr>
        <p:txBody>
          <a:bodyPr vert="horz" wrap="square" lIns="91440" tIns="45720" rIns="91440" bIns="45720" anchor="b" anchorCtr="0" compatLnSpc="1">
            <a:noAutofit/>
          </a:bodyPr>
          <a:lstStyle/>
          <a:p>
            <a:pPr lvl="0"/>
            <a:r>
              <a:rPr lang="lt-LT"/>
              <a:t>Spustelėję redag. ruoš. pavad. stilių</a:t>
            </a:r>
            <a:endParaRPr lang="en-US"/>
          </a:p>
        </p:txBody>
      </p:sp>
      <p:sp>
        <p:nvSpPr>
          <p:cNvPr id="5" name="Teksto vietos rezervavimo ženklas 3"/>
          <p:cNvSpPr txBox="1">
            <a:spLocks noGrp="1"/>
          </p:cNvSpPr>
          <p:nvPr>
            <p:ph type="body" idx="1"/>
          </p:nvPr>
        </p:nvSpPr>
        <p:spPr>
          <a:xfrm>
            <a:off x="502920" y="530352"/>
            <a:ext cx="8183880" cy="4187952"/>
          </a:xfrm>
          <a:prstGeom prst="rect">
            <a:avLst/>
          </a:prstGeom>
          <a:noFill/>
          <a:ln>
            <a:noFill/>
          </a:ln>
        </p:spPr>
        <p:txBody>
          <a:bodyPr vert="horz" wrap="square" lIns="182880" tIns="91440" rIns="91440" bIns="45720" anchor="t" anchorCtr="0" compatLnSpc="1">
            <a:no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6" name="Datos vietos rezervavimo ženklas 24"/>
          <p:cNvSpPr txBox="1">
            <a:spLocks noGrp="1"/>
          </p:cNvSpPr>
          <p:nvPr>
            <p:ph type="dt" sz="half" idx="2"/>
          </p:nvPr>
        </p:nvSpPr>
        <p:spPr>
          <a:xfrm>
            <a:off x="3776325" y="6111877"/>
            <a:ext cx="2286000" cy="365129"/>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lt-LT" sz="1000" b="0" i="0" u="none" strike="noStrike" kern="1200" cap="none" spc="0" baseline="0">
                <a:solidFill>
                  <a:srgbClr val="A7A399"/>
                </a:solidFill>
                <a:uFillTx/>
                <a:latin typeface="Verdana"/>
              </a:defRPr>
            </a:lvl1pPr>
          </a:lstStyle>
          <a:p>
            <a:pPr lvl="0"/>
            <a:fld id="{2DEA4006-7F50-401B-8ED4-13F842BC5D6A}" type="datetime1">
              <a:rPr lang="lt-LT"/>
              <a:pPr lvl="0"/>
              <a:t>2015.01.07</a:t>
            </a:fld>
            <a:endParaRPr lang="lt-LT"/>
          </a:p>
        </p:txBody>
      </p:sp>
      <p:sp>
        <p:nvSpPr>
          <p:cNvPr id="7" name="Poraštės vietos rezervavimo ženklas 17"/>
          <p:cNvSpPr txBox="1">
            <a:spLocks noGrp="1"/>
          </p:cNvSpPr>
          <p:nvPr>
            <p:ph type="ftr" sz="quarter" idx="3"/>
          </p:nvPr>
        </p:nvSpPr>
        <p:spPr>
          <a:xfrm>
            <a:off x="6062325" y="6111877"/>
            <a:ext cx="2286000" cy="365129"/>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lt-LT" sz="1000" b="0" i="0" u="none" strike="noStrike" kern="1200" cap="none" spc="0" baseline="0">
                <a:solidFill>
                  <a:srgbClr val="A7A399"/>
                </a:solidFill>
                <a:uFillTx/>
                <a:latin typeface="Verdana"/>
              </a:defRPr>
            </a:lvl1pPr>
          </a:lstStyle>
          <a:p>
            <a:pPr lvl="0"/>
            <a:endParaRPr lang="lt-LT"/>
          </a:p>
        </p:txBody>
      </p:sp>
      <p:sp>
        <p:nvSpPr>
          <p:cNvPr id="8" name="Skaidrės numerio vietos rezervavimo ženklas 4"/>
          <p:cNvSpPr txBox="1">
            <a:spLocks noGrp="1"/>
          </p:cNvSpPr>
          <p:nvPr>
            <p:ph type="sldNum" sz="quarter" idx="4"/>
          </p:nvPr>
        </p:nvSpPr>
        <p:spPr>
          <a:xfrm>
            <a:off x="8348325" y="6111877"/>
            <a:ext cx="457200" cy="365129"/>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lt-LT" sz="1000" b="0" i="0" u="none" strike="noStrike" kern="1200" cap="none" spc="0" baseline="0">
                <a:solidFill>
                  <a:srgbClr val="A7A399"/>
                </a:solidFill>
                <a:uFillTx/>
                <a:latin typeface="Verdana"/>
              </a:defRPr>
            </a:lvl1pPr>
          </a:lstStyle>
          <a:p>
            <a:pPr lvl="0"/>
            <a:fld id="{6D42B099-2CBD-46F6-AC8F-AC4B8F8248CD}" type="slidenum">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marL="0" marR="0" lvl="0" indent="0" algn="l" defTabSz="914400" rtl="0" fontAlgn="auto" hangingPunct="1">
        <a:lnSpc>
          <a:spcPct val="100000"/>
        </a:lnSpc>
        <a:spcBef>
          <a:spcPts val="0"/>
        </a:spcBef>
        <a:spcAft>
          <a:spcPts val="0"/>
        </a:spcAft>
        <a:buNone/>
        <a:tabLst/>
        <a:defRPr lang="lt-LT" sz="3600" b="1" i="0" u="none" strike="noStrike" kern="1200" cap="none" spc="0" baseline="0">
          <a:solidFill>
            <a:srgbClr val="FF8D3E"/>
          </a:solidFill>
          <a:effectLst>
            <a:outerShdw dist="22860" dir="5400000">
              <a:srgbClr val="000000"/>
            </a:outerShdw>
          </a:effectLst>
          <a:uFillTx/>
          <a:latin typeface="Verdana"/>
        </a:defRPr>
      </a:lvl1pPr>
    </p:titleStyle>
    <p:bodyStyle>
      <a:lvl1pPr marL="265176" marR="0" lvl="0" indent="-265176" algn="l" defTabSz="914400" rtl="0" fontAlgn="auto" hangingPunct="1">
        <a:lnSpc>
          <a:spcPct val="100000"/>
        </a:lnSpc>
        <a:spcBef>
          <a:spcPts val="250"/>
        </a:spcBef>
        <a:spcAft>
          <a:spcPts val="0"/>
        </a:spcAft>
        <a:buClr>
          <a:srgbClr val="F07F09"/>
        </a:buClr>
        <a:buSzPct val="80000"/>
        <a:buFont typeface="Wingdings 2"/>
        <a:buChar char=""/>
        <a:tabLst/>
        <a:defRPr lang="lt-LT" sz="2800" b="0" i="0" u="none" strike="noStrike" kern="1200" cap="none" spc="0" baseline="0">
          <a:solidFill>
            <a:srgbClr val="000000"/>
          </a:solidFill>
          <a:uFillTx/>
          <a:latin typeface="Verdana"/>
        </a:defRPr>
      </a:lvl1pPr>
      <a:lvl2pPr marL="548640" marR="0" lvl="1" indent="-201168" algn="l" defTabSz="914400" rtl="0" fontAlgn="auto" hangingPunct="1">
        <a:lnSpc>
          <a:spcPct val="100000"/>
        </a:lnSpc>
        <a:spcBef>
          <a:spcPts val="250"/>
        </a:spcBef>
        <a:spcAft>
          <a:spcPts val="0"/>
        </a:spcAft>
        <a:buClr>
          <a:srgbClr val="F07F09"/>
        </a:buClr>
        <a:buSzPct val="100000"/>
        <a:buFont typeface="Verdana"/>
        <a:buChar char="◦"/>
        <a:tabLst/>
        <a:defRPr lang="lt-LT" sz="2400" b="0" i="0" u="none" strike="noStrike" kern="1200" cap="none" spc="0" baseline="0">
          <a:solidFill>
            <a:srgbClr val="000000"/>
          </a:solidFill>
          <a:uFillTx/>
          <a:latin typeface="Verdana"/>
        </a:defRPr>
      </a:lvl2pPr>
      <a:lvl3pPr marL="786384" marR="0" lvl="2" indent="-182880" algn="l" defTabSz="914400" rtl="0" fontAlgn="auto" hangingPunct="1">
        <a:lnSpc>
          <a:spcPct val="100000"/>
        </a:lnSpc>
        <a:spcBef>
          <a:spcPts val="250"/>
        </a:spcBef>
        <a:spcAft>
          <a:spcPts val="0"/>
        </a:spcAft>
        <a:buClr>
          <a:srgbClr val="ED3742"/>
        </a:buClr>
        <a:buSzPct val="100000"/>
        <a:buFont typeface="Wingdings 2"/>
        <a:buChar char=""/>
        <a:tabLst/>
        <a:defRPr lang="lt-LT" sz="2200" b="0" i="0" u="none" strike="noStrike" kern="1200" cap="none" spc="0" baseline="0">
          <a:solidFill>
            <a:srgbClr val="000000"/>
          </a:solidFill>
          <a:uFillTx/>
          <a:latin typeface="Verdana"/>
        </a:defRPr>
      </a:lvl3pPr>
      <a:lvl4pPr marL="1024128" marR="0" lvl="3" indent="-182880" algn="l" defTabSz="914400" rtl="0" fontAlgn="auto" hangingPunct="1">
        <a:lnSpc>
          <a:spcPct val="100000"/>
        </a:lnSpc>
        <a:spcBef>
          <a:spcPts val="230"/>
        </a:spcBef>
        <a:spcAft>
          <a:spcPts val="0"/>
        </a:spcAft>
        <a:buClr>
          <a:srgbClr val="ED3742"/>
        </a:buClr>
        <a:buSzPct val="112000"/>
        <a:buFont typeface="Verdana"/>
        <a:buChar char="◦"/>
        <a:tabLst/>
        <a:defRPr lang="lt-LT" sz="1900" b="0" i="0" u="none" strike="noStrike" kern="1200" cap="none" spc="0" baseline="0">
          <a:solidFill>
            <a:srgbClr val="000000"/>
          </a:solidFill>
          <a:uFillTx/>
          <a:latin typeface="Verdana"/>
        </a:defRPr>
      </a:lvl4pPr>
      <a:lvl5pPr marL="1280160" marR="0" lvl="4" indent="-182880" algn="l" defTabSz="914400" rtl="0" fontAlgn="auto" hangingPunct="1">
        <a:lnSpc>
          <a:spcPct val="100000"/>
        </a:lnSpc>
        <a:spcBef>
          <a:spcPts val="250"/>
        </a:spcBef>
        <a:spcAft>
          <a:spcPts val="0"/>
        </a:spcAft>
        <a:buClr>
          <a:srgbClr val="4A85BF"/>
        </a:buClr>
        <a:buSzPct val="100000"/>
        <a:buFont typeface="Wingdings 2"/>
        <a:buChar char=""/>
        <a:tabLst/>
        <a:defRPr lang="lt-LT" sz="1800" b="0" i="0" u="none" strike="noStrike" kern="1200" cap="none" spc="0" baseline="0">
          <a:solidFill>
            <a:srgbClr val="000000"/>
          </a:solidFill>
          <a:uFillTx/>
          <a:latin typeface="Verdan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Antraštė 1"/>
          <p:cNvSpPr txBox="1">
            <a:spLocks noGrp="1"/>
          </p:cNvSpPr>
          <p:nvPr>
            <p:ph type="ctrTitle"/>
          </p:nvPr>
        </p:nvSpPr>
        <p:spPr/>
        <p:txBody>
          <a:bodyPr/>
          <a:lstStyle/>
          <a:p>
            <a:pPr lvl="0"/>
            <a:r>
              <a:rPr lang="lt-LT"/>
              <a:t>Br.Radzevičius</a:t>
            </a:r>
          </a:p>
        </p:txBody>
      </p:sp>
      <p:sp>
        <p:nvSpPr>
          <p:cNvPr id="3" name="Antrinis pavadinimas 2"/>
          <p:cNvSpPr txBox="1">
            <a:spLocks noGrp="1"/>
          </p:cNvSpPr>
          <p:nvPr>
            <p:ph type="subTitle" idx="1"/>
          </p:nvPr>
        </p:nvSpPr>
        <p:spPr/>
        <p:txBody>
          <a:bodyPr/>
          <a:lstStyle/>
          <a:p>
            <a:pPr lvl="0"/>
            <a:r>
              <a:rPr lang="lt-LT" sz="5400" b="1"/>
              <a:t>„Tėve“, - pasakys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Antraštė 3"/>
          <p:cNvSpPr txBox="1">
            <a:spLocks noGrp="1"/>
          </p:cNvSpPr>
          <p:nvPr>
            <p:ph type="title"/>
          </p:nvPr>
        </p:nvSpPr>
        <p:spPr/>
        <p:txBody>
          <a:bodyPr/>
          <a:lstStyle/>
          <a:p>
            <a:endParaRPr lang="lt-LT"/>
          </a:p>
        </p:txBody>
      </p:sp>
      <p:sp>
        <p:nvSpPr>
          <p:cNvPr id="3" name="Teksto vietos rezervavimo ženklas 4"/>
          <p:cNvSpPr txBox="1">
            <a:spLocks noGrp="1"/>
          </p:cNvSpPr>
          <p:nvPr>
            <p:ph type="body" idx="1"/>
          </p:nvPr>
        </p:nvSpPr>
        <p:spPr/>
        <p:txBody>
          <a:bodyPr/>
          <a:lstStyle/>
          <a:p>
            <a:pPr lvl="0"/>
            <a:r>
              <a:rPr lang="lt-LT"/>
              <a:t>         T Ė V A S</a:t>
            </a:r>
          </a:p>
        </p:txBody>
      </p:sp>
      <p:sp>
        <p:nvSpPr>
          <p:cNvPr id="4" name="Teksto vietos rezervavimo ženklas 6"/>
          <p:cNvSpPr txBox="1">
            <a:spLocks noGrp="1"/>
          </p:cNvSpPr>
          <p:nvPr>
            <p:ph type="body" idx="3"/>
          </p:nvPr>
        </p:nvSpPr>
        <p:spPr/>
        <p:txBody>
          <a:bodyPr/>
          <a:lstStyle/>
          <a:p>
            <a:pPr lvl="0"/>
            <a:r>
              <a:rPr lang="lt-LT"/>
              <a:t>         V A I K A S</a:t>
            </a:r>
          </a:p>
        </p:txBody>
      </p:sp>
      <p:sp>
        <p:nvSpPr>
          <p:cNvPr id="5" name="Turinio vietos rezervavimo ženklas 5"/>
          <p:cNvSpPr txBox="1">
            <a:spLocks noGrp="1"/>
          </p:cNvSpPr>
          <p:nvPr>
            <p:ph idx="2"/>
          </p:nvPr>
        </p:nvSpPr>
        <p:spPr/>
        <p:txBody>
          <a:bodyPr/>
          <a:lstStyle/>
          <a:p>
            <a:pPr lvl="0"/>
            <a:r>
              <a:rPr lang="lt-LT"/>
              <a:t>KASDIENYBĖ</a:t>
            </a:r>
          </a:p>
          <a:p>
            <a:pPr lvl="0"/>
            <a:endParaRPr lang="lt-LT"/>
          </a:p>
          <a:p>
            <a:pPr lvl="0"/>
            <a:r>
              <a:rPr lang="lt-LT"/>
              <a:t>buitis</a:t>
            </a:r>
          </a:p>
          <a:p>
            <a:pPr lvl="0"/>
            <a:r>
              <a:rPr lang="lt-LT">
                <a:solidFill>
                  <a:srgbClr val="FF0000"/>
                </a:solidFill>
              </a:rPr>
              <a:t>požiūris į mokslą</a:t>
            </a:r>
          </a:p>
        </p:txBody>
      </p:sp>
      <p:sp>
        <p:nvSpPr>
          <p:cNvPr id="6" name="Turinio vietos rezervavimo ženklas 7"/>
          <p:cNvSpPr txBox="1">
            <a:spLocks noGrp="1"/>
          </p:cNvSpPr>
          <p:nvPr>
            <p:ph idx="4"/>
          </p:nvPr>
        </p:nvSpPr>
        <p:spPr/>
        <p:txBody>
          <a:bodyPr/>
          <a:lstStyle/>
          <a:p>
            <a:pPr lvl="0"/>
            <a:r>
              <a:rPr lang="lt-LT"/>
              <a:t>NORAS SKAITYTI</a:t>
            </a:r>
          </a:p>
          <a:p>
            <a:pPr lvl="0"/>
            <a:endParaRPr lang="lt-LT"/>
          </a:p>
          <a:p>
            <a:pPr lvl="0"/>
            <a:r>
              <a:rPr lang="lt-LT"/>
              <a:t>požiūris į knygą</a:t>
            </a:r>
          </a:p>
          <a:p>
            <a:pPr lvl="0"/>
            <a:r>
              <a:rPr lang="lt-LT">
                <a:solidFill>
                  <a:srgbClr val="FF0000"/>
                </a:solidFill>
              </a:rPr>
              <a:t>kas svarbiausia</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Antraštė 1"/>
          <p:cNvSpPr txBox="1">
            <a:spLocks noGrp="1"/>
          </p:cNvSpPr>
          <p:nvPr>
            <p:ph type="title"/>
          </p:nvPr>
        </p:nvSpPr>
        <p:spPr/>
        <p:txBody>
          <a:bodyPr/>
          <a:lstStyle/>
          <a:p>
            <a:endParaRPr lang="lt-LT"/>
          </a:p>
        </p:txBody>
      </p:sp>
      <p:sp>
        <p:nvSpPr>
          <p:cNvPr id="3" name="Turinio vietos rezervavimo ženklas 2"/>
          <p:cNvSpPr txBox="1">
            <a:spLocks noGrp="1"/>
          </p:cNvSpPr>
          <p:nvPr>
            <p:ph idx="1"/>
          </p:nvPr>
        </p:nvSpPr>
        <p:spPr/>
        <p:txBody>
          <a:bodyPr/>
          <a:lstStyle/>
          <a:p>
            <a:pPr lvl="0" algn="just">
              <a:lnSpc>
                <a:spcPct val="90000"/>
              </a:lnSpc>
            </a:pPr>
            <a:r>
              <a:rPr lang="lt-LT"/>
              <a:t>Jaučiame tėvo ir sūnaus veiksmų bei minčių prieštarą. Tėvas visas kasdienybėje, gano karves, aišku, kad „iš knygų duonos nevalgys“. Vaikas užsisklendęs knygų pasaulyje. Jis nerenka aviečių, negano karvių, toli nuo kasdienybės. Jis jaučia </a:t>
            </a:r>
            <a:r>
              <a:rPr lang="lt-LT" b="1" i="1"/>
              <a:t>vidinį šauksmą skaityti</a:t>
            </a:r>
            <a:r>
              <a:rPr lang="lt-LT"/>
              <a:t>. Jam tai </a:t>
            </a:r>
            <a:r>
              <a:rPr lang="lt-LT" b="1" i="1"/>
              <a:t>svarbiau už viską</a:t>
            </a:r>
            <a:r>
              <a:rPr lang="lt-LT"/>
              <a:t>. Tai nėra aplaidumas, nėra tinginystė ar nemeilė tėvui – tai............</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Antraštė 8"/>
          <p:cNvSpPr txBox="1">
            <a:spLocks noGrp="1"/>
          </p:cNvSpPr>
          <p:nvPr>
            <p:ph type="title"/>
          </p:nvPr>
        </p:nvSpPr>
        <p:spPr/>
        <p:txBody>
          <a:bodyPr/>
          <a:lstStyle/>
          <a:p>
            <a:pPr lvl="0"/>
            <a:r>
              <a:rPr lang="lt-LT" sz="2900" i="1"/>
              <a:t>        Smėlis – laikinumo,     nepaliaujamos laiko tėkmės ženklas</a:t>
            </a:r>
          </a:p>
        </p:txBody>
      </p:sp>
      <p:sp>
        <p:nvSpPr>
          <p:cNvPr id="3" name="Teksto vietos rezervavimo ženklas 9"/>
          <p:cNvSpPr txBox="1">
            <a:spLocks noGrp="1"/>
          </p:cNvSpPr>
          <p:nvPr>
            <p:ph type="body" idx="1"/>
          </p:nvPr>
        </p:nvSpPr>
        <p:spPr/>
        <p:txBody>
          <a:bodyPr/>
          <a:lstStyle/>
          <a:p>
            <a:pPr lvl="0">
              <a:lnSpc>
                <a:spcPct val="80000"/>
              </a:lnSpc>
            </a:pPr>
            <a:r>
              <a:rPr lang="lt-LT" sz="1900" u="sng"/>
              <a:t>Tėvas</a:t>
            </a:r>
            <a:r>
              <a:rPr lang="lt-LT" sz="1900"/>
              <a:t> pilkas, kasdieniškas, neįspūdingas</a:t>
            </a:r>
          </a:p>
        </p:txBody>
      </p:sp>
      <p:sp>
        <p:nvSpPr>
          <p:cNvPr id="4" name="Teksto vietos rezervavimo ženklas 11"/>
          <p:cNvSpPr txBox="1">
            <a:spLocks noGrp="1"/>
          </p:cNvSpPr>
          <p:nvPr>
            <p:ph type="body" idx="3"/>
          </p:nvPr>
        </p:nvSpPr>
        <p:spPr/>
        <p:txBody>
          <a:bodyPr/>
          <a:lstStyle/>
          <a:p>
            <a:pPr lvl="0">
              <a:lnSpc>
                <a:spcPct val="90000"/>
              </a:lnSpc>
            </a:pPr>
            <a:r>
              <a:rPr lang="lt-LT" sz="2200" u="sng"/>
              <a:t>Vaikas</a:t>
            </a:r>
            <a:r>
              <a:rPr lang="lt-LT" sz="2200"/>
              <a:t>  ir smėlio motyvas</a:t>
            </a:r>
          </a:p>
        </p:txBody>
      </p:sp>
      <p:sp>
        <p:nvSpPr>
          <p:cNvPr id="5" name="Turinio vietos rezervavimo ženklas 10"/>
          <p:cNvSpPr txBox="1">
            <a:spLocks noGrp="1"/>
          </p:cNvSpPr>
          <p:nvPr>
            <p:ph idx="2"/>
          </p:nvPr>
        </p:nvSpPr>
        <p:spPr/>
        <p:txBody>
          <a:bodyPr/>
          <a:lstStyle/>
          <a:p>
            <a:pPr lvl="0"/>
            <a:r>
              <a:rPr lang="lt-LT"/>
              <a:t>...................</a:t>
            </a:r>
          </a:p>
          <a:p>
            <a:pPr lvl="0"/>
            <a:r>
              <a:rPr lang="lt-LT"/>
              <a:t>...................</a:t>
            </a:r>
          </a:p>
          <a:p>
            <a:pPr lvl="0"/>
            <a:r>
              <a:rPr lang="lt-LT"/>
              <a:t>...................</a:t>
            </a:r>
          </a:p>
          <a:p>
            <a:pPr lvl="0"/>
            <a:r>
              <a:rPr lang="lt-LT"/>
              <a:t>..................</a:t>
            </a:r>
          </a:p>
          <a:p>
            <a:pPr lvl="0"/>
            <a:r>
              <a:rPr lang="lt-LT"/>
              <a:t>..................</a:t>
            </a:r>
          </a:p>
          <a:p>
            <a:pPr lvl="0"/>
            <a:endParaRPr lang="lt-LT"/>
          </a:p>
          <a:p>
            <a:pPr lvl="0"/>
            <a:endParaRPr lang="lt-LT"/>
          </a:p>
        </p:txBody>
      </p:sp>
      <p:sp>
        <p:nvSpPr>
          <p:cNvPr id="6" name="Turinio vietos rezervavimo ženklas 12"/>
          <p:cNvSpPr txBox="1">
            <a:spLocks noGrp="1"/>
          </p:cNvSpPr>
          <p:nvPr>
            <p:ph idx="4"/>
          </p:nvPr>
        </p:nvSpPr>
        <p:spPr/>
        <p:txBody>
          <a:bodyPr/>
          <a:lstStyle/>
          <a:p>
            <a:pPr lvl="0"/>
            <a:r>
              <a:rPr lang="lt-LT"/>
              <a:t>............................</a:t>
            </a:r>
          </a:p>
          <a:p>
            <a:pPr lvl="0"/>
            <a:r>
              <a:rPr lang="lt-LT"/>
              <a:t>............................</a:t>
            </a:r>
          </a:p>
          <a:p>
            <a:pPr lvl="0"/>
            <a:r>
              <a:rPr lang="lt-LT"/>
              <a:t>............................</a:t>
            </a:r>
          </a:p>
          <a:p>
            <a:pPr lvl="0"/>
            <a:r>
              <a:rPr lang="lt-LT"/>
              <a:t>.............................</a:t>
            </a:r>
          </a:p>
          <a:p>
            <a:pPr lvl="0"/>
            <a:r>
              <a:rPr lang="lt-LT"/>
              <a: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Antraštė 1"/>
          <p:cNvSpPr txBox="1">
            <a:spLocks noGrp="1"/>
          </p:cNvSpPr>
          <p:nvPr>
            <p:ph type="title"/>
          </p:nvPr>
        </p:nvSpPr>
        <p:spPr/>
        <p:txBody>
          <a:bodyPr/>
          <a:lstStyle/>
          <a:p>
            <a:pPr lvl="0"/>
            <a:r>
              <a:rPr lang="lt-LT"/>
              <a:t>TĖVAS - SŪNUS</a:t>
            </a:r>
          </a:p>
        </p:txBody>
      </p:sp>
      <p:sp>
        <p:nvSpPr>
          <p:cNvPr id="3" name="Teksto vietos rezervavimo ženklas 2"/>
          <p:cNvSpPr txBox="1">
            <a:spLocks noGrp="1"/>
          </p:cNvSpPr>
          <p:nvPr>
            <p:ph type="body" idx="1"/>
          </p:nvPr>
        </p:nvSpPr>
        <p:spPr/>
        <p:txBody>
          <a:bodyPr/>
          <a:lstStyle/>
          <a:p>
            <a:pPr lvl="0"/>
            <a:r>
              <a:rPr lang="lt-LT"/>
              <a:t>Myli sūnų</a:t>
            </a:r>
          </a:p>
        </p:txBody>
      </p:sp>
      <p:sp>
        <p:nvSpPr>
          <p:cNvPr id="4" name="Teksto vietos rezervavimo ženklas 4"/>
          <p:cNvSpPr txBox="1">
            <a:spLocks noGrp="1"/>
          </p:cNvSpPr>
          <p:nvPr>
            <p:ph type="body" idx="3"/>
          </p:nvPr>
        </p:nvSpPr>
        <p:spPr/>
        <p:txBody>
          <a:bodyPr/>
          <a:lstStyle/>
          <a:p>
            <a:pPr lvl="0">
              <a:lnSpc>
                <a:spcPct val="90000"/>
              </a:lnSpc>
            </a:pPr>
            <a:r>
              <a:rPr lang="lt-LT" sz="2200"/>
              <a:t>Jaučiasi kaltas prieš tėvą</a:t>
            </a:r>
          </a:p>
        </p:txBody>
      </p:sp>
      <p:sp>
        <p:nvSpPr>
          <p:cNvPr id="5" name="Turinio vietos rezervavimo ženklas 3"/>
          <p:cNvSpPr txBox="1">
            <a:spLocks noGrp="1"/>
          </p:cNvSpPr>
          <p:nvPr>
            <p:ph idx="2"/>
          </p:nvPr>
        </p:nvSpPr>
        <p:spPr/>
        <p:txBody>
          <a:bodyPr/>
          <a:lstStyle/>
          <a:p>
            <a:pPr lvl="0"/>
            <a:r>
              <a:rPr lang="lt-LT"/>
              <a:t>....................................</a:t>
            </a:r>
          </a:p>
          <a:p>
            <a:pPr lvl="0"/>
            <a:r>
              <a:rPr lang="lt-LT"/>
              <a:t>....................................</a:t>
            </a:r>
          </a:p>
        </p:txBody>
      </p:sp>
      <p:sp>
        <p:nvSpPr>
          <p:cNvPr id="6" name="Turinio vietos rezervavimo ženklas 5"/>
          <p:cNvSpPr txBox="1">
            <a:spLocks noGrp="1"/>
          </p:cNvSpPr>
          <p:nvPr>
            <p:ph idx="4"/>
          </p:nvPr>
        </p:nvSpPr>
        <p:spPr/>
        <p:txBody>
          <a:bodyPr/>
          <a:lstStyle/>
          <a:p>
            <a:pPr lvl="0"/>
            <a:r>
              <a:rPr lang="lt-LT"/>
              <a: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Antraštė 6"/>
          <p:cNvSpPr txBox="1">
            <a:spLocks noGrp="1"/>
          </p:cNvSpPr>
          <p:nvPr>
            <p:ph type="title"/>
          </p:nvPr>
        </p:nvSpPr>
        <p:spPr>
          <a:xfrm>
            <a:off x="5580107" y="188640"/>
            <a:ext cx="2930469" cy="1259156"/>
          </a:xfrm>
        </p:spPr>
        <p:txBody>
          <a:bodyPr/>
          <a:lstStyle/>
          <a:p>
            <a:pPr lvl="0"/>
            <a:r>
              <a:rPr lang="lt-LT" sz="2800"/>
              <a:t/>
            </a:r>
            <a:br>
              <a:rPr lang="lt-LT" sz="2800"/>
            </a:br>
            <a:r>
              <a:rPr lang="lt-LT" sz="2800"/>
              <a:t/>
            </a:r>
            <a:br>
              <a:rPr lang="lt-LT" sz="2800"/>
            </a:br>
            <a:r>
              <a:rPr lang="lt-LT" sz="2800"/>
              <a:t>PEIZAŽAS – GAMTOS APRAŠYMAS</a:t>
            </a:r>
          </a:p>
        </p:txBody>
      </p:sp>
      <p:sp>
        <p:nvSpPr>
          <p:cNvPr id="3" name="Teksto vietos rezervavimo ženklas 8"/>
          <p:cNvSpPr txBox="1">
            <a:spLocks noGrp="1"/>
          </p:cNvSpPr>
          <p:nvPr>
            <p:ph type="body" idx="2"/>
          </p:nvPr>
        </p:nvSpPr>
        <p:spPr>
          <a:xfrm>
            <a:off x="5538849" y="1447806"/>
            <a:ext cx="3137608" cy="4206111"/>
          </a:xfrm>
        </p:spPr>
        <p:txBody>
          <a:bodyPr/>
          <a:lstStyle/>
          <a:p>
            <a:pPr lvl="0"/>
            <a:endParaRPr lang="lt-LT" sz="2800"/>
          </a:p>
          <a:p>
            <a:pPr lvl="0"/>
            <a:endParaRPr lang="lt-LT" sz="2800"/>
          </a:p>
          <a:p>
            <a:pPr marL="457200" lvl="0" indent="-457200">
              <a:buFont typeface="Arial" pitchFamily="34"/>
              <a:buChar char="•"/>
            </a:pPr>
            <a:r>
              <a:rPr lang="lt-LT" sz="2800"/>
              <a:t>Koks metų </a:t>
            </a:r>
            <a:r>
              <a:rPr lang="lt-LT" sz="2800" b="1"/>
              <a:t>laikas </a:t>
            </a:r>
            <a:r>
              <a:rPr lang="lt-LT" sz="2800"/>
              <a:t>vaizduojamas novelėje? </a:t>
            </a:r>
          </a:p>
          <a:p>
            <a:pPr marL="457200" lvl="0" indent="-457200">
              <a:buFont typeface="Arial" pitchFamily="34"/>
              <a:buChar char="•"/>
            </a:pPr>
            <a:r>
              <a:rPr lang="lt-LT" sz="2800"/>
              <a:t> Kokią </a:t>
            </a:r>
            <a:r>
              <a:rPr lang="lt-LT" sz="2800" b="1"/>
              <a:t>nuotaiką</a:t>
            </a:r>
            <a:r>
              <a:rPr lang="lt-LT" sz="2800"/>
              <a:t> kuria?</a:t>
            </a:r>
          </a:p>
        </p:txBody>
      </p:sp>
      <p:sp>
        <p:nvSpPr>
          <p:cNvPr id="4" name="Turinio vietos rezervavimo ženklas 7"/>
          <p:cNvSpPr txBox="1">
            <a:spLocks noGrp="1"/>
          </p:cNvSpPr>
          <p:nvPr>
            <p:ph idx="1"/>
          </p:nvPr>
        </p:nvSpPr>
        <p:spPr/>
        <p:txBody>
          <a:bodyPr/>
          <a:lstStyle/>
          <a:p>
            <a:pPr lvl="0"/>
            <a:r>
              <a:rPr lang="lt-LT"/>
              <a:t>Išrinkti 10 sakinių (žodžių junginių, frazių), įrodančių </a:t>
            </a:r>
          </a:p>
          <a:p>
            <a:pPr marL="0" lvl="0" indent="0">
              <a:buNone/>
            </a:pPr>
            <a:r>
              <a:rPr lang="lt-LT"/>
              <a:t>  </a:t>
            </a:r>
            <a:r>
              <a:rPr lang="lt-LT" i="1" u="sng"/>
              <a:t>peizažo</a:t>
            </a:r>
            <a:r>
              <a:rPr lang="lt-LT"/>
              <a:t> </a:t>
            </a:r>
            <a:r>
              <a:rPr lang="lt-LT" u="sng"/>
              <a:t>nuotaiką</a:t>
            </a:r>
            <a:r>
              <a:rPr lang="lt-LT"/>
              <a:t>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Antraštė 1"/>
          <p:cNvSpPr txBox="1">
            <a:spLocks noGrp="1"/>
          </p:cNvSpPr>
          <p:nvPr>
            <p:ph type="title"/>
          </p:nvPr>
        </p:nvSpPr>
        <p:spPr/>
        <p:txBody>
          <a:bodyPr/>
          <a:lstStyle/>
          <a:p>
            <a:pPr lvl="0"/>
            <a:r>
              <a:rPr lang="lt-LT"/>
              <a:t>VEIKSMO VIETA</a:t>
            </a:r>
          </a:p>
        </p:txBody>
      </p:sp>
      <p:sp>
        <p:nvSpPr>
          <p:cNvPr id="3" name="Teksto vietos rezervavimo ženklas 3"/>
          <p:cNvSpPr txBox="1">
            <a:spLocks noGrp="1"/>
          </p:cNvSpPr>
          <p:nvPr>
            <p:ph type="body" idx="2"/>
          </p:nvPr>
        </p:nvSpPr>
        <p:spPr/>
        <p:txBody>
          <a:bodyPr/>
          <a:lstStyle/>
          <a:p>
            <a:pPr lvl="0"/>
            <a:r>
              <a:rPr lang="lt-LT" sz="2400"/>
              <a:t> Nurodykite, kur vyksta veiksmas?</a:t>
            </a:r>
          </a:p>
        </p:txBody>
      </p:sp>
      <p:sp>
        <p:nvSpPr>
          <p:cNvPr id="4" name="Turinio vietos rezervavimo ženklas 2"/>
          <p:cNvSpPr txBox="1">
            <a:spLocks noGrp="1"/>
          </p:cNvSpPr>
          <p:nvPr>
            <p:ph idx="1"/>
          </p:nvPr>
        </p:nvSpPr>
        <p:spPr/>
        <p:txBody>
          <a:bodyPr/>
          <a:lstStyle/>
          <a:p>
            <a:pPr lvl="0"/>
            <a:r>
              <a:rPr lang="lt-LT"/>
              <a:t>PILIAKALNIS – gyvenimo, istorijos, kovų, gynybos liudytojas.</a:t>
            </a:r>
          </a:p>
          <a:p>
            <a:pPr lvl="0"/>
            <a:r>
              <a:rPr lang="lt-LT"/>
              <a:t>Senovės Graikija. Akropolis. Kultūra. Politinis gyvenimas.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Antraštė 4"/>
          <p:cNvSpPr txBox="1">
            <a:spLocks noGrp="1"/>
          </p:cNvSpPr>
          <p:nvPr>
            <p:ph type="title"/>
          </p:nvPr>
        </p:nvSpPr>
        <p:spPr/>
        <p:txBody>
          <a:bodyPr/>
          <a:lstStyle/>
          <a:p>
            <a:endParaRPr lang="lt-LT"/>
          </a:p>
        </p:txBody>
      </p:sp>
      <p:sp>
        <p:nvSpPr>
          <p:cNvPr id="3" name="Teksto vietos rezervavimo ženklas 5"/>
          <p:cNvSpPr txBox="1">
            <a:spLocks noGrp="1"/>
          </p:cNvSpPr>
          <p:nvPr>
            <p:ph type="body" idx="1"/>
          </p:nvPr>
        </p:nvSpPr>
        <p:spPr/>
        <p:txBody>
          <a:bodyPr/>
          <a:lstStyle/>
          <a:p>
            <a:pPr lvl="0"/>
            <a:r>
              <a:rPr lang="lt-LT"/>
              <a:t>D A B A R </a:t>
            </a:r>
          </a:p>
        </p:txBody>
      </p:sp>
      <p:sp>
        <p:nvSpPr>
          <p:cNvPr id="4" name="Teksto vietos rezervavimo ženklas 7"/>
          <p:cNvSpPr txBox="1">
            <a:spLocks noGrp="1"/>
          </p:cNvSpPr>
          <p:nvPr>
            <p:ph type="body" idx="3"/>
          </p:nvPr>
        </p:nvSpPr>
        <p:spPr/>
        <p:txBody>
          <a:bodyPr/>
          <a:lstStyle/>
          <a:p>
            <a:pPr lvl="0"/>
            <a:r>
              <a:rPr lang="lt-LT"/>
              <a:t>B U S</a:t>
            </a:r>
          </a:p>
        </p:txBody>
      </p:sp>
      <p:sp>
        <p:nvSpPr>
          <p:cNvPr id="5" name="Turinio vietos rezervavimo ženklas 6"/>
          <p:cNvSpPr txBox="1">
            <a:spLocks noGrp="1"/>
          </p:cNvSpPr>
          <p:nvPr>
            <p:ph idx="2"/>
          </p:nvPr>
        </p:nvSpPr>
        <p:spPr>
          <a:xfrm>
            <a:off x="607225" y="1447796"/>
            <a:ext cx="3931920" cy="4213445"/>
          </a:xfrm>
        </p:spPr>
        <p:txBody>
          <a:bodyPr/>
          <a:lstStyle/>
          <a:p>
            <a:pPr lvl="0">
              <a:lnSpc>
                <a:spcPct val="90000"/>
              </a:lnSpc>
            </a:pPr>
            <a:r>
              <a:rPr lang="lt-LT" sz="2000"/>
              <a:t>Pradėta ekskavatoriaus rausti piliakalnio papėdė.</a:t>
            </a:r>
          </a:p>
          <a:p>
            <a:pPr lvl="0">
              <a:lnSpc>
                <a:spcPct val="90000"/>
              </a:lnSpc>
            </a:pPr>
            <a:r>
              <a:rPr lang="lt-LT" sz="2000"/>
              <a:t>Ganosi karvių banda.</a:t>
            </a:r>
          </a:p>
          <a:p>
            <a:pPr lvl="0">
              <a:lnSpc>
                <a:spcPct val="90000"/>
              </a:lnSpc>
            </a:pPr>
            <a:r>
              <a:rPr lang="lt-LT" sz="2000"/>
              <a:t>Trobelė – ant stalo puodukas.</a:t>
            </a:r>
          </a:p>
          <a:p>
            <a:pPr lvl="0">
              <a:lnSpc>
                <a:spcPct val="90000"/>
              </a:lnSpc>
            </a:pPr>
            <a:r>
              <a:rPr lang="lt-LT" sz="2000"/>
              <a:t>Vieškelis.</a:t>
            </a:r>
          </a:p>
          <a:p>
            <a:pPr lvl="0">
              <a:lnSpc>
                <a:spcPct val="90000"/>
              </a:lnSpc>
            </a:pPr>
            <a:r>
              <a:rPr lang="lt-LT" sz="2000"/>
              <a:t>Apleistos kapinės.</a:t>
            </a:r>
          </a:p>
          <a:p>
            <a:pPr lvl="0">
              <a:lnSpc>
                <a:spcPct val="90000"/>
              </a:lnSpc>
            </a:pPr>
            <a:r>
              <a:rPr lang="lt-LT" sz="2000"/>
              <a:t>Tėvas, kuriam vėjas bloškia į apšepusį veidą.</a:t>
            </a:r>
          </a:p>
          <a:p>
            <a:pPr lvl="0">
              <a:lnSpc>
                <a:spcPct val="90000"/>
              </a:lnSpc>
            </a:pPr>
            <a:r>
              <a:rPr lang="lt-LT" sz="2000"/>
              <a:t>Vaikas, pasirėmęs smakrą ranka, užsimiršęs, skaitantis Senovės Graikijos istoriją.</a:t>
            </a:r>
          </a:p>
        </p:txBody>
      </p:sp>
      <p:sp>
        <p:nvSpPr>
          <p:cNvPr id="6" name="Turinio vietos rezervavimo ženklas 8"/>
          <p:cNvSpPr txBox="1">
            <a:spLocks noGrp="1"/>
          </p:cNvSpPr>
          <p:nvPr>
            <p:ph idx="4"/>
          </p:nvPr>
        </p:nvSpPr>
        <p:spPr/>
        <p:txBody>
          <a:bodyPr/>
          <a:lstStyle/>
          <a:p>
            <a:pPr lvl="0"/>
            <a:r>
              <a:rPr lang="lt-LT"/>
              <a:t>...................</a:t>
            </a:r>
          </a:p>
          <a:p>
            <a:pPr lvl="0"/>
            <a:r>
              <a:rPr lang="lt-LT"/>
              <a:t>...................</a:t>
            </a:r>
          </a:p>
          <a:p>
            <a:pPr lvl="0"/>
            <a:r>
              <a:rPr lang="lt-LT"/>
              <a:t>...................</a:t>
            </a:r>
          </a:p>
          <a:p>
            <a:pPr lvl="0"/>
            <a:r>
              <a:rPr lang="lt-LT"/>
              <a: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Antraštė 6"/>
          <p:cNvSpPr txBox="1">
            <a:spLocks noGrp="1"/>
          </p:cNvSpPr>
          <p:nvPr>
            <p:ph type="title"/>
          </p:nvPr>
        </p:nvSpPr>
        <p:spPr/>
        <p:txBody>
          <a:bodyPr/>
          <a:lstStyle/>
          <a:p>
            <a:pPr lvl="0"/>
            <a:r>
              <a:rPr lang="lt-LT"/>
              <a:t>            „Tėve“, - pasakys</a:t>
            </a:r>
          </a:p>
        </p:txBody>
      </p:sp>
      <p:sp>
        <p:nvSpPr>
          <p:cNvPr id="3" name="Turinio vietos rezervavimo ženklas 7"/>
          <p:cNvSpPr txBox="1">
            <a:spLocks noGrp="1"/>
          </p:cNvSpPr>
          <p:nvPr>
            <p:ph idx="1"/>
          </p:nvPr>
        </p:nvSpPr>
        <p:spPr>
          <a:xfrm>
            <a:off x="467541" y="548676"/>
            <a:ext cx="8183880" cy="4187952"/>
          </a:xfrm>
        </p:spPr>
        <p:txBody>
          <a:bodyPr/>
          <a:lstStyle/>
          <a:p>
            <a:pPr lvl="0"/>
            <a:r>
              <a:rPr lang="lt-LT"/>
              <a:t>Ką skaitytojui  sako </a:t>
            </a:r>
            <a:r>
              <a:rPr lang="lt-LT" i="1" u="sng"/>
              <a:t>paskutinioji</a:t>
            </a:r>
            <a:r>
              <a:rPr lang="lt-LT"/>
              <a:t> novelės pastraipa? Ką supratai Tu?</a:t>
            </a:r>
          </a:p>
          <a:p>
            <a:pPr lvl="0"/>
            <a:endParaRPr lang="lt-LT"/>
          </a:p>
          <a:p>
            <a:pPr lvl="0"/>
            <a:r>
              <a:rPr lang="lt-LT"/>
              <a:t>Koks gyvenimas pavaizduotas kūrinyje?</a:t>
            </a:r>
          </a:p>
          <a:p>
            <a:pPr lvl="0"/>
            <a:endParaRPr lang="lt-LT"/>
          </a:p>
          <a:p>
            <a:pPr lvl="0"/>
            <a:endParaRPr lang="lt-LT"/>
          </a:p>
          <a:p>
            <a:pPr lvl="0"/>
            <a:r>
              <a:rPr lang="lt-LT"/>
              <a:t>Kas sušildo apsakymą?</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Aspekta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Aspect</Template>
  <TotalTime>92</TotalTime>
  <Words>273</Words>
  <Application>Microsoft Office PowerPoint</Application>
  <PresentationFormat>Widescreen</PresentationFormat>
  <Paragraphs>63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Verdana</vt:lpstr>
      <vt:lpstr>Wingdings 2</vt:lpstr>
      <vt:lpstr>Aspektas</vt:lpstr>
      <vt:lpstr>Br.Radzevičius</vt:lpstr>
      <vt:lpstr>PowerPoint Presentation</vt:lpstr>
      <vt:lpstr>PowerPoint Presentation</vt:lpstr>
      <vt:lpstr>        Smėlis – laikinumo,     nepaliaujamos laiko tėkmės ženklas</vt:lpstr>
      <vt:lpstr>TĖVAS - SŪNUS</vt:lpstr>
      <vt:lpstr>  PEIZAŽAS – GAMTOS APRAŠYMAS</vt:lpstr>
      <vt:lpstr>VEIKSMO VIETA</vt:lpstr>
      <vt:lpstr>PowerPoint Presentation</vt:lpstr>
      <vt:lpstr>            „Tėve“, - pasakys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Br.Radzevičius</dc:title>
  <dc:creator>Audrone</dc:creator>
  <cp:lastModifiedBy>Audra</cp:lastModifiedBy>
  <cp:revision>4</cp:revision>
  <dcterms:created xsi:type="dcterms:W3CDTF">2014-11-25T06:10:18Z</dcterms:created>
  <dcterms:modified xsi:type="dcterms:W3CDTF">2015-01-07T18:30:18Z</dcterms:modified>
</cp:coreProperties>
</file>