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20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5" r:id="rId17"/>
    <p:sldId id="272" r:id="rId18"/>
    <p:sldId id="273" r:id="rId19"/>
    <p:sldId id="274" r:id="rId20"/>
    <p:sldId id="276" r:id="rId21"/>
    <p:sldId id="277" r:id="rId22"/>
    <p:sldId id="280" r:id="rId23"/>
    <p:sldId id="279" r:id="rId24"/>
    <p:sldId id="278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027" autoAdjust="0"/>
    <p:restoredTop sz="94660"/>
  </p:normalViewPr>
  <p:slideViewPr>
    <p:cSldViewPr snapToGrid="0">
      <p:cViewPr varScale="1">
        <p:scale>
          <a:sx n="55" d="100"/>
          <a:sy n="55" d="100"/>
        </p:scale>
        <p:origin x="-90" y="-6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F1322F3-F77F-40EC-849A-5ABAD6AFEE3E}" type="datetimeFigureOut">
              <a:rPr lang="lt-LT"/>
              <a:pPr>
                <a:defRPr/>
              </a:pPr>
              <a:t>2014.12.17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lt-LT" noProof="0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 noProof="0"/>
              <a:t>Redaguoti šablono teksto stilius</a:t>
            </a:r>
          </a:p>
          <a:p>
            <a:pPr lvl="1"/>
            <a:r>
              <a:rPr lang="lt-LT" noProof="0"/>
              <a:t>Antras lygis</a:t>
            </a:r>
          </a:p>
          <a:p>
            <a:pPr lvl="2"/>
            <a:r>
              <a:rPr lang="lt-LT" noProof="0"/>
              <a:t>Trečias lygis</a:t>
            </a:r>
          </a:p>
          <a:p>
            <a:pPr lvl="3"/>
            <a:r>
              <a:rPr lang="lt-LT" noProof="0"/>
              <a:t>Ketvirtas lygis</a:t>
            </a:r>
          </a:p>
          <a:p>
            <a:pPr lvl="4"/>
            <a:r>
              <a:rPr lang="lt-LT" noProof="0"/>
              <a:t>Penktas lygis</a:t>
            </a:r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39170B0-4309-4AB8-89E0-003F91ED6AA9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kaidrės vaizdo vietos rezervavimo ženkla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Pastabų vietos rezervavimo ženkl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lt-LT" smtClean="0"/>
          </a:p>
        </p:txBody>
      </p:sp>
      <p:sp>
        <p:nvSpPr>
          <p:cNvPr id="15363" name="Skaidrės numerio vietos rezervavimo ženklas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16897-5077-4FA5-8483-28FD77829A07}" type="slidenum">
              <a:rPr lang="lt-L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lt-L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kaidrės vaizdo vietos rezervavimo ženkla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Pastabų vietos rezervavimo ženkl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lt-LT" smtClean="0"/>
          </a:p>
        </p:txBody>
      </p:sp>
      <p:sp>
        <p:nvSpPr>
          <p:cNvPr id="17411" name="Skaidrės numerio vietos rezervavimo ženklas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260F0F5-444C-4962-825D-58B3296266BE}" type="slidenum">
              <a:rPr lang="lt-L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lt-LT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kaidrės vaizdo vietos rezervavimo ženkla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Pastabų vietos rezervavimo ženkl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lt-LT" smtClean="0"/>
          </a:p>
        </p:txBody>
      </p:sp>
      <p:sp>
        <p:nvSpPr>
          <p:cNvPr id="19459" name="Skaidrės numerio vietos rezervavimo ženklas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3AA3C76-D972-49A0-95A2-9272E9FC2544}" type="slidenum">
              <a:rPr lang="lt-L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lt-LT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kaidrės vaizdo vietos rezervavimo ženkla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Pastabų vietos rezervavimo ženkl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lt-LT" smtClean="0"/>
          </a:p>
        </p:txBody>
      </p:sp>
      <p:sp>
        <p:nvSpPr>
          <p:cNvPr id="21507" name="Skaidrės numerio vietos rezervavimo ženklas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8FAB0D-021A-41C4-A2A2-6D1D8EEDA0C0}" type="slidenum">
              <a:rPr lang="lt-L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lt-LT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kaidrės vaizdo vietos rezervavimo ženkla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Pastabų vietos rezervavimo ženkl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lt-LT" smtClean="0"/>
          </a:p>
        </p:txBody>
      </p:sp>
      <p:sp>
        <p:nvSpPr>
          <p:cNvPr id="23555" name="Skaidrės numerio vietos rezervavimo ženklas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7F26EF1-7088-4127-BD2A-B1FD3648E9EE}" type="slidenum">
              <a:rPr lang="lt-L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lt-LT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kaidrės vaizdo vietos rezervavimo ženkla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Pastabų vietos rezervavimo ženkl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lt-LT" smtClean="0"/>
          </a:p>
        </p:txBody>
      </p:sp>
      <p:sp>
        <p:nvSpPr>
          <p:cNvPr id="25603" name="Skaidrės numerio vietos rezervavimo ženklas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F1552B9-7B9A-4AAB-B835-21EE70D2A107}" type="slidenum">
              <a:rPr lang="lt-L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lt-LT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kaidrės vaizdo vietos rezervavimo ženkla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Pastabų vietos rezervavimo ženkl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lt-LT" smtClean="0"/>
          </a:p>
        </p:txBody>
      </p:sp>
      <p:sp>
        <p:nvSpPr>
          <p:cNvPr id="27651" name="Skaidrės numerio vietos rezervavimo ženklas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092AE22-8A0E-43B5-9926-A46CA1044F9A}" type="slidenum">
              <a:rPr lang="lt-L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lt-LT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kaidrės vaizdo vietos rezervavimo ženkla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Pastabų vietos rezervavimo ženkl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lt-LT" smtClean="0"/>
          </a:p>
        </p:txBody>
      </p:sp>
      <p:sp>
        <p:nvSpPr>
          <p:cNvPr id="29699" name="Skaidrės numerio vietos rezervavimo ženklas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8BF7BB1-01F3-42AA-BA75-B2EB73499A24}" type="slidenum">
              <a:rPr lang="lt-L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lt-LT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kaidrės vaizdo vietos rezervavimo ženkla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Pastabų vietos rezervavimo ženkl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lt-LT" smtClean="0"/>
          </a:p>
        </p:txBody>
      </p:sp>
      <p:sp>
        <p:nvSpPr>
          <p:cNvPr id="31747" name="Skaidrės numerio vietos rezervavimo ženklas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34960D1-D92B-4592-9454-05AFFC0FF993}" type="slidenum">
              <a:rPr lang="lt-L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lt-LT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kaidrės vaizdo vietos rezervavimo ženkla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Pastabų vietos rezervavimo ženkl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lt-LT" smtClean="0"/>
          </a:p>
        </p:txBody>
      </p:sp>
      <p:sp>
        <p:nvSpPr>
          <p:cNvPr id="33795" name="Skaidrės numerio vietos rezervavimo ženklas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D012CEF-6CCD-4CEF-9F67-F4288FD096E1}" type="slidenum">
              <a:rPr lang="lt-L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lt-LT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kaidrės vaizdo vietos rezervavimo ženkla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Pastabų vietos rezervavimo ženkl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lt-LT" smtClean="0"/>
          </a:p>
        </p:txBody>
      </p:sp>
      <p:sp>
        <p:nvSpPr>
          <p:cNvPr id="35843" name="Skaidrės numerio vietos rezervavimo ženklas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6AE1FCB-3189-4B16-83F8-84C47887CFF5}" type="slidenum">
              <a:rPr lang="lt-L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lt-LT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kaidrės vaizdo vietos rezervavimo ženkla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Pastabų vietos rezervavimo ženkl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lt-LT" smtClean="0"/>
          </a:p>
        </p:txBody>
      </p:sp>
      <p:sp>
        <p:nvSpPr>
          <p:cNvPr id="37891" name="Skaidrės numerio vietos rezervavimo ženklas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56CE368-34B1-4D33-8877-D199DF875C08}" type="slidenum">
              <a:rPr lang="lt-L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lt-LT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kaidrės vaizdo vietos rezervavimo ženkla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Pastabų vietos rezervavimo ženkl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lt-LT" smtClean="0"/>
          </a:p>
        </p:txBody>
      </p:sp>
      <p:sp>
        <p:nvSpPr>
          <p:cNvPr id="39939" name="Skaidrės numerio vietos rezervavimo ženklas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C6F8B70-B7D6-4F6C-AA1C-34AECCA48E76}" type="slidenum">
              <a:rPr lang="lt-L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lt-LT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kaidrės vaizdo vietos rezervavimo ženkla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Pastabų vietos rezervavimo ženkl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lt-LT" smtClean="0"/>
          </a:p>
        </p:txBody>
      </p:sp>
      <p:sp>
        <p:nvSpPr>
          <p:cNvPr id="41987" name="Skaidrės numerio vietos rezervavimo ženklas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16538CA-80F9-434F-A472-4C302FA989B0}" type="slidenum">
              <a:rPr lang="lt-L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lt-LT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Skaidrės vaizdo vietos rezervavimo ženkla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Pastabų vietos rezervavimo ženkl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lt-LT" smtClean="0"/>
          </a:p>
        </p:txBody>
      </p:sp>
      <p:sp>
        <p:nvSpPr>
          <p:cNvPr id="44035" name="Skaidrės numerio vietos rezervavimo ženklas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0F71616-5091-4075-A142-5C71ACDA9EFF}" type="slidenum">
              <a:rPr lang="lt-L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lt-LT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kaidrės vaizdo vietos rezervavimo ženkla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Pastabų vietos rezervavimo ženkl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lt-LT" smtClean="0"/>
          </a:p>
        </p:txBody>
      </p:sp>
      <p:sp>
        <p:nvSpPr>
          <p:cNvPr id="46083" name="Skaidrės numerio vietos rezervavimo ženklas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5405147-23DF-48E3-B8E8-FFFA0DEA87B8}" type="slidenum">
              <a:rPr lang="lt-L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lt-LT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Skaidrės vaizdo vietos rezervavimo ženkla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0" name="Pastabų vietos rezervavimo ženkl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lt-LT" smtClean="0"/>
          </a:p>
        </p:txBody>
      </p:sp>
      <p:sp>
        <p:nvSpPr>
          <p:cNvPr id="48131" name="Skaidrės numerio vietos rezervavimo ženklas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D1ECC8F-A8EB-4259-86A0-821ADA450F2F}" type="slidenum">
              <a:rPr lang="lt-L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lt-LT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Skaidrės vaizdo vietos rezervavimo ženkla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8" name="Pastabų vietos rezervavimo ženkl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lt-LT" smtClean="0"/>
          </a:p>
        </p:txBody>
      </p:sp>
      <p:sp>
        <p:nvSpPr>
          <p:cNvPr id="50179" name="Skaidrės numerio vietos rezervavimo ženklas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A12B5C3-D1AE-442C-BDC3-9B0ADDBEA662}" type="slidenum">
              <a:rPr lang="lt-L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lt-LT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Skaidrės vaizdo vietos rezervavimo ženkla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6" name="Pastabų vietos rezervavimo ženkl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lt-LT" smtClean="0"/>
          </a:p>
        </p:txBody>
      </p:sp>
      <p:sp>
        <p:nvSpPr>
          <p:cNvPr id="52227" name="Skaidrės numerio vietos rezervavimo ženklas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D48C03C-3B5D-403D-9A93-4B575CC80247}" type="slidenum">
              <a:rPr lang="lt-L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lt-L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 dirty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 dirty="0"/>
              <a:t>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3C38D0-9F7D-457A-BAF2-7FAF5A943D4C}" type="datetimeFigureOut">
              <a:rPr lang="en-US"/>
              <a:pPr>
                <a:defRPr/>
              </a:pPr>
              <a:t>12/17/2014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700512-0BB1-4F74-98D4-433891AAB9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dirty="0"/>
              <a:t>Redaguoti šablono teksto stilius</a:t>
            </a:r>
          </a:p>
          <a:p>
            <a:pPr lvl="1"/>
            <a:r>
              <a:rPr lang="lt-LT" dirty="0"/>
              <a:t>Antras lygis</a:t>
            </a:r>
          </a:p>
          <a:p>
            <a:pPr lvl="2"/>
            <a:r>
              <a:rPr lang="lt-LT" dirty="0"/>
              <a:t>Trečias lygis</a:t>
            </a:r>
          </a:p>
          <a:p>
            <a:pPr lvl="3"/>
            <a:r>
              <a:rPr lang="lt-LT" dirty="0"/>
              <a:t>Ketvirtas lygis</a:t>
            </a:r>
          </a:p>
          <a:p>
            <a:pPr lvl="4"/>
            <a:r>
              <a:rPr lang="lt-LT" dirty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73ABD2-3CBB-4308-AF99-BAD93B6C4AA9}" type="datetimeFigureOut">
              <a:rPr lang="en-US"/>
              <a:pPr>
                <a:defRPr/>
              </a:pPr>
              <a:t>12/17/2014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58CC42-4C4E-4433-A0FC-29E94895CC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 dirty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dirty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E9DF94-8D64-426E-8835-1788AA0D7E2B}" type="datetimeFigureOut">
              <a:rPr lang="en-US"/>
              <a:pPr>
                <a:defRPr/>
              </a:pPr>
              <a:t>12/17/2014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5F5E84-1FB6-4231-AEC2-2D2ECC70B0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 dirty="0"/>
              <a:t>Redaguoti šablono teksto stilius</a:t>
            </a:r>
          </a:p>
          <a:p>
            <a:pPr lvl="1"/>
            <a:r>
              <a:rPr lang="lt-LT" dirty="0"/>
              <a:t>Antras lygis</a:t>
            </a:r>
          </a:p>
          <a:p>
            <a:pPr lvl="2"/>
            <a:r>
              <a:rPr lang="lt-LT" dirty="0"/>
              <a:t>Trečias lygis</a:t>
            </a:r>
          </a:p>
          <a:p>
            <a:pPr lvl="3"/>
            <a:r>
              <a:rPr lang="lt-LT" dirty="0"/>
              <a:t>Ketvirtas lygis</a:t>
            </a:r>
          </a:p>
          <a:p>
            <a:pPr lvl="4"/>
            <a:r>
              <a:rPr lang="lt-LT" dirty="0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 dirty="0"/>
              <a:t>Redaguoti šablono teksto stilius</a:t>
            </a:r>
          </a:p>
          <a:p>
            <a:pPr lvl="1"/>
            <a:r>
              <a:rPr lang="lt-LT" dirty="0"/>
              <a:t>Antras lygis</a:t>
            </a:r>
          </a:p>
          <a:p>
            <a:pPr lvl="2"/>
            <a:r>
              <a:rPr lang="lt-LT" dirty="0"/>
              <a:t>Trečias lygis</a:t>
            </a:r>
          </a:p>
          <a:p>
            <a:pPr lvl="3"/>
            <a:r>
              <a:rPr lang="lt-LT" dirty="0"/>
              <a:t>Ketvirtas lygis</a:t>
            </a:r>
          </a:p>
          <a:p>
            <a:pPr lvl="4"/>
            <a:r>
              <a:rPr lang="lt-LT" dirty="0"/>
              <a:t>Penktas lygis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5A1093-C724-4E2A-88F6-EBE89BB4271D}" type="datetimeFigureOut">
              <a:rPr lang="en-US"/>
              <a:pPr>
                <a:defRPr/>
              </a:pPr>
              <a:t>12/17/2014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62E149-8909-44AA-AAED-8B422DCEE5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 dirty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dirty="0"/>
              <a:t>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 dirty="0"/>
              <a:t>Redaguoti šablono teksto stilius</a:t>
            </a:r>
          </a:p>
          <a:p>
            <a:pPr lvl="1"/>
            <a:r>
              <a:rPr lang="lt-LT" dirty="0"/>
              <a:t>Antras lygis</a:t>
            </a:r>
          </a:p>
          <a:p>
            <a:pPr lvl="2"/>
            <a:r>
              <a:rPr lang="lt-LT" dirty="0"/>
              <a:t>Trečias lygis</a:t>
            </a:r>
          </a:p>
          <a:p>
            <a:pPr lvl="3"/>
            <a:r>
              <a:rPr lang="lt-LT" dirty="0"/>
              <a:t>Ketvirtas lygis</a:t>
            </a:r>
          </a:p>
          <a:p>
            <a:pPr lvl="4"/>
            <a:r>
              <a:rPr lang="lt-LT" dirty="0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dirty="0"/>
              <a:t>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 dirty="0"/>
              <a:t>Redaguoti šablono teksto stilius</a:t>
            </a:r>
          </a:p>
          <a:p>
            <a:pPr lvl="1"/>
            <a:r>
              <a:rPr lang="lt-LT" dirty="0"/>
              <a:t>Antras lygis</a:t>
            </a:r>
          </a:p>
          <a:p>
            <a:pPr lvl="2"/>
            <a:r>
              <a:rPr lang="lt-LT" dirty="0"/>
              <a:t>Trečias lygis</a:t>
            </a:r>
          </a:p>
          <a:p>
            <a:pPr lvl="3"/>
            <a:r>
              <a:rPr lang="lt-LT" dirty="0"/>
              <a:t>Ketvirtas lygis</a:t>
            </a:r>
          </a:p>
          <a:p>
            <a:pPr lvl="4"/>
            <a:r>
              <a:rPr lang="lt-LT" dirty="0"/>
              <a:t>Penktas lygis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CF89F5-9807-4374-8931-ECD56CF0BC85}" type="datetimeFigureOut">
              <a:rPr lang="en-US"/>
              <a:pPr>
                <a:defRPr/>
              </a:pPr>
              <a:t>12/17/2014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918AB2-5F2C-42AA-80D3-38AB651E48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Spustelėję redag. ruoš. pavad. stilių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AA6252-B16E-453C-94D9-E70254237E38}" type="datetimeFigureOut">
              <a:rPr lang="en-US"/>
              <a:pPr>
                <a:defRPr/>
              </a:pPr>
              <a:t>12/17/2014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6745B5-FB7A-4E5D-BB75-134158B2DA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F92E70-3FEA-467A-8499-8AEEAC54003D}" type="datetimeFigureOut">
              <a:rPr lang="en-US"/>
              <a:pPr>
                <a:defRPr/>
              </a:pPr>
              <a:t>12/17/2014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7702BD-A1A4-4395-93CC-FB1EC6FB48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dirty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dirty="0"/>
              <a:t>Redaguoti šablono teksto stilius</a:t>
            </a:r>
          </a:p>
          <a:p>
            <a:pPr lvl="1"/>
            <a:r>
              <a:rPr lang="lt-LT" dirty="0"/>
              <a:t>Antras lygis</a:t>
            </a:r>
          </a:p>
          <a:p>
            <a:pPr lvl="2"/>
            <a:r>
              <a:rPr lang="lt-LT" dirty="0"/>
              <a:t>Trečias lygis</a:t>
            </a:r>
          </a:p>
          <a:p>
            <a:pPr lvl="3"/>
            <a:r>
              <a:rPr lang="lt-LT" dirty="0"/>
              <a:t>Ketvirtas lygis</a:t>
            </a:r>
          </a:p>
          <a:p>
            <a:pPr lvl="4"/>
            <a:r>
              <a:rPr lang="lt-LT" dirty="0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dirty="0"/>
              <a:t>Redaguoti šablono teksto stilius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642E37-3C11-4EF7-BF5A-0E5D7BCC19C4}" type="datetimeFigureOut">
              <a:rPr lang="en-US"/>
              <a:pPr>
                <a:defRPr/>
              </a:pPr>
              <a:t>12/17/2014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1C793B-B5C8-43E5-966D-FF00035041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dirty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t-LT" noProof="0" dirty="0"/>
              <a:t>Spustelėkite piktogr. norėdami įtraukti pav.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dirty="0"/>
              <a:t>Redaguoti šablono teksto stilius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69E60-519D-469D-8605-DC28218584B3}" type="datetimeFigureOut">
              <a:rPr lang="en-US"/>
              <a:pPr>
                <a:defRPr/>
              </a:pPr>
              <a:t>12/17/2014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259609-D305-4625-9681-FDB3E0DD7A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dirty="0"/>
              <a:t>Redaguoti šablono teksto stilius</a:t>
            </a:r>
          </a:p>
          <a:p>
            <a:pPr lvl="1"/>
            <a:r>
              <a:rPr lang="lt-LT" dirty="0"/>
              <a:t>Antras lygis</a:t>
            </a:r>
          </a:p>
          <a:p>
            <a:pPr lvl="2"/>
            <a:r>
              <a:rPr lang="lt-LT" dirty="0"/>
              <a:t>Trečias lygis</a:t>
            </a:r>
          </a:p>
          <a:p>
            <a:pPr lvl="3"/>
            <a:r>
              <a:rPr lang="lt-LT" dirty="0"/>
              <a:t>Ketvirtas lygis</a:t>
            </a:r>
          </a:p>
          <a:p>
            <a:pPr lvl="4"/>
            <a:r>
              <a:rPr lang="lt-LT" dirty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D8D65-0B17-4707-95BC-20956D9F7ED6}" type="datetimeFigureOut">
              <a:rPr lang="en-US"/>
              <a:pPr>
                <a:defRPr/>
              </a:pPr>
              <a:t>12/17/2014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F9B172-D595-411D-94CB-D63FBF34CB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 dirty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 dirty="0"/>
              <a:t>Redaguoti šablono teksto stilius</a:t>
            </a:r>
          </a:p>
          <a:p>
            <a:pPr lvl="1"/>
            <a:r>
              <a:rPr lang="lt-LT" dirty="0"/>
              <a:t>Antras lygis</a:t>
            </a:r>
          </a:p>
          <a:p>
            <a:pPr lvl="2"/>
            <a:r>
              <a:rPr lang="lt-LT" dirty="0"/>
              <a:t>Trečias lygis</a:t>
            </a:r>
          </a:p>
          <a:p>
            <a:pPr lvl="3"/>
            <a:r>
              <a:rPr lang="lt-LT" dirty="0"/>
              <a:t>Ketvirtas lygis</a:t>
            </a:r>
          </a:p>
          <a:p>
            <a:pPr lvl="4"/>
            <a:r>
              <a:rPr lang="lt-LT" dirty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AB62F2-1BB6-48A5-8875-B65E6A5C366A}" type="datetimeFigureOut">
              <a:rPr lang="en-US"/>
              <a:pPr>
                <a:defRPr/>
              </a:pPr>
              <a:t>12/17/2014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3D7623-FDE6-4745-A534-EF84D93492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lt-LT" smtClean="0"/>
              <a:t>Spustelėję redag. ruoš. pavad. stilių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96D35E6-FA64-4AAA-ABB5-19A8B3F7606E}" type="datetimeFigureOut">
              <a:rPr lang="en-US"/>
              <a:pPr>
                <a:defRPr/>
              </a:pPr>
              <a:t>12/17/2014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CDC509A-82E5-4E82-A33F-2560DEA418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0" r:id="rId2"/>
    <p:sldLayoutId id="2147483729" r:id="rId3"/>
    <p:sldLayoutId id="2147483728" r:id="rId4"/>
    <p:sldLayoutId id="2147483727" r:id="rId5"/>
    <p:sldLayoutId id="2147483726" r:id="rId6"/>
    <p:sldLayoutId id="2147483725" r:id="rId7"/>
    <p:sldLayoutId id="2147483724" r:id="rId8"/>
    <p:sldLayoutId id="2147483723" r:id="rId9"/>
    <p:sldLayoutId id="2147483722" r:id="rId10"/>
    <p:sldLayoutId id="214748372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 eaLnBrk="1" hangingPunct="1"/>
            <a:r>
              <a:rPr lang="en-US" smtClean="0">
                <a:solidFill>
                  <a:srgbClr val="FFFFFF"/>
                </a:solidFill>
              </a:rPr>
              <a:t>Protm</a:t>
            </a:r>
            <a:r>
              <a:rPr lang="lt-LT" smtClean="0">
                <a:solidFill>
                  <a:srgbClr val="FFFFFF"/>
                </a:solidFill>
              </a:rPr>
              <a:t>ū</a:t>
            </a:r>
            <a:r>
              <a:rPr lang="en-US" smtClean="0">
                <a:solidFill>
                  <a:srgbClr val="FFFFFF"/>
                </a:solidFill>
              </a:rPr>
              <a:t>šis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3343275" y="3175"/>
            <a:ext cx="5459413" cy="2027238"/>
          </a:xfrm>
        </p:spPr>
        <p:txBody>
          <a:bodyPr/>
          <a:lstStyle/>
          <a:p>
            <a:pPr algn="ctr" eaLnBrk="1" hangingPunct="1"/>
            <a:r>
              <a:rPr lang="lt-LT" sz="4000" smtClean="0"/>
              <a:t>Kur pirmą kartą buvo pasaulyje papuošta Kalėdų eglė?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3667125" y="2673350"/>
            <a:ext cx="4940300" cy="3416300"/>
          </a:xfrm>
        </p:spPr>
        <p:txBody>
          <a:bodyPr/>
          <a:lstStyle/>
          <a:p>
            <a:pPr algn="ctr" eaLnBrk="1" hangingPunct="1"/>
            <a:r>
              <a:rPr lang="lt-LT" smtClean="0">
                <a:solidFill>
                  <a:srgbClr val="FF0000"/>
                </a:solidFill>
              </a:rPr>
              <a:t>a) JAV ( Vašingtonas)</a:t>
            </a:r>
          </a:p>
          <a:p>
            <a:pPr algn="ctr" eaLnBrk="1" hangingPunct="1"/>
            <a:r>
              <a:rPr lang="lt-LT" smtClean="0">
                <a:solidFill>
                  <a:srgbClr val="FF0000"/>
                </a:solidFill>
              </a:rPr>
              <a:t>b) Latvijoje  ( Ryga )</a:t>
            </a:r>
          </a:p>
          <a:p>
            <a:pPr algn="ctr" eaLnBrk="1" hangingPunct="1"/>
            <a:r>
              <a:rPr lang="lt-LT" smtClean="0">
                <a:solidFill>
                  <a:srgbClr val="FF0000"/>
                </a:solidFill>
              </a:rPr>
              <a:t>c )Lietuvoje ( Vilnius )</a:t>
            </a:r>
          </a:p>
          <a:p>
            <a:pPr algn="ctr" eaLnBrk="1" hangingPunct="1"/>
            <a:r>
              <a:rPr lang="lt-LT" smtClean="0">
                <a:solidFill>
                  <a:srgbClr val="FF0000"/>
                </a:solidFill>
              </a:rPr>
              <a:t>d ) Rusijoje ( Maskva )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455613" y="393700"/>
            <a:ext cx="10515600" cy="2852738"/>
          </a:xfrm>
        </p:spPr>
        <p:txBody>
          <a:bodyPr/>
          <a:lstStyle/>
          <a:p>
            <a:pPr eaLnBrk="1" hangingPunct="1"/>
            <a:r>
              <a:rPr lang="lt-LT" smtClean="0">
                <a:solidFill>
                  <a:srgbClr val="FFFFFF"/>
                </a:solidFill>
              </a:rPr>
              <a:t>Teisingas </a:t>
            </a:r>
            <a:r>
              <a:rPr lang="lt-LT" smtClean="0"/>
              <a:t/>
            </a:r>
            <a:br>
              <a:rPr lang="lt-LT" smtClean="0"/>
            </a:br>
            <a:r>
              <a:rPr lang="lt-LT" smtClean="0">
                <a:solidFill>
                  <a:srgbClr val="FFFFFF"/>
                </a:solidFill>
              </a:rPr>
              <a:t>atsakymas</a:t>
            </a:r>
            <a:r>
              <a:rPr lang="lt-LT" smtClean="0"/>
              <a:t/>
            </a:r>
            <a:br>
              <a:rPr lang="lt-LT" smtClean="0"/>
            </a:br>
            <a:endParaRPr lang="lt-LT" smtClean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68313" y="2341563"/>
            <a:ext cx="4960937" cy="3263900"/>
          </a:xfrm>
        </p:spPr>
        <p:txBody>
          <a:bodyPr/>
          <a:lstStyle/>
          <a:p>
            <a:pPr algn="ctr" eaLnBrk="1" hangingPunct="1"/>
            <a:r>
              <a:rPr lang="lt-LT" smtClean="0">
                <a:solidFill>
                  <a:srgbClr val="FF0000"/>
                </a:solidFill>
              </a:rPr>
              <a:t>Broliai latviai aplenkė ne tik mus, bet ir visą pasaulį: pirmąjį kartą kalėdinė eglutė buvo papuošta 1510 metais Rygoje – tą oficialiai patvirtino JAV nacionalinė Kalėdų eglučių asociacija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1850" y="2516188"/>
            <a:ext cx="10515600" cy="14351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lt-LT" dirty="0"/>
              <a:t>Koks paukštis gali skristi atbulas?</a:t>
            </a:r>
            <a:br>
              <a:rPr lang="lt-LT" dirty="0"/>
            </a:br>
            <a:r>
              <a:rPr lang="lt-LT" dirty="0"/>
              <a:t/>
            </a:r>
            <a:br>
              <a:rPr lang="lt-LT" dirty="0"/>
            </a:br>
            <a:endParaRPr lang="lt-LT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1850" y="3171825"/>
            <a:ext cx="10515600" cy="2917825"/>
          </a:xfrm>
        </p:spPr>
        <p:txBody>
          <a:bodyPr/>
          <a:lstStyle/>
          <a:p>
            <a:pPr algn="ctr" eaLnBrk="1" hangingPunct="1"/>
            <a:r>
              <a:rPr lang="lt-LT" smtClean="0">
                <a:solidFill>
                  <a:srgbClr val="FF0000"/>
                </a:solidFill>
              </a:rPr>
              <a:t>a) Genys</a:t>
            </a:r>
          </a:p>
          <a:p>
            <a:pPr algn="ctr" eaLnBrk="1" hangingPunct="1"/>
            <a:r>
              <a:rPr lang="lt-LT" smtClean="0">
                <a:solidFill>
                  <a:srgbClr val="FF0000"/>
                </a:solidFill>
              </a:rPr>
              <a:t>b) Varna</a:t>
            </a:r>
          </a:p>
          <a:p>
            <a:pPr algn="ctr" eaLnBrk="1" hangingPunct="1"/>
            <a:r>
              <a:rPr lang="lt-LT" smtClean="0">
                <a:solidFill>
                  <a:srgbClr val="FF0000"/>
                </a:solidFill>
              </a:rPr>
              <a:t>c) Flamingas</a:t>
            </a:r>
          </a:p>
          <a:p>
            <a:pPr algn="ctr" eaLnBrk="1" hangingPunct="1"/>
            <a:r>
              <a:rPr lang="lt-LT" smtClean="0">
                <a:solidFill>
                  <a:srgbClr val="FF0000"/>
                </a:solidFill>
              </a:rPr>
              <a:t>d) Kolibris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1850" y="503238"/>
            <a:ext cx="5132388" cy="1971675"/>
          </a:xfrm>
        </p:spPr>
        <p:txBody>
          <a:bodyPr/>
          <a:lstStyle/>
          <a:p>
            <a:pPr eaLnBrk="1" hangingPunct="1"/>
            <a:r>
              <a:rPr lang="lt-LT" smtClean="0">
                <a:solidFill>
                  <a:srgbClr val="FFFFFF"/>
                </a:solidFill>
              </a:rPr>
              <a:t>Teisingas atsakymas</a:t>
            </a:r>
            <a:endParaRPr lang="lt-LT" smtClean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563563" y="2789238"/>
            <a:ext cx="6435725" cy="3300412"/>
          </a:xfrm>
        </p:spPr>
        <p:txBody>
          <a:bodyPr/>
          <a:lstStyle/>
          <a:p>
            <a:pPr eaLnBrk="1" hangingPunct="1"/>
            <a:r>
              <a:rPr lang="lt-LT" sz="2800" i="1" smtClean="0">
                <a:solidFill>
                  <a:srgbClr val="898989"/>
                </a:solidFill>
              </a:rPr>
              <a:t> </a:t>
            </a:r>
            <a:r>
              <a:rPr lang="lt-LT" sz="2800" i="1" smtClean="0">
                <a:solidFill>
                  <a:srgbClr val="FF0000"/>
                </a:solidFill>
              </a:rPr>
              <a:t>d) Kolibris . Kolibriai sugeba, skristi atbuli, o to padaryti negali jokie kiti žinomi paukščiai.</a:t>
            </a:r>
            <a:br>
              <a:rPr lang="lt-LT" sz="2800" i="1" smtClean="0">
                <a:solidFill>
                  <a:srgbClr val="FF0000"/>
                </a:solidFill>
              </a:rPr>
            </a:br>
            <a:r>
              <a:rPr lang="lt-LT" sz="2800" i="1" smtClean="0">
                <a:solidFill>
                  <a:srgbClr val="FF0000"/>
                </a:solidFill>
              </a:rPr>
              <a:t/>
            </a:r>
            <a:br>
              <a:rPr lang="lt-LT" sz="2800" i="1" smtClean="0">
                <a:solidFill>
                  <a:srgbClr val="FF0000"/>
                </a:solidFill>
              </a:rPr>
            </a:br>
            <a:endParaRPr lang="lt-LT" sz="2800" i="1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3478213" y="471488"/>
            <a:ext cx="5305425" cy="586105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nb-NO" sz="5400" smtClean="0"/>
              <a:t>Ore skraido, ant žemės guli, medyje </a:t>
            </a:r>
            <a:r>
              <a:rPr lang="fi-FI" sz="5400" smtClean="0"/>
              <a:t>tupi, ant rankos kaista, </a:t>
            </a:r>
            <a:r>
              <a:rPr lang="nb-NO" sz="5400" smtClean="0"/>
              <a:t>vandenyje prigeria, prie krosnies išnyksta. Kas?</a:t>
            </a:r>
            <a:endParaRPr lang="lt-LT" sz="5400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468313" y="292100"/>
            <a:ext cx="4403725" cy="2373313"/>
          </a:xfrm>
        </p:spPr>
        <p:txBody>
          <a:bodyPr/>
          <a:lstStyle/>
          <a:p>
            <a:pPr algn="ctr" eaLnBrk="1" hangingPunct="1"/>
            <a:r>
              <a:rPr lang="lt-LT" smtClean="0">
                <a:solidFill>
                  <a:srgbClr val="FFFFFF"/>
                </a:solidFill>
              </a:rPr>
              <a:t>Teisingas atsakymas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258763" y="2947988"/>
            <a:ext cx="4997450" cy="1443037"/>
          </a:xfrm>
        </p:spPr>
        <p:txBody>
          <a:bodyPr/>
          <a:lstStyle/>
          <a:p>
            <a:pPr algn="ctr" eaLnBrk="1" hangingPunct="1"/>
            <a:r>
              <a:rPr lang="lt-LT" sz="4000" smtClean="0">
                <a:solidFill>
                  <a:srgbClr val="FF0000"/>
                </a:solidFill>
              </a:rPr>
              <a:t>Snaigė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lt-LT" smtClean="0"/>
              <a:t>Kokia pradinė lietaus būsena?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lt-LT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1850" y="387350"/>
            <a:ext cx="4749800" cy="2738438"/>
          </a:xfrm>
        </p:spPr>
        <p:txBody>
          <a:bodyPr/>
          <a:lstStyle/>
          <a:p>
            <a:pPr eaLnBrk="1" hangingPunct="1"/>
            <a:r>
              <a:rPr lang="lt-LT" smtClean="0">
                <a:solidFill>
                  <a:srgbClr val="FFFFFF"/>
                </a:solidFill>
              </a:rPr>
              <a:t>Teisingas atsakymas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89000" y="3228975"/>
            <a:ext cx="4595813" cy="2860675"/>
          </a:xfrm>
        </p:spPr>
        <p:txBody>
          <a:bodyPr/>
          <a:lstStyle/>
          <a:p>
            <a:pPr eaLnBrk="1" hangingPunct="1"/>
            <a:r>
              <a:rPr lang="lt-LT" sz="3200" smtClean="0">
                <a:solidFill>
                  <a:srgbClr val="FF0000"/>
                </a:solidFill>
              </a:rPr>
              <a:t>Pradinė lietaus būsena - ledo kristalai, kurie dėl trinties ištirpsta ir pavirsta lietaus lašeliais.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3525838" y="1465263"/>
            <a:ext cx="5267325" cy="2527300"/>
          </a:xfrm>
        </p:spPr>
        <p:txBody>
          <a:bodyPr/>
          <a:lstStyle/>
          <a:p>
            <a:pPr algn="ctr" eaLnBrk="1" hangingPunct="1"/>
            <a:r>
              <a:rPr lang="lt-LT" sz="4400" smtClean="0"/>
              <a:t>Kiek pasaulyje kasmet vidutiniškai per Kalėdų laikotarpį parduodama eglučių?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3589338" y="4311650"/>
            <a:ext cx="5208587" cy="3243263"/>
          </a:xfrm>
        </p:spPr>
        <p:txBody>
          <a:bodyPr/>
          <a:lstStyle/>
          <a:p>
            <a:pPr algn="ctr" eaLnBrk="1" hangingPunct="1"/>
            <a:r>
              <a:rPr lang="lt-LT" sz="3200" smtClean="0">
                <a:solidFill>
                  <a:srgbClr val="FF0000"/>
                </a:solidFill>
              </a:rPr>
              <a:t>a) 20 - 25 mln.</a:t>
            </a:r>
          </a:p>
          <a:p>
            <a:pPr algn="ctr" eaLnBrk="1" hangingPunct="1"/>
            <a:r>
              <a:rPr lang="lt-LT" sz="3200" smtClean="0">
                <a:solidFill>
                  <a:srgbClr val="FF0000"/>
                </a:solidFill>
              </a:rPr>
              <a:t>b) 27 - 30 mln.</a:t>
            </a:r>
          </a:p>
          <a:p>
            <a:pPr algn="ctr" eaLnBrk="1" hangingPunct="1"/>
            <a:r>
              <a:rPr lang="lt-LT" sz="3200" smtClean="0">
                <a:solidFill>
                  <a:srgbClr val="FF0000"/>
                </a:solidFill>
              </a:rPr>
              <a:t>c) 34 - 36 mln.</a:t>
            </a:r>
          </a:p>
          <a:p>
            <a:pPr eaLnBrk="1" hangingPunct="1"/>
            <a:endParaRPr lang="lt-LT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563563" y="158750"/>
            <a:ext cx="4538662" cy="2219325"/>
          </a:xfrm>
        </p:spPr>
        <p:txBody>
          <a:bodyPr/>
          <a:lstStyle/>
          <a:p>
            <a:pPr eaLnBrk="1" hangingPunct="1"/>
            <a:r>
              <a:rPr lang="lt-LT" smtClean="0">
                <a:solidFill>
                  <a:srgbClr val="FFFFFF"/>
                </a:solidFill>
              </a:rPr>
              <a:t>Teisingas atsakymas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319088" y="2671763"/>
            <a:ext cx="4348162" cy="3205162"/>
          </a:xfrm>
        </p:spPr>
        <p:txBody>
          <a:bodyPr/>
          <a:lstStyle/>
          <a:p>
            <a:pPr algn="ctr" eaLnBrk="1" hangingPunct="1"/>
            <a:r>
              <a:rPr lang="lt-LT" sz="2800" smtClean="0">
                <a:solidFill>
                  <a:srgbClr val="FF0000"/>
                </a:solidFill>
              </a:rPr>
              <a:t>c) 34 - 36 mln.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lt-LT" smtClean="0">
                <a:solidFill>
                  <a:srgbClr val="FF0000"/>
                </a:solidFill>
              </a:rPr>
              <a:t>Kas per šv. Kūčias pradeda kalbėti?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lt-LT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665163" y="739775"/>
            <a:ext cx="4192587" cy="16986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lt-LT" dirty="0">
                <a:solidFill>
                  <a:srgbClr val="FFFFFF"/>
                </a:solidFill>
              </a:rPr>
              <a:t>Teisingas atsakymas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527050" y="2593975"/>
            <a:ext cx="3806825" cy="2922588"/>
          </a:xfrm>
        </p:spPr>
        <p:txBody>
          <a:bodyPr/>
          <a:lstStyle/>
          <a:p>
            <a:pPr algn="ctr" eaLnBrk="1" hangingPunct="1"/>
            <a:r>
              <a:rPr lang="lt-LT" sz="3600" smtClean="0">
                <a:solidFill>
                  <a:srgbClr val="FF0000"/>
                </a:solidFill>
              </a:rPr>
              <a:t>Gyvūnai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3273425" y="212725"/>
            <a:ext cx="5446713" cy="3405188"/>
          </a:xfrm>
        </p:spPr>
        <p:txBody>
          <a:bodyPr/>
          <a:lstStyle/>
          <a:p>
            <a:pPr algn="ctr" eaLnBrk="1" hangingPunct="1"/>
            <a:r>
              <a:rPr lang="lt-LT" smtClean="0"/>
              <a:t>Koks gyvūnas pats greičiausias pasaulyje?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3557588" y="3660775"/>
            <a:ext cx="5097462" cy="2428875"/>
          </a:xfrm>
        </p:spPr>
        <p:txBody>
          <a:bodyPr/>
          <a:lstStyle/>
          <a:p>
            <a:pPr algn="ctr" eaLnBrk="1" hangingPunct="1"/>
            <a:r>
              <a:rPr lang="lt-LT" smtClean="0">
                <a:solidFill>
                  <a:srgbClr val="FF0000"/>
                </a:solidFill>
              </a:rPr>
              <a:t>a) Strutis</a:t>
            </a:r>
          </a:p>
          <a:p>
            <a:pPr algn="ctr" eaLnBrk="1" hangingPunct="1"/>
            <a:r>
              <a:rPr lang="lt-LT" smtClean="0">
                <a:solidFill>
                  <a:srgbClr val="FF0000"/>
                </a:solidFill>
              </a:rPr>
              <a:t>b) Gepardas</a:t>
            </a:r>
          </a:p>
          <a:p>
            <a:pPr algn="ctr" eaLnBrk="1" hangingPunct="1"/>
            <a:r>
              <a:rPr lang="lt-LT" smtClean="0">
                <a:solidFill>
                  <a:srgbClr val="FF0000"/>
                </a:solidFill>
              </a:rPr>
              <a:t>c) Tasmanijos Velnias</a:t>
            </a:r>
          </a:p>
          <a:p>
            <a:pPr eaLnBrk="1" hangingPunct="1"/>
            <a:endParaRPr lang="lt-LT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731838" y="320675"/>
            <a:ext cx="4243387" cy="2051050"/>
          </a:xfrm>
        </p:spPr>
        <p:txBody>
          <a:bodyPr/>
          <a:lstStyle/>
          <a:p>
            <a:pPr eaLnBrk="1" hangingPunct="1"/>
            <a:r>
              <a:rPr lang="lt-LT" smtClean="0">
                <a:solidFill>
                  <a:srgbClr val="FFFFFF"/>
                </a:solidFill>
              </a:rPr>
              <a:t>Teisingas atsakymas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46088" y="2519363"/>
            <a:ext cx="4259262" cy="1500187"/>
          </a:xfrm>
        </p:spPr>
        <p:txBody>
          <a:bodyPr rtlCol="0">
            <a:normAutofit fontScale="92500" lnSpcReduction="10000"/>
          </a:bodyPr>
          <a:lstStyle/>
          <a:p>
            <a: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lt-LT" sz="3600" dirty="0">
                <a:solidFill>
                  <a:srgbClr val="FF0000"/>
                </a:solidFill>
              </a:rPr>
              <a:t>b) </a:t>
            </a:r>
            <a:r>
              <a:rPr lang="lt-LT" sz="3600" dirty="0" smtClean="0">
                <a:solidFill>
                  <a:srgbClr val="FF0000"/>
                </a:solidFill>
              </a:rPr>
              <a:t>Gepardas.</a:t>
            </a:r>
          </a:p>
          <a:p>
            <a: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lt-LT" sz="3600" dirty="0" smtClean="0">
                <a:solidFill>
                  <a:srgbClr val="FF0000"/>
                </a:solidFill>
              </a:rPr>
              <a:t>Jis gali išvystiti iki 110 km/h greitį</a:t>
            </a:r>
            <a:endParaRPr lang="lt-LT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lt-LT" smtClean="0"/>
              <a:t>Akys </a:t>
            </a:r>
            <a:r>
              <a:rPr lang="fi-FI" smtClean="0"/>
              <a:t>kaip ratai, o saulės nemato. Kas?</a:t>
            </a:r>
            <a:endParaRPr lang="lt-LT" smtClean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lt-LT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581025" y="555625"/>
            <a:ext cx="4376738" cy="2451100"/>
          </a:xfrm>
        </p:spPr>
        <p:txBody>
          <a:bodyPr/>
          <a:lstStyle/>
          <a:p>
            <a:pPr algn="ctr" eaLnBrk="1" hangingPunct="1"/>
            <a:r>
              <a:rPr lang="lt-LT" smtClean="0">
                <a:solidFill>
                  <a:srgbClr val="FFFFFF"/>
                </a:solidFill>
              </a:rPr>
              <a:t>Teisingas atsakymas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1592263" y="3135313"/>
            <a:ext cx="2103437" cy="814387"/>
          </a:xfrm>
        </p:spPr>
        <p:txBody>
          <a:bodyPr/>
          <a:lstStyle/>
          <a:p>
            <a:pPr algn="ctr" eaLnBrk="1" hangingPunct="1"/>
            <a:r>
              <a:rPr lang="lt-LT" sz="4000" smtClean="0">
                <a:solidFill>
                  <a:srgbClr val="FF0000"/>
                </a:solidFill>
              </a:rPr>
              <a:t>Pelėda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3455988" y="1163638"/>
            <a:ext cx="5292725" cy="4279900"/>
          </a:xfrm>
        </p:spPr>
        <p:txBody>
          <a:bodyPr/>
          <a:lstStyle/>
          <a:p>
            <a:pPr algn="ctr" eaLnBrk="1" hangingPunct="1"/>
            <a:r>
              <a:rPr lang="lt-LT" smtClean="0"/>
              <a:t>Kokia buvo didžiausia Kalėdinė dovana padovanota 1886m.?</a:t>
            </a:r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554038" y="115888"/>
            <a:ext cx="4403725" cy="2344737"/>
          </a:xfrm>
        </p:spPr>
        <p:txBody>
          <a:bodyPr/>
          <a:lstStyle/>
          <a:p>
            <a:pPr eaLnBrk="1" hangingPunct="1"/>
            <a:r>
              <a:rPr lang="lt-LT" smtClean="0">
                <a:solidFill>
                  <a:schemeClr val="bg1"/>
                </a:solidFill>
              </a:rPr>
              <a:t>Teisingas atsakymas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515938" y="2717800"/>
            <a:ext cx="4287837" cy="3371850"/>
          </a:xfrm>
        </p:spPr>
        <p:txBody>
          <a:bodyPr/>
          <a:lstStyle/>
          <a:p>
            <a:pPr eaLnBrk="1" hangingPunct="1"/>
            <a:r>
              <a:rPr lang="lt-LT" sz="2800" b="1" smtClean="0">
                <a:solidFill>
                  <a:srgbClr val="FF0000"/>
                </a:solidFill>
              </a:rPr>
              <a:t>Laisvės statula, kurią prancūzai padovanojo JAV 1886 m. Ji sveria 225 tonas ir yra 46,5 m aukščio.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025" y="277813"/>
            <a:ext cx="9121775" cy="2940050"/>
          </a:xfrm>
        </p:spPr>
        <p:txBody>
          <a:bodyPr/>
          <a:lstStyle/>
          <a:p>
            <a:pPr algn="ctr" eaLnBrk="1" hangingPunct="1"/>
            <a:r>
              <a:rPr lang="lt-LT" smtClean="0"/>
              <a:t>Kokio poeto (ės) eileraščio ištrauk</a:t>
            </a:r>
            <a:r>
              <a:rPr lang="en-US" smtClean="0"/>
              <a:t>a</a:t>
            </a:r>
            <a:r>
              <a:rPr lang="lt-LT" smtClean="0"/>
              <a:t> parašyta?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013" y="3527425"/>
            <a:ext cx="10515600" cy="2725738"/>
          </a:xfrm>
        </p:spPr>
        <p:txBody>
          <a:bodyPr/>
          <a:lstStyle/>
          <a:p>
            <a:pPr algn="ctr" eaLnBrk="1" hangingPunct="1"/>
            <a:r>
              <a:rPr lang="lt-LT" i="1" smtClean="0">
                <a:solidFill>
                  <a:srgbClr val="FF0000"/>
                </a:solidFill>
              </a:rPr>
              <a:t>...Pusnynuos nykštukai miega,</a:t>
            </a:r>
          </a:p>
          <a:p>
            <a:pPr algn="ctr" eaLnBrk="1" hangingPunct="1"/>
            <a:r>
              <a:rPr lang="lt-LT" i="1" smtClean="0">
                <a:solidFill>
                  <a:srgbClr val="FF0000"/>
                </a:solidFill>
              </a:rPr>
              <a:t>aukso žuvys po ledu.</a:t>
            </a:r>
          </a:p>
          <a:p>
            <a:pPr algn="ctr" eaLnBrk="1" hangingPunct="1"/>
            <a:r>
              <a:rPr lang="lt-LT" i="1" smtClean="0">
                <a:solidFill>
                  <a:srgbClr val="FF0000"/>
                </a:solidFill>
              </a:rPr>
              <a:t>Bėga  ragana per sniegą,</a:t>
            </a:r>
          </a:p>
          <a:p>
            <a:pPr algn="ctr" eaLnBrk="1" hangingPunct="1"/>
            <a:r>
              <a:rPr lang="lt-LT" i="1" smtClean="0">
                <a:solidFill>
                  <a:srgbClr val="FF0000"/>
                </a:solidFill>
              </a:rPr>
              <a:t>nepalikdama pėdų...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913" y="147638"/>
            <a:ext cx="4070350" cy="2506662"/>
          </a:xfrm>
        </p:spPr>
        <p:txBody>
          <a:bodyPr/>
          <a:lstStyle/>
          <a:p>
            <a:pPr algn="ctr" eaLnBrk="1" hangingPunct="1"/>
            <a:r>
              <a:rPr lang="lt-LT" smtClean="0">
                <a:solidFill>
                  <a:schemeClr val="bg1"/>
                </a:solidFill>
              </a:rPr>
              <a:t>Teisingas atsakymas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2475" y="2860675"/>
            <a:ext cx="3582988" cy="3228975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lt-LT" sz="3600" b="1" dirty="0" smtClean="0"/>
              <a:t> </a:t>
            </a:r>
            <a:r>
              <a:rPr lang="lt-LT" sz="3600" b="1" dirty="0" smtClean="0">
                <a:solidFill>
                  <a:srgbClr val="FF0000"/>
                </a:solidFill>
              </a:rPr>
              <a:t>Salomėja Neris</a:t>
            </a:r>
            <a:endParaRPr lang="lt-LT" sz="3600" b="1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5513" y="0"/>
            <a:ext cx="5132387" cy="4562475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t-LT" dirty="0" smtClean="0"/>
              <a:t>Kiek reikia patiekalų paragauti per kūčias , kad metai būtų laimingi?</a:t>
            </a:r>
            <a:endParaRPr lang="lt-L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/>
            <a:r>
              <a:rPr lang="lt-LT" smtClean="0">
                <a:solidFill>
                  <a:srgbClr val="FF0000"/>
                </a:solidFill>
              </a:rPr>
              <a:t> a) 12 patiekalų</a:t>
            </a:r>
          </a:p>
          <a:p>
            <a:pPr algn="ctr" eaLnBrk="1" hangingPunct="1"/>
            <a:r>
              <a:rPr lang="lt-LT" smtClean="0">
                <a:solidFill>
                  <a:srgbClr val="FF0000"/>
                </a:solidFill>
              </a:rPr>
              <a:t>b) 10 patiekalų</a:t>
            </a:r>
          </a:p>
          <a:p>
            <a:pPr algn="ctr" eaLnBrk="1" hangingPunct="1"/>
            <a:r>
              <a:rPr lang="lt-LT" smtClean="0">
                <a:solidFill>
                  <a:srgbClr val="FF0000"/>
                </a:solidFill>
              </a:rPr>
              <a:t>c) 6 patiekalų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363" y="398463"/>
            <a:ext cx="5810250" cy="2374900"/>
          </a:xfrm>
        </p:spPr>
        <p:txBody>
          <a:bodyPr/>
          <a:lstStyle/>
          <a:p>
            <a:pPr algn="ctr" eaLnBrk="1" hangingPunct="1"/>
            <a:r>
              <a:rPr lang="lt-LT" smtClean="0">
                <a:solidFill>
                  <a:schemeClr val="bg1"/>
                </a:solidFill>
              </a:rPr>
              <a:t>Teisigas atsakymas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7788" y="3114675"/>
            <a:ext cx="3489325" cy="1500188"/>
          </a:xfrm>
        </p:spPr>
        <p:txBody>
          <a:bodyPr/>
          <a:lstStyle/>
          <a:p>
            <a:pPr algn="ctr" eaLnBrk="1" hangingPunct="1"/>
            <a:r>
              <a:rPr lang="lt-LT" b="1" smtClean="0">
                <a:solidFill>
                  <a:srgbClr val="FF0000"/>
                </a:solidFill>
              </a:rPr>
              <a:t>a) 12 patiekalų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149350"/>
            <a:ext cx="10515600" cy="2852738"/>
          </a:xfrm>
        </p:spPr>
        <p:txBody>
          <a:bodyPr/>
          <a:lstStyle/>
          <a:p>
            <a:pPr algn="ctr" eaLnBrk="1" hangingPunct="1"/>
            <a:r>
              <a:rPr lang="lt-LT" smtClean="0"/>
              <a:t>Kokia Baltojo lokio kūno spalva?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lt-LT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488" y="588963"/>
            <a:ext cx="5230812" cy="1978025"/>
          </a:xfrm>
        </p:spPr>
        <p:txBody>
          <a:bodyPr/>
          <a:lstStyle/>
          <a:p>
            <a:pPr algn="ctr" eaLnBrk="1" hangingPunct="1"/>
            <a:r>
              <a:rPr lang="lt-LT" smtClean="0">
                <a:solidFill>
                  <a:schemeClr val="bg1"/>
                </a:solidFill>
              </a:rPr>
              <a:t>Teisingas atsakymas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8688" y="3408363"/>
            <a:ext cx="3216275" cy="3449637"/>
          </a:xfrm>
        </p:spPr>
        <p:txBody>
          <a:bodyPr/>
          <a:lstStyle/>
          <a:p>
            <a:pPr algn="ctr" eaLnBrk="1" hangingPunct="1"/>
            <a:r>
              <a:rPr lang="lt-LT" sz="3600" b="1" smtClean="0">
                <a:solidFill>
                  <a:srgbClr val="FF0000"/>
                </a:solidFill>
              </a:rPr>
              <a:t>Juod</a:t>
            </a:r>
            <a:r>
              <a:rPr lang="en-US" sz="3600" b="1" smtClean="0">
                <a:solidFill>
                  <a:srgbClr val="FF0000"/>
                </a:solidFill>
              </a:rPr>
              <a:t>a</a:t>
            </a:r>
            <a:endParaRPr lang="lt-LT" sz="3600" b="1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82975" y="447675"/>
            <a:ext cx="4837113" cy="3259138"/>
          </a:xfrm>
        </p:spPr>
        <p:txBody>
          <a:bodyPr/>
          <a:lstStyle/>
          <a:p>
            <a:pPr algn="ctr" eaLnBrk="1" hangingPunct="1"/>
            <a:r>
              <a:rPr lang="lt-LT" sz="4800" smtClean="0"/>
              <a:t>Kaip vadinasi sceninis vaizdelis su šventaisiais ir gyvūnais?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3952875"/>
            <a:ext cx="10515600" cy="2136775"/>
          </a:xfrm>
        </p:spPr>
        <p:txBody>
          <a:bodyPr/>
          <a:lstStyle/>
          <a:p>
            <a:pPr marL="457200" indent="-457200" algn="ctr" eaLnBrk="1" hangingPunct="1">
              <a:buFont typeface="Arial" charset="0"/>
              <a:buAutoNum type="alphaLcParenR"/>
            </a:pPr>
            <a:r>
              <a:rPr lang="lt-LT" sz="3200" smtClean="0">
                <a:solidFill>
                  <a:srgbClr val="FF0000"/>
                </a:solidFill>
              </a:rPr>
              <a:t>Spektaklis</a:t>
            </a:r>
          </a:p>
          <a:p>
            <a:pPr marL="457200" indent="-457200" algn="ctr" eaLnBrk="1" hangingPunct="1">
              <a:buFont typeface="Arial" charset="0"/>
              <a:buAutoNum type="alphaLcParenR"/>
            </a:pPr>
            <a:r>
              <a:rPr lang="lt-LT" sz="3200" smtClean="0">
                <a:solidFill>
                  <a:srgbClr val="FF0000"/>
                </a:solidFill>
              </a:rPr>
              <a:t>Koncertas</a:t>
            </a:r>
          </a:p>
          <a:p>
            <a:pPr marL="457200" indent="-457200" algn="ctr" eaLnBrk="1" hangingPunct="1">
              <a:buFont typeface="Arial" charset="0"/>
              <a:buAutoNum type="alphaLcParenR"/>
            </a:pPr>
            <a:r>
              <a:rPr lang="lt-LT" sz="3200" smtClean="0">
                <a:solidFill>
                  <a:srgbClr val="FF0000"/>
                </a:solidFill>
              </a:rPr>
              <a:t>Prakartėlė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9050" y="546100"/>
            <a:ext cx="3524250" cy="2039938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lt-LT" dirty="0" smtClean="0">
                <a:solidFill>
                  <a:schemeClr val="bg1"/>
                </a:solidFill>
              </a:rPr>
              <a:t>Teisingas atsakymas</a:t>
            </a:r>
            <a:endParaRPr lang="lt-LT" dirty="0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825" y="3541713"/>
            <a:ext cx="4019550" cy="1500187"/>
          </a:xfrm>
        </p:spPr>
        <p:txBody>
          <a:bodyPr/>
          <a:lstStyle/>
          <a:p>
            <a:pPr algn="ctr" eaLnBrk="1" hangingPunct="1"/>
            <a:r>
              <a:rPr lang="lt-LT" sz="3200" b="1" smtClean="0">
                <a:solidFill>
                  <a:srgbClr val="FF0000"/>
                </a:solidFill>
              </a:rPr>
              <a:t>c) </a:t>
            </a:r>
            <a:r>
              <a:rPr lang="lt-LT" sz="3600" b="1" smtClean="0">
                <a:solidFill>
                  <a:srgbClr val="FF0000"/>
                </a:solidFill>
              </a:rPr>
              <a:t>Prakartėlė</a:t>
            </a:r>
            <a:endParaRPr lang="lt-LT" sz="3200" b="1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1688" y="1608138"/>
            <a:ext cx="10515600" cy="1198562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t-LT" dirty="0" smtClean="0"/>
              <a:t>Kiek įvairių garsų gali skleisti katės?</a:t>
            </a:r>
            <a:endParaRPr lang="lt-L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9313" y="3495675"/>
            <a:ext cx="10515600" cy="1500188"/>
          </a:xfrm>
        </p:spPr>
        <p:txBody>
          <a:bodyPr/>
          <a:lstStyle/>
          <a:p>
            <a:pPr marL="457200" indent="-457200" algn="ctr" eaLnBrk="1" hangingPunct="1">
              <a:buFont typeface="Arial" charset="0"/>
              <a:buAutoNum type="alphaLcParenR"/>
            </a:pPr>
            <a:r>
              <a:rPr lang="lt-LT" smtClean="0">
                <a:solidFill>
                  <a:srgbClr val="FF0000"/>
                </a:solidFill>
              </a:rPr>
              <a:t>25 garsus</a:t>
            </a:r>
          </a:p>
          <a:p>
            <a:pPr marL="457200" indent="-457200" algn="ctr" eaLnBrk="1" hangingPunct="1">
              <a:buFont typeface="Arial" charset="0"/>
              <a:buAutoNum type="alphaLcParenR"/>
            </a:pPr>
            <a:r>
              <a:rPr lang="lt-LT" smtClean="0">
                <a:solidFill>
                  <a:srgbClr val="FF0000"/>
                </a:solidFill>
              </a:rPr>
              <a:t>50 garsų</a:t>
            </a:r>
          </a:p>
          <a:p>
            <a:pPr marL="457200" indent="-457200" algn="ctr" eaLnBrk="1" hangingPunct="1">
              <a:buFont typeface="Arial" charset="0"/>
              <a:buAutoNum type="alphaLcParenR"/>
            </a:pPr>
            <a:r>
              <a:rPr lang="lt-LT" smtClean="0">
                <a:solidFill>
                  <a:srgbClr val="FF0000"/>
                </a:solidFill>
              </a:rPr>
              <a:t>100 garsų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4838" y="265113"/>
            <a:ext cx="4932362" cy="2895600"/>
          </a:xfrm>
        </p:spPr>
        <p:txBody>
          <a:bodyPr/>
          <a:lstStyle/>
          <a:p>
            <a:pPr algn="ctr" eaLnBrk="1" hangingPunct="1"/>
            <a:r>
              <a:rPr lang="lt-LT" smtClean="0">
                <a:solidFill>
                  <a:schemeClr val="bg1"/>
                </a:solidFill>
              </a:rPr>
              <a:t>Teisingas atsakymas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9050" y="3438525"/>
            <a:ext cx="3533775" cy="1671638"/>
          </a:xfrm>
        </p:spPr>
        <p:txBody>
          <a:bodyPr/>
          <a:lstStyle/>
          <a:p>
            <a:pPr algn="ctr" eaLnBrk="1" hangingPunct="1"/>
            <a:r>
              <a:rPr lang="lt-LT" sz="2800" b="1" smtClean="0">
                <a:solidFill>
                  <a:srgbClr val="FF0000"/>
                </a:solidFill>
              </a:rPr>
              <a:t>c)100  garsų.</a:t>
            </a:r>
          </a:p>
          <a:p>
            <a:pPr algn="ctr" eaLnBrk="1" hangingPunct="1"/>
            <a:r>
              <a:rPr lang="lt-LT" sz="2800" b="1" smtClean="0">
                <a:solidFill>
                  <a:srgbClr val="FF0000"/>
                </a:solidFill>
              </a:rPr>
              <a:t>Katės gali skleisti 100 įvairiu garsų, šunys – apie 10.</a:t>
            </a:r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4238" y="287338"/>
            <a:ext cx="5468937" cy="3316287"/>
          </a:xfrm>
        </p:spPr>
        <p:txBody>
          <a:bodyPr/>
          <a:lstStyle/>
          <a:p>
            <a:pPr algn="ctr" eaLnBrk="1" hangingPunct="1"/>
            <a:r>
              <a:rPr lang="lt-LT" smtClean="0"/>
              <a:t>Koks</a:t>
            </a:r>
            <a:r>
              <a:rPr lang="en-US" smtClean="0"/>
              <a:t> </a:t>
            </a:r>
            <a:r>
              <a:rPr lang="lt-LT" smtClean="0"/>
              <a:t>gyvūnas simbolizuoja Kalėdas?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70263" y="3819525"/>
            <a:ext cx="5557837" cy="2270125"/>
          </a:xfrm>
        </p:spPr>
        <p:txBody>
          <a:bodyPr/>
          <a:lstStyle/>
          <a:p>
            <a:pPr marL="457200" indent="-457200" algn="ctr" eaLnBrk="1" hangingPunct="1">
              <a:buFont typeface="Arial" charset="0"/>
              <a:buAutoNum type="alphaLcParenR"/>
            </a:pPr>
            <a:r>
              <a:rPr lang="lt-LT" smtClean="0">
                <a:solidFill>
                  <a:srgbClr val="FF0000"/>
                </a:solidFill>
              </a:rPr>
              <a:t>Antis</a:t>
            </a:r>
          </a:p>
          <a:p>
            <a:pPr marL="457200" indent="-457200" algn="ctr" eaLnBrk="1" hangingPunct="1">
              <a:buFont typeface="Arial" charset="0"/>
              <a:buAutoNum type="alphaLcParenR"/>
            </a:pPr>
            <a:r>
              <a:rPr lang="lt-LT" smtClean="0">
                <a:solidFill>
                  <a:srgbClr val="FF0000"/>
                </a:solidFill>
              </a:rPr>
              <a:t>Eln</a:t>
            </a:r>
            <a:r>
              <a:rPr lang="en-US" smtClean="0">
                <a:solidFill>
                  <a:srgbClr val="FF0000"/>
                </a:solidFill>
              </a:rPr>
              <a:t>ia</a:t>
            </a:r>
            <a:r>
              <a:rPr lang="lt-LT" smtClean="0">
                <a:solidFill>
                  <a:srgbClr val="FF0000"/>
                </a:solidFill>
              </a:rPr>
              <a:t>s</a:t>
            </a:r>
          </a:p>
          <a:p>
            <a:pPr marL="457200" indent="-457200" algn="ctr" eaLnBrk="1" hangingPunct="1">
              <a:buFont typeface="Arial" charset="0"/>
              <a:buAutoNum type="alphaLcParenR"/>
            </a:pPr>
            <a:r>
              <a:rPr lang="lt-LT" smtClean="0">
                <a:solidFill>
                  <a:srgbClr val="FF0000"/>
                </a:solidFill>
              </a:rPr>
              <a:t>Ožka</a:t>
            </a: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7063" y="179388"/>
            <a:ext cx="5451475" cy="2581275"/>
          </a:xfrm>
        </p:spPr>
        <p:txBody>
          <a:bodyPr/>
          <a:lstStyle/>
          <a:p>
            <a:pPr eaLnBrk="1" hangingPunct="1"/>
            <a:r>
              <a:rPr lang="lt-LT" smtClean="0">
                <a:solidFill>
                  <a:schemeClr val="bg1"/>
                </a:solidFill>
              </a:rPr>
              <a:t>Teisingas atsakymas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0413" y="3154363"/>
            <a:ext cx="3273425" cy="1500187"/>
          </a:xfrm>
        </p:spPr>
        <p:txBody>
          <a:bodyPr/>
          <a:lstStyle/>
          <a:p>
            <a:pPr algn="ctr" eaLnBrk="1" hangingPunct="1"/>
            <a:r>
              <a:rPr lang="lt-LT" sz="3200" smtClean="0">
                <a:solidFill>
                  <a:srgbClr val="FF0000"/>
                </a:solidFill>
              </a:rPr>
              <a:t>b) Eln</a:t>
            </a:r>
            <a:r>
              <a:rPr lang="en-US" sz="3200" smtClean="0">
                <a:solidFill>
                  <a:srgbClr val="FF0000"/>
                </a:solidFill>
              </a:rPr>
              <a:t>ia</a:t>
            </a:r>
            <a:r>
              <a:rPr lang="lt-LT" sz="3200" smtClean="0">
                <a:solidFill>
                  <a:srgbClr val="FF0000"/>
                </a:solidFill>
              </a:rPr>
              <a:t>s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lt-LT" smtClean="0">
                <a:latin typeface="Baskerville Old Face"/>
              </a:rPr>
              <a:t>Ačiū už Dėmesį ! </a:t>
            </a:r>
            <a:r>
              <a:rPr lang="lt-LT" smtClean="0">
                <a:latin typeface="Baskerville Old Face"/>
                <a:sym typeface="Wingdings" pitchFamily="2" charset="2"/>
              </a:rPr>
              <a:t></a:t>
            </a:r>
            <a:endParaRPr lang="lt-LT" smtClean="0">
              <a:latin typeface="Baskerville Old Face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lt-LT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„Office“ tema">
  <a:themeElements>
    <a:clrScheme name="„Office“ 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„Office“ tema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„Office“ 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</TotalTime>
  <Words>348</Words>
  <Application>Microsoft Office PowerPoint</Application>
  <PresentationFormat>Custom</PresentationFormat>
  <Paragraphs>98</Paragraphs>
  <Slides>32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Arial</vt:lpstr>
      <vt:lpstr>Calibri Light</vt:lpstr>
      <vt:lpstr>Calibri</vt:lpstr>
      <vt:lpstr>Baskerville Old Face</vt:lpstr>
      <vt:lpstr>Wingdings</vt:lpstr>
      <vt:lpstr>„Office“ tema</vt:lpstr>
      <vt:lpstr>Protmūšis</vt:lpstr>
      <vt:lpstr>Kur pirmą kartą buvo pasaulyje papuošta Kalėdų eglė?</vt:lpstr>
      <vt:lpstr>Teisingas  atsakymas </vt:lpstr>
      <vt:lpstr>Koks paukštis gali skristi atbulas?  </vt:lpstr>
      <vt:lpstr>Teisingas atsakymas</vt:lpstr>
      <vt:lpstr>Ore skraido, ant žemės guli, medyje tupi, ant rankos kaista, vandenyje prigeria, prie krosnies išnyksta. Kas?</vt:lpstr>
      <vt:lpstr>Teisingas atsakymas</vt:lpstr>
      <vt:lpstr>Kokia pradinė lietaus būsena?</vt:lpstr>
      <vt:lpstr>Teisingas atsakymas</vt:lpstr>
      <vt:lpstr>Kiek pasaulyje kasmet vidutiniškai per Kalėdų laikotarpį parduodama eglučių?</vt:lpstr>
      <vt:lpstr>Teisingas atsakymas</vt:lpstr>
      <vt:lpstr>Kas per šv. Kūčias pradeda kalbėti?</vt:lpstr>
      <vt:lpstr>Teisingas atsakymas</vt:lpstr>
      <vt:lpstr>Koks gyvūnas pats greičiausias pasaulyje?</vt:lpstr>
      <vt:lpstr>Teisingas atsakymas</vt:lpstr>
      <vt:lpstr>Akys kaip ratai, o saulės nemato. Kas?</vt:lpstr>
      <vt:lpstr>Teisingas atsakymas</vt:lpstr>
      <vt:lpstr>Kokia buvo didžiausia Kalėdinė dovana padovanota 1886m.?</vt:lpstr>
      <vt:lpstr>Teisingas atsakymas</vt:lpstr>
      <vt:lpstr>Kokio poeto (ės) eileraščio ištrauka parašyta?</vt:lpstr>
      <vt:lpstr>Teisingas atsakymas</vt:lpstr>
      <vt:lpstr>Kiek reikia patiekalų paragauti per kūčias , kad metai būtų laimingi?</vt:lpstr>
      <vt:lpstr>Teisigas atsakymas</vt:lpstr>
      <vt:lpstr>Kokia Baltojo lokio kūno spalva?</vt:lpstr>
      <vt:lpstr>Teisingas atsakymas</vt:lpstr>
      <vt:lpstr>Kaip vadinasi sceninis vaizdelis su šventaisiais ir gyvūnais?</vt:lpstr>
      <vt:lpstr>Teisingas atsakymas</vt:lpstr>
      <vt:lpstr>Kiek įvairių garsų gali skleisti katės?</vt:lpstr>
      <vt:lpstr>Teisingas atsakymas</vt:lpstr>
      <vt:lpstr>Koks gyvūnas simbolizuoja Kalėdas?</vt:lpstr>
      <vt:lpstr>Teisingas atsakymas</vt:lpstr>
      <vt:lpstr>Ačiū už Dėmesį ! 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Protmūšis</dc:title>
  <dc:creator/>
  <cp:lastModifiedBy/>
  <cp:revision>8</cp:revision>
  <dcterms:created xsi:type="dcterms:W3CDTF">2012-08-10T12:43:06Z</dcterms:created>
  <dcterms:modified xsi:type="dcterms:W3CDTF">2014-12-17T09:53:25Z</dcterms:modified>
</cp:coreProperties>
</file>