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135" autoAdjust="0"/>
    <p:restoredTop sz="94660"/>
  </p:normalViewPr>
  <p:slideViewPr>
    <p:cSldViewPr snapToGrid="0">
      <p:cViewPr>
        <p:scale>
          <a:sx n="100" d="100"/>
          <a:sy n="100" d="100"/>
        </p:scale>
        <p:origin x="30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C0C206FC-5612-43FC-8E0B-E25A3343D47C}" type="datetimeFigureOut">
              <a:rPr lang="lt-LT" smtClean="0"/>
              <a:t>2014.01.08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03577480-48C3-47E7-8F56-B9B129C7F72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453445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206FC-5612-43FC-8E0B-E25A3343D47C}" type="datetimeFigureOut">
              <a:rPr lang="lt-LT" smtClean="0"/>
              <a:t>2014.01.08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77480-48C3-47E7-8F56-B9B129C7F72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6076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206FC-5612-43FC-8E0B-E25A3343D47C}" type="datetimeFigureOut">
              <a:rPr lang="lt-LT" smtClean="0"/>
              <a:t>2014.01.08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77480-48C3-47E7-8F56-B9B129C7F72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41345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206FC-5612-43FC-8E0B-E25A3343D47C}" type="datetimeFigureOut">
              <a:rPr lang="lt-LT" smtClean="0"/>
              <a:t>2014.01.08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77480-48C3-47E7-8F56-B9B129C7F72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337940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206FC-5612-43FC-8E0B-E25A3343D47C}" type="datetimeFigureOut">
              <a:rPr lang="lt-LT" smtClean="0"/>
              <a:t>2014.01.08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77480-48C3-47E7-8F56-B9B129C7F72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29304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206FC-5612-43FC-8E0B-E25A3343D47C}" type="datetimeFigureOut">
              <a:rPr lang="lt-LT" smtClean="0"/>
              <a:t>2014.01.08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77480-48C3-47E7-8F56-B9B129C7F72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880887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206FC-5612-43FC-8E0B-E25A3343D47C}" type="datetimeFigureOut">
              <a:rPr lang="lt-LT" smtClean="0"/>
              <a:t>2014.01.08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77480-48C3-47E7-8F56-B9B129C7F72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47584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206FC-5612-43FC-8E0B-E25A3343D47C}" type="datetimeFigureOut">
              <a:rPr lang="lt-LT" smtClean="0"/>
              <a:t>2014.01.08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77480-48C3-47E7-8F56-B9B129C7F72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987829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206FC-5612-43FC-8E0B-E25A3343D47C}" type="datetimeFigureOut">
              <a:rPr lang="lt-LT" smtClean="0"/>
              <a:t>2014.01.08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77480-48C3-47E7-8F56-B9B129C7F72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711411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nė nuotrauka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206FC-5612-43FC-8E0B-E25A3343D47C}" type="datetimeFigureOut">
              <a:rPr lang="lt-LT" smtClean="0"/>
              <a:t>2014.01.08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77480-48C3-47E7-8F56-B9B129C7F72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186480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vadinima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206FC-5612-43FC-8E0B-E25A3343D47C}" type="datetimeFigureOut">
              <a:rPr lang="lt-LT" smtClean="0"/>
              <a:t>2014.01.08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77480-48C3-47E7-8F56-B9B129C7F72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6978227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siūlymas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206FC-5612-43FC-8E0B-E25A3343D47C}" type="datetimeFigureOut">
              <a:rPr lang="lt-LT" smtClean="0"/>
              <a:t>2014.01.08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77480-48C3-47E7-8F56-B9B129C7F72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839045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ortelės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206FC-5612-43FC-8E0B-E25A3343D47C}" type="datetimeFigureOut">
              <a:rPr lang="lt-LT" smtClean="0"/>
              <a:t>2014.01.08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77480-48C3-47E7-8F56-B9B129C7F72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6773390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ulpel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206FC-5612-43FC-8E0B-E25A3343D47C}" type="datetimeFigureOut">
              <a:rPr lang="lt-LT" smtClean="0"/>
              <a:t>2014.01.08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77480-48C3-47E7-8F56-B9B129C7F72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815443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aveikslėlis skilty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206FC-5612-43FC-8E0B-E25A3343D47C}" type="datetimeFigureOut">
              <a:rPr lang="lt-LT" smtClean="0"/>
              <a:t>2014.01.08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77480-48C3-47E7-8F56-B9B129C7F72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248738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C0C206FC-5612-43FC-8E0B-E25A3343D47C}" type="datetimeFigureOut">
              <a:rPr lang="lt-LT" smtClean="0"/>
              <a:t>2014.01.08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77480-48C3-47E7-8F56-B9B129C7F72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670890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0C206FC-5612-43FC-8E0B-E25A3343D47C}" type="datetimeFigureOut">
              <a:rPr lang="lt-LT" smtClean="0"/>
              <a:t>2014.01.08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77480-48C3-47E7-8F56-B9B129C7F72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2863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C0C206FC-5612-43FC-8E0B-E25A3343D47C}" type="datetimeFigureOut">
              <a:rPr lang="lt-LT" smtClean="0"/>
              <a:t>2014.01.08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lt-LT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03577480-48C3-47E7-8F56-B9B129C7F72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41691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zodynas.lt/terminu-zodynas/S/sritis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1154955" y="2347415"/>
            <a:ext cx="9845142" cy="1420032"/>
          </a:xfrm>
        </p:spPr>
        <p:txBody>
          <a:bodyPr/>
          <a:lstStyle/>
          <a:p>
            <a:pPr algn="ctr"/>
            <a:r>
              <a:rPr lang="lt-LT" dirty="0" smtClean="0"/>
              <a:t>„HARMONINGAS PASAULIS“</a:t>
            </a:r>
            <a:endParaRPr lang="lt-LT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2579426" y="5814610"/>
            <a:ext cx="8711371" cy="395121"/>
          </a:xfrm>
        </p:spPr>
        <p:txBody>
          <a:bodyPr/>
          <a:lstStyle/>
          <a:p>
            <a:pPr algn="r"/>
            <a:r>
              <a:rPr lang="lt-LT" b="1" dirty="0" smtClean="0">
                <a:solidFill>
                  <a:schemeClr val="bg1"/>
                </a:solidFill>
              </a:rPr>
              <a:t>Parengė: </a:t>
            </a:r>
            <a:r>
              <a:rPr lang="lt-LT" b="1" dirty="0" err="1" smtClean="0">
                <a:solidFill>
                  <a:schemeClr val="bg1"/>
                </a:solidFill>
              </a:rPr>
              <a:t>Areta</a:t>
            </a:r>
            <a:r>
              <a:rPr lang="lt-LT" b="1" dirty="0" smtClean="0">
                <a:solidFill>
                  <a:schemeClr val="bg1"/>
                </a:solidFill>
              </a:rPr>
              <a:t> </a:t>
            </a:r>
            <a:r>
              <a:rPr lang="lt-LT" b="1" dirty="0" err="1" smtClean="0">
                <a:solidFill>
                  <a:schemeClr val="bg1"/>
                </a:solidFill>
              </a:rPr>
              <a:t>čižikovaitė</a:t>
            </a:r>
            <a:r>
              <a:rPr lang="lt-LT" b="1" dirty="0" smtClean="0">
                <a:solidFill>
                  <a:schemeClr val="bg1"/>
                </a:solidFill>
              </a:rPr>
              <a:t> ir </a:t>
            </a:r>
            <a:r>
              <a:rPr lang="lt-LT" b="1" dirty="0" err="1" smtClean="0">
                <a:solidFill>
                  <a:schemeClr val="bg1"/>
                </a:solidFill>
              </a:rPr>
              <a:t>kornelija</a:t>
            </a:r>
            <a:r>
              <a:rPr lang="lt-LT" b="1" dirty="0" smtClean="0">
                <a:solidFill>
                  <a:schemeClr val="bg1"/>
                </a:solidFill>
              </a:rPr>
              <a:t> </a:t>
            </a:r>
            <a:r>
              <a:rPr lang="lt-LT" b="1" dirty="0" err="1" smtClean="0">
                <a:solidFill>
                  <a:schemeClr val="bg1"/>
                </a:solidFill>
              </a:rPr>
              <a:t>gasparaitytė</a:t>
            </a:r>
            <a:endParaRPr lang="lt-LT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008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Kas yra harmonija ir pasaulis?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lt-LT" sz="2400" b="1" dirty="0" smtClean="0"/>
              <a:t>Harmonija</a:t>
            </a:r>
            <a:r>
              <a:rPr lang="lt-LT" sz="2400" dirty="0" smtClean="0"/>
              <a:t> - </a:t>
            </a:r>
            <a:r>
              <a:rPr lang="pt-BR" sz="2400" dirty="0"/>
              <a:t>visumos ir jos dalių darna, vidaus ir išorės, turinio ir formos </a:t>
            </a:r>
            <a:r>
              <a:rPr lang="pt-BR" sz="2400" dirty="0" smtClean="0"/>
              <a:t>atitikimas</a:t>
            </a:r>
            <a:r>
              <a:rPr lang="lt-LT" sz="2400" dirty="0" smtClean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endParaRPr lang="lt-LT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lt-LT" sz="2400" b="1" dirty="0" smtClean="0"/>
              <a:t>Pasaulis</a:t>
            </a:r>
            <a:r>
              <a:rPr lang="lt-LT" sz="2400" dirty="0" smtClean="0"/>
              <a:t> - </a:t>
            </a:r>
            <a:r>
              <a:rPr lang="lt-LT" sz="2400" dirty="0"/>
              <a:t>atskira gyvenimo, reiškinių, daiktų </a:t>
            </a:r>
            <a:r>
              <a:rPr lang="lt-LT" sz="2400" dirty="0">
                <a:hlinkClick r:id="rId2" tooltip="sritis"/>
              </a:rPr>
              <a:t>sritis</a:t>
            </a:r>
            <a:r>
              <a:rPr lang="lt-LT" sz="2400" dirty="0"/>
              <a:t>: Gyvūnų </a:t>
            </a:r>
            <a:r>
              <a:rPr lang="lt-LT" sz="2400" dirty="0" smtClean="0"/>
              <a:t>pasaulis, </a:t>
            </a:r>
            <a:r>
              <a:rPr lang="lt-LT" sz="2400" dirty="0"/>
              <a:t>Garsų </a:t>
            </a:r>
            <a:r>
              <a:rPr lang="lt-LT" sz="2400" dirty="0" smtClean="0"/>
              <a:t>pasaulis, </a:t>
            </a:r>
            <a:r>
              <a:rPr lang="lt-LT" sz="2400" dirty="0"/>
              <a:t>Jausmų </a:t>
            </a:r>
            <a:r>
              <a:rPr lang="lt-LT" sz="2400" dirty="0" smtClean="0"/>
              <a:t>pasaulis, </a:t>
            </a:r>
            <a:r>
              <a:rPr lang="lt-LT" sz="2400" dirty="0"/>
              <a:t>Skaičių </a:t>
            </a:r>
            <a:r>
              <a:rPr lang="lt-LT" sz="2400" dirty="0" smtClean="0"/>
              <a:t>pasaulis, </a:t>
            </a:r>
            <a:r>
              <a:rPr lang="lt-LT" sz="2400" dirty="0"/>
              <a:t>Mirusiųjų pasaulis </a:t>
            </a:r>
            <a:endParaRPr lang="lt-LT" sz="2400" dirty="0" smtClean="0"/>
          </a:p>
        </p:txBody>
      </p:sp>
    </p:spTree>
    <p:extLst>
      <p:ext uri="{BB962C8B-B14F-4D97-AF65-F5344CB8AC3E}">
        <p14:creationId xmlns:p14="http://schemas.microsoft.com/office/powerpoint/2010/main" val="4172139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Mūsų teiginiai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154955" y="2603500"/>
            <a:ext cx="9817846" cy="34163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lt-LT" sz="2800" dirty="0"/>
              <a:t>„Lygybė tarp būrų ir ponų</a:t>
            </a:r>
            <a:r>
              <a:rPr lang="lt-LT" sz="2800" dirty="0" smtClean="0"/>
              <a:t>“</a:t>
            </a:r>
            <a:r>
              <a:rPr lang="lt-LT" sz="2800" dirty="0"/>
              <a:t>.</a:t>
            </a:r>
            <a:endParaRPr lang="lt-LT" sz="2800" dirty="0" smtClean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lt-LT" sz="2800" dirty="0"/>
              <a:t>"Metuose" žmogus ir gamta vaizduojami paralele ir </a:t>
            </a:r>
            <a:r>
              <a:rPr lang="lt-LT" sz="2800" dirty="0" smtClean="0"/>
              <a:t>sudaro harmoningą </a:t>
            </a:r>
            <a:r>
              <a:rPr lang="lt-LT" sz="2800" dirty="0"/>
              <a:t>visumą.</a:t>
            </a:r>
          </a:p>
        </p:txBody>
      </p:sp>
    </p:spTree>
    <p:extLst>
      <p:ext uri="{BB962C8B-B14F-4D97-AF65-F5344CB8AC3E}">
        <p14:creationId xmlns:p14="http://schemas.microsoft.com/office/powerpoint/2010/main" val="3829256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219200" y="1123793"/>
            <a:ext cx="8761413" cy="706964"/>
          </a:xfrm>
        </p:spPr>
        <p:txBody>
          <a:bodyPr/>
          <a:lstStyle/>
          <a:p>
            <a:r>
              <a:rPr lang="lt-LT" dirty="0" smtClean="0"/>
              <a:t>„Lygybė tarp būrų ir ponų“</a:t>
            </a:r>
            <a:r>
              <a:rPr lang="lt-LT" dirty="0"/>
              <a:t/>
            </a:r>
            <a:br>
              <a:rPr lang="lt-LT" dirty="0"/>
            </a:b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dirty="0"/>
              <a:t>Būrų ir ponų vaikai yra panašūs, nes dar nesupranta luomų skirtumo. Ponų vaikai, kaip ir būrų vaikai kartais gauna lupti, būdami maži verkia. Žaidžia kartu</a:t>
            </a:r>
            <a:r>
              <a:rPr lang="lt-LT" dirty="0" smtClean="0"/>
              <a:t>.</a:t>
            </a:r>
          </a:p>
          <a:p>
            <a:r>
              <a:rPr lang="lt-LT" dirty="0"/>
              <a:t>Gamta "myli" visus vienodai. Musės ir vabalai vienodai kandžioja ir būrus, ir ponus. </a:t>
            </a:r>
            <a:r>
              <a:rPr lang="lt-LT" b="1" dirty="0"/>
              <a:t>"Musės ir vabalai, uodai su kaimene blusų/ Mus jau </a:t>
            </a:r>
            <a:r>
              <a:rPr lang="lt-LT" b="1" dirty="0" err="1"/>
              <a:t>vargint</a:t>
            </a:r>
            <a:r>
              <a:rPr lang="lt-LT" b="1" dirty="0"/>
              <a:t> vėl pulkais visur susirinko/ Ir ponus taip, kaip būrus, </a:t>
            </a:r>
            <a:r>
              <a:rPr lang="lt-LT" b="1" dirty="0" err="1"/>
              <a:t>įgelt</a:t>
            </a:r>
            <a:r>
              <a:rPr lang="lt-LT" b="1" dirty="0"/>
              <a:t> išsižiojo."</a:t>
            </a:r>
            <a:endParaRPr lang="lt-LT" b="1" dirty="0" smtClean="0"/>
          </a:p>
          <a:p>
            <a:r>
              <a:rPr lang="lt-LT" dirty="0"/>
              <a:t>Nepaisant to, kad būrai su ponais dažnai nesutaria, jie papildo vieni kitus. </a:t>
            </a:r>
            <a:r>
              <a:rPr lang="lt-LT" b="1" dirty="0"/>
              <a:t>„Ak! Kur dingtų ponai, kad jie būro netektų / Ir kad bėdžius toks su šūdais jiems nepadėtų.“</a:t>
            </a:r>
            <a:endParaRPr lang="lt-LT" dirty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726343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219200" y="1137441"/>
            <a:ext cx="8761413" cy="706964"/>
          </a:xfrm>
        </p:spPr>
        <p:txBody>
          <a:bodyPr/>
          <a:lstStyle/>
          <a:p>
            <a:r>
              <a:rPr lang="lt-LT" dirty="0" smtClean="0"/>
              <a:t>„„</a:t>
            </a:r>
            <a:r>
              <a:rPr lang="lt-LT" sz="3200" dirty="0" smtClean="0"/>
              <a:t>Metuose“ </a:t>
            </a:r>
            <a:r>
              <a:rPr lang="lt-LT" sz="3200" dirty="0"/>
              <a:t>žmogus ir gamta vaizduojami paralele ir sudaro harmoningą visumą</a:t>
            </a:r>
            <a:r>
              <a:rPr lang="lt-LT" dirty="0" smtClean="0"/>
              <a:t>.“</a:t>
            </a:r>
            <a:r>
              <a:rPr lang="lt-LT" dirty="0"/>
              <a:t/>
            </a:r>
            <a:br>
              <a:rPr lang="lt-LT" dirty="0"/>
            </a:b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219200" y="2385135"/>
            <a:ext cx="10541177" cy="4097551"/>
          </a:xfrm>
        </p:spPr>
        <p:txBody>
          <a:bodyPr>
            <a:normAutofit/>
          </a:bodyPr>
          <a:lstStyle/>
          <a:p>
            <a:r>
              <a:rPr lang="lt-LT" dirty="0"/>
              <a:t>"Metuose" parodoma tai, kad gamtoje ir žmoguje yra atitikmenų, abu pasauliai (</a:t>
            </a:r>
            <a:r>
              <a:rPr lang="lt-LT" dirty="0" err="1"/>
              <a:t>žmonaus</a:t>
            </a:r>
            <a:r>
              <a:rPr lang="lt-LT" dirty="0"/>
              <a:t> ir gamtos) iš esmės tokie patys. Pvz. Kaip ir būrai ne visi dori ir pavyzdingi (Slunkius, Pelėda, </a:t>
            </a:r>
            <a:r>
              <a:rPr lang="lt-LT" dirty="0" err="1"/>
              <a:t>Dočys</a:t>
            </a:r>
            <a:r>
              <a:rPr lang="lt-LT" dirty="0"/>
              <a:t>, </a:t>
            </a:r>
            <a:r>
              <a:rPr lang="lt-LT" dirty="0" err="1"/>
              <a:t>Plaučiūnas</a:t>
            </a:r>
            <a:r>
              <a:rPr lang="lt-LT" dirty="0"/>
              <a:t>), taip ir gamtoje yra neigiamų veikėjų (vanagas, pelėda, varnas, šarka, </a:t>
            </a:r>
            <a:r>
              <a:rPr lang="lt-LT" dirty="0" err="1"/>
              <a:t>šūdvabaliai</a:t>
            </a:r>
            <a:r>
              <a:rPr lang="lt-LT" dirty="0"/>
              <a:t>). </a:t>
            </a:r>
            <a:r>
              <a:rPr lang="lt-LT" b="1" dirty="0"/>
              <a:t> </a:t>
            </a:r>
            <a:r>
              <a:rPr lang="lt-LT" b="1" dirty="0" smtClean="0"/>
              <a:t>„ </a:t>
            </a:r>
            <a:r>
              <a:rPr lang="lt-LT" b="1" dirty="0" err="1"/>
              <a:t>Diksas</a:t>
            </a:r>
            <a:r>
              <a:rPr lang="lt-LT" b="1" dirty="0"/>
              <a:t>, </a:t>
            </a:r>
            <a:r>
              <a:rPr lang="lt-LT" b="1" dirty="0" err="1"/>
              <a:t>ans</a:t>
            </a:r>
            <a:r>
              <a:rPr lang="lt-LT" b="1" dirty="0"/>
              <a:t> žioplys, mieste </a:t>
            </a:r>
            <a:r>
              <a:rPr lang="lt-LT" b="1" dirty="0" err="1"/>
              <a:t>didei</a:t>
            </a:r>
            <a:r>
              <a:rPr lang="lt-LT" b="1" dirty="0"/>
              <a:t> pasipūtęs/ Ir su rūbais blizgančiais kasdien </a:t>
            </a:r>
            <a:r>
              <a:rPr lang="lt-LT" b="1" dirty="0" err="1"/>
              <a:t>išsiriedęs</a:t>
            </a:r>
            <a:r>
              <a:rPr lang="lt-LT" b="1" dirty="0"/>
              <a:t>,/ Nei dievaitis koks tarp būrų </a:t>
            </a:r>
            <a:r>
              <a:rPr lang="lt-LT" b="1" dirty="0" err="1"/>
              <a:t>skiauturę</a:t>
            </a:r>
            <a:r>
              <a:rPr lang="lt-LT" b="1" dirty="0"/>
              <a:t> rodo</a:t>
            </a:r>
            <a:r>
              <a:rPr lang="lt-LT" b="1" dirty="0" smtClean="0"/>
              <a:t>;“</a:t>
            </a:r>
            <a:r>
              <a:rPr lang="lt-LT" dirty="0" smtClean="0"/>
              <a:t/>
            </a:r>
            <a:br>
              <a:rPr lang="lt-LT" dirty="0" smtClean="0"/>
            </a:b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906162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29457" y="809894"/>
            <a:ext cx="9476652" cy="786893"/>
          </a:xfrm>
        </p:spPr>
        <p:txBody>
          <a:bodyPr/>
          <a:lstStyle/>
          <a:p>
            <a:r>
              <a:rPr lang="lt-LT" dirty="0"/>
              <a:t>„„Metuose“ žmogus ir gamta vaizduojami paralele ir sudaro harmoningą visumą.“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/>
              <a:t>Teigiami taip pat turi savo atitikmenis - lakštingalą ir gandrus. </a:t>
            </a:r>
            <a:r>
              <a:rPr lang="lt-LT" dirty="0" smtClean="0"/>
              <a:t>Lakštingalai </a:t>
            </a:r>
            <a:r>
              <a:rPr lang="lt-LT" dirty="0"/>
              <a:t>iš išorės pilka ir paprasta (tokia, kaip būrai), bet užtat šlovina Dievą ir žmones linksmina savo nuostabiu balseliu </a:t>
            </a:r>
            <a:r>
              <a:rPr lang="lt-LT" b="1" dirty="0"/>
              <a:t>"Ak! Kiek sykių Krizas, į </a:t>
            </a:r>
            <a:r>
              <a:rPr lang="lt-LT" b="1" dirty="0" smtClean="0"/>
              <a:t>vyžas </a:t>
            </a:r>
            <a:r>
              <a:rPr lang="lt-LT" b="1" dirty="0"/>
              <a:t>įsinėręs / Ir savo skrandą būrišką </a:t>
            </a:r>
            <a:r>
              <a:rPr lang="lt-LT" b="1" dirty="0" err="1"/>
              <a:t>viešėt</a:t>
            </a:r>
            <a:r>
              <a:rPr lang="lt-LT" b="1" dirty="0"/>
              <a:t> užsimovęs, / Po prastu stogu nei lakštingala čiauška, / Kad širdingai jis Dievą pradeda </a:t>
            </a:r>
            <a:r>
              <a:rPr lang="lt-LT" b="1" dirty="0" err="1"/>
              <a:t>garbint</a:t>
            </a:r>
            <a:r>
              <a:rPr lang="lt-LT" b="1" dirty="0"/>
              <a:t>."</a:t>
            </a:r>
            <a:r>
              <a:rPr lang="lt-LT" dirty="0"/>
              <a:t> Gandrai taip pat nelabai išvaizdūs, bet labai darbščiai suka savo lizdus. Būrai yra mokomi </a:t>
            </a:r>
            <a:r>
              <a:rPr lang="lt-LT" dirty="0" err="1"/>
              <a:t>Pričkaus</a:t>
            </a:r>
            <a:r>
              <a:rPr lang="lt-LT" dirty="0"/>
              <a:t> pasimokyti iš jų pasikakint</a:t>
            </a:r>
            <a:r>
              <a:rPr lang="lt-LT" dirty="0" smtClean="0"/>
              <a:t>.</a:t>
            </a:r>
          </a:p>
          <a:p>
            <a:r>
              <a:rPr lang="lt-LT" dirty="0"/>
              <a:t>Patys metų laikai atspindi žmogaus gyvenimo ciklą. Kiekvienas metų laikas – alegoriškas žmogaus gyvenimo tarpsnis (pavasaris – vaikystė, vasara – jaunystė, ruduo – subrendimo metas, žiema – senatvė).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116537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Išvada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2400" dirty="0" smtClean="0"/>
              <a:t>Harmonija tvyro ne tik tarp dviejų pasaulių – žmonių ir gamtos, bet ir pačiuose pasauliuose (pvz. Žmonių pasaulyje tarp būrų ir ponų, moterų ir vyrų ir pan.)</a:t>
            </a:r>
            <a:endParaRPr lang="lt-LT" sz="2400" dirty="0"/>
          </a:p>
        </p:txBody>
      </p:sp>
    </p:spTree>
    <p:extLst>
      <p:ext uri="{BB962C8B-B14F-4D97-AF65-F5344CB8AC3E}">
        <p14:creationId xmlns:p14="http://schemas.microsoft.com/office/powerpoint/2010/main" val="23142688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aldybos posėdžių kabinetas">
  <a:themeElements>
    <a:clrScheme name="Valdybos posėdžių kabinetas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Valdybos posėdžių kabinetas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ldybos posėdžių kabinetas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190</TotalTime>
  <Words>452</Words>
  <Application>Microsoft Office PowerPoint</Application>
  <PresentationFormat>Custom</PresentationFormat>
  <Paragraphs>20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Valdybos posėdžių kabinetas</vt:lpstr>
      <vt:lpstr>„HARMONINGAS PASAULIS“</vt:lpstr>
      <vt:lpstr>Kas yra harmonija ir pasaulis?</vt:lpstr>
      <vt:lpstr>Mūsų teiginiai</vt:lpstr>
      <vt:lpstr>„Lygybė tarp būrų ir ponų“ </vt:lpstr>
      <vt:lpstr>„„Metuose“ žmogus ir gamta vaizduojami paralele ir sudaro harmoningą visumą.“ </vt:lpstr>
      <vt:lpstr>„„Metuose“ žmogus ir gamta vaizduojami paralele ir sudaro harmoningą visumą.“</vt:lpstr>
      <vt:lpstr>Išvada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„HARMONINGAS PASAULIS“</dc:title>
  <dc:creator>Lukas Stonys</dc:creator>
  <cp:lastModifiedBy>DG</cp:lastModifiedBy>
  <cp:revision>16</cp:revision>
  <dcterms:created xsi:type="dcterms:W3CDTF">2014-01-07T17:45:42Z</dcterms:created>
  <dcterms:modified xsi:type="dcterms:W3CDTF">2014-01-08T09:11:27Z</dcterms:modified>
</cp:coreProperties>
</file>