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D6CD6-1F2D-427C-B7CD-22C51800F7A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AE02-E2E3-4DC8-8A5B-E49153D84E6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5D16-C738-4CFD-9521-FD040804F8C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F6BD-2163-4B02-B143-72DCA99CA43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81893-7D4A-4F3C-8DD8-8E8A90B3126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FA9F-1C72-4D62-884B-F82C91D8222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2B164-03C3-4CF2-AC4E-A101D790ED5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4A530-2A2D-44B1-98CA-C6772FA4D14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4D7E0B1-5E0C-46ED-BF2F-7E3CECA83D8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C7A64-0E99-4A7F-A4FE-7B3B6547C36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DA859-0E60-42CC-9FF1-06080F2F36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750"/>
            <a:ext cx="8229600" cy="12588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734F64D-DA39-4B4F-B9CA-F0D81A808557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750"/>
            <a:ext cx="8229600" cy="12588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2180CEA4-95F3-49D9-95A2-80CFBFEE3E58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CD9758-C9C0-4C60-9989-A2620D82D2FA}" type="slidenum">
              <a:rPr lang="lt-LT" smtClean="0"/>
              <a:pPr/>
              <a:t>‹#›</a:t>
            </a:fld>
            <a:endParaRPr lang="lt-LT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lt-LT" sz="2800"/>
          </a:p>
        </p:txBody>
      </p:sp>
      <p:sp>
        <p:nvSpPr>
          <p:cNvPr id="2057" name="Rectangle 9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lt-LT" sz="280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57200" y="158750"/>
            <a:ext cx="8229600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endParaRPr lang="lt-LT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457200" y="1600200"/>
            <a:ext cx="4038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lt-LT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lt-LT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lt-LT" sz="2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lt-LT" sz="2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klasės auklėtoja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lt-LT" sz="2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...</a:t>
            </a:r>
            <a:endParaRPr lang="lt-LT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054" name="Picture 6" descr="2084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6638" y="1600200"/>
            <a:ext cx="3640137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4800" dirty="0" smtClean="0"/>
              <a:t/>
            </a:r>
            <a:br>
              <a:rPr lang="lt-LT" sz="4800" dirty="0" smtClean="0"/>
            </a:br>
            <a:r>
              <a:rPr lang="lt-LT" dirty="0" smtClean="0"/>
              <a:t>Kad </a:t>
            </a:r>
            <a:r>
              <a:rPr lang="lt-LT" dirty="0"/>
              <a:t>sėkmingai kartu </a:t>
            </a:r>
            <a:r>
              <a:rPr lang="lt-LT" dirty="0" smtClean="0"/>
              <a:t>gyventume</a:t>
            </a:r>
            <a:r>
              <a:rPr lang="lt-LT" sz="4000" dirty="0"/>
              <a:t/>
            </a:r>
            <a:br>
              <a:rPr lang="lt-LT" sz="4000" dirty="0"/>
            </a:br>
            <a:r>
              <a:rPr lang="lt-LT" sz="4000" dirty="0" smtClean="0"/>
              <a:t> </a:t>
            </a:r>
            <a:endParaRPr lang="lt-LT" sz="4000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lt-LT" sz="2800" dirty="0"/>
          </a:p>
          <a:p>
            <a:pPr algn="ctr">
              <a:buFont typeface="Wingdings" pitchFamily="2" charset="2"/>
              <a:buNone/>
            </a:pPr>
            <a:r>
              <a:rPr lang="lt-LT" sz="3600" dirty="0" smtClean="0">
                <a:latin typeface="Arial Black" pitchFamily="34" charset="0"/>
              </a:rPr>
              <a:t>reikia  susitarti dėl svarbių </a:t>
            </a:r>
          </a:p>
          <a:p>
            <a:pPr algn="ctr">
              <a:buFont typeface="Wingdings" pitchFamily="2" charset="2"/>
              <a:buNone/>
            </a:pPr>
            <a:r>
              <a:rPr lang="lt-LT" sz="3600" dirty="0" smtClean="0">
                <a:latin typeface="Arial Black" pitchFamily="34" charset="0"/>
              </a:rPr>
              <a:t>mums visiems</a:t>
            </a:r>
          </a:p>
          <a:p>
            <a:pPr algn="ctr">
              <a:buFont typeface="Wingdings" pitchFamily="2" charset="2"/>
              <a:buNone/>
            </a:pPr>
            <a:r>
              <a:rPr lang="lt-LT" sz="3600" dirty="0" smtClean="0">
                <a:latin typeface="Arial Black" pitchFamily="34" charset="0"/>
              </a:rPr>
              <a:t> dalykų</a:t>
            </a:r>
            <a:endParaRPr lang="en-US" sz="3600" dirty="0" smtClean="0">
              <a:latin typeface="Arial Black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en-US" sz="3600" dirty="0" smtClean="0">
                <a:latin typeface="Arial Black" pitchFamily="34" charset="0"/>
              </a:rPr>
              <a:t>5 P</a:t>
            </a:r>
            <a:endParaRPr lang="lt-LT" sz="3600" dirty="0">
              <a:latin typeface="Arial Black" pitchFamily="34" charset="0"/>
            </a:endParaRPr>
          </a:p>
        </p:txBody>
      </p:sp>
      <p:pic>
        <p:nvPicPr>
          <p:cNvPr id="6" name="Content Placeholder 5" descr="draugystė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88025" y="1772816"/>
            <a:ext cx="3612182" cy="3744416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5400" b="1" dirty="0"/>
              <a:t>  1.</a:t>
            </a:r>
            <a:r>
              <a:rPr lang="en-US" sz="5400" b="1" dirty="0" err="1"/>
              <a:t>P</a:t>
            </a:r>
            <a:r>
              <a:rPr lang="en-US" b="1" dirty="0" err="1"/>
              <a:t>lanavimas</a:t>
            </a:r>
            <a:r>
              <a:rPr lang="en-US" b="1" dirty="0"/>
              <a:t> </a:t>
            </a:r>
            <a:endParaRPr lang="lt-LT" b="1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endParaRPr lang="lt-LT" sz="2800"/>
          </a:p>
          <a:p>
            <a:pPr algn="ctr">
              <a:buFont typeface="Wingdings" pitchFamily="2" charset="2"/>
              <a:buNone/>
            </a:pPr>
            <a:r>
              <a:rPr lang="lt-LT" sz="2800"/>
              <a:t>kur esu dabar, </a:t>
            </a:r>
          </a:p>
          <a:p>
            <a:pPr algn="ctr">
              <a:buFont typeface="Wingdings" pitchFamily="2" charset="2"/>
              <a:buNone/>
            </a:pPr>
            <a:r>
              <a:rPr lang="lt-LT" sz="2800"/>
              <a:t>kur noriu būti ir</a:t>
            </a:r>
          </a:p>
          <a:p>
            <a:pPr algn="ctr">
              <a:buFont typeface="Wingdings" pitchFamily="2" charset="2"/>
              <a:buNone/>
            </a:pPr>
            <a:r>
              <a:rPr lang="lt-LT" sz="2800"/>
              <a:t> kaip tą padarysiu </a:t>
            </a:r>
          </a:p>
          <a:p>
            <a:pPr algn="ctr">
              <a:buFont typeface="Wingdings" pitchFamily="2" charset="2"/>
              <a:buNone/>
            </a:pPr>
            <a:r>
              <a:rPr lang="lt-LT" sz="2800"/>
              <a:t> ARBA</a:t>
            </a:r>
          </a:p>
          <a:p>
            <a:pPr algn="ctr">
              <a:buFont typeface="Wingdings" pitchFamily="2" charset="2"/>
              <a:buNone/>
            </a:pPr>
            <a:r>
              <a:rPr lang="lt-LT" sz="2800"/>
              <a:t>ką aš noriu pasiekti</a:t>
            </a:r>
          </a:p>
          <a:p>
            <a:pPr algn="ctr">
              <a:buFont typeface="Wingdings" pitchFamily="2" charset="2"/>
              <a:buNone/>
            </a:pPr>
            <a:r>
              <a:rPr lang="lt-LT" sz="2800"/>
              <a:t>ir ką man reikia padaryti. </a:t>
            </a:r>
          </a:p>
        </p:txBody>
      </p:sp>
      <p:pic>
        <p:nvPicPr>
          <p:cNvPr id="5126" name="Picture 6" descr="Toddler-Portrait-My-God-Son-by-Chigg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88024" y="1916832"/>
            <a:ext cx="3649663" cy="3960440"/>
          </a:xfrm>
          <a:noFill/>
          <a:ln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5400" b="1" dirty="0"/>
              <a:t>2.</a:t>
            </a:r>
            <a:r>
              <a:rPr lang="en-US" sz="5400" b="1" dirty="0" err="1"/>
              <a:t>P</a:t>
            </a:r>
            <a:r>
              <a:rPr lang="en-US" b="1" dirty="0" err="1"/>
              <a:t>rioritetai</a:t>
            </a:r>
            <a:r>
              <a:rPr lang="en-US" b="1" dirty="0"/>
              <a:t> </a:t>
            </a:r>
            <a:endParaRPr lang="lt-LT" b="1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lt-LT" sz="2800" i="1"/>
          </a:p>
          <a:p>
            <a:pPr>
              <a:buFont typeface="Wingdings" pitchFamily="2" charset="2"/>
              <a:buNone/>
            </a:pPr>
            <a:r>
              <a:rPr lang="lt-LT" i="1"/>
              <a:t>            Tai </a:t>
            </a:r>
          </a:p>
          <a:p>
            <a:pPr algn="ctr">
              <a:buFont typeface="Wingdings" pitchFamily="2" charset="2"/>
              <a:buNone/>
            </a:pPr>
            <a:r>
              <a:rPr lang="lt-LT" b="1" i="1"/>
              <a:t>gebėjimas </a:t>
            </a:r>
            <a:r>
              <a:rPr lang="lt-LT" i="1"/>
              <a:t>pasirinkti</a:t>
            </a:r>
            <a:r>
              <a:rPr lang="lt-LT"/>
              <a:t> konkrečiu atveju </a:t>
            </a:r>
          </a:p>
          <a:p>
            <a:pPr algn="ctr">
              <a:buFont typeface="Wingdings" pitchFamily="2" charset="2"/>
              <a:buNone/>
            </a:pPr>
            <a:r>
              <a:rPr lang="lt-LT"/>
              <a:t>tai, kas yra svarbiausia.</a:t>
            </a:r>
          </a:p>
        </p:txBody>
      </p:sp>
      <p:pic>
        <p:nvPicPr>
          <p:cNvPr id="6150" name="Picture 6" descr="im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27984" y="1988840"/>
            <a:ext cx="4411662" cy="3384376"/>
          </a:xfrm>
          <a:noFill/>
          <a:ln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5400" b="1" dirty="0"/>
              <a:t> 3.</a:t>
            </a:r>
            <a:r>
              <a:rPr lang="en-US" sz="5400" b="1" dirty="0" err="1"/>
              <a:t>P</a:t>
            </a:r>
            <a:r>
              <a:rPr lang="en-US" b="1" dirty="0" err="1"/>
              <a:t>ozityvus</a:t>
            </a:r>
            <a:r>
              <a:rPr lang="en-US" b="1" dirty="0"/>
              <a:t> </a:t>
            </a:r>
            <a:r>
              <a:rPr lang="en-US" b="1" dirty="0" err="1"/>
              <a:t>po</a:t>
            </a:r>
            <a:r>
              <a:rPr lang="lt-LT" b="1" dirty="0"/>
              <a:t>žiūris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endParaRPr lang="lt-LT" b="1" dirty="0" smtClean="0"/>
          </a:p>
          <a:p>
            <a:pPr algn="ctr">
              <a:buFont typeface="Wingdings" pitchFamily="2" charset="2"/>
              <a:buNone/>
            </a:pPr>
            <a:r>
              <a:rPr lang="lt-LT" b="1" dirty="0" smtClean="0"/>
              <a:t>Jei  norite</a:t>
            </a:r>
          </a:p>
          <a:p>
            <a:pPr algn="ctr">
              <a:buFont typeface="Wingdings" pitchFamily="2" charset="2"/>
              <a:buNone/>
            </a:pPr>
            <a:r>
              <a:rPr lang="lt-LT" b="1" dirty="0" smtClean="0"/>
              <a:t> laimėti, </a:t>
            </a:r>
            <a:endParaRPr lang="lt-LT" b="1" dirty="0"/>
          </a:p>
          <a:p>
            <a:pPr algn="ctr">
              <a:buFont typeface="Wingdings" pitchFamily="2" charset="2"/>
              <a:buNone/>
            </a:pPr>
            <a:r>
              <a:rPr lang="lt-LT" b="1" dirty="0" smtClean="0"/>
              <a:t>bet manote, </a:t>
            </a:r>
          </a:p>
          <a:p>
            <a:pPr algn="ctr">
              <a:buFont typeface="Wingdings" pitchFamily="2" charset="2"/>
              <a:buNone/>
            </a:pPr>
            <a:r>
              <a:rPr lang="lt-LT" b="1" dirty="0" smtClean="0"/>
              <a:t>kad nepavyks, greičiausiai pralaimėsite.</a:t>
            </a: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7178" name="Picture 10" descr="image003173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32556" y="1600200"/>
            <a:ext cx="3669887" cy="4530725"/>
          </a:xfrm>
        </p:spPr>
      </p:pic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4643438" y="1628775"/>
            <a:ext cx="4038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Blip>
                <a:blip r:embed="rId3"/>
              </a:buBlip>
            </a:pPr>
            <a:endParaRPr lang="lt-LT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4643438" y="1628775"/>
            <a:ext cx="4038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Blip>
                <a:blip r:embed="rId3"/>
              </a:buBlip>
            </a:pPr>
            <a:endParaRPr lang="lt-LT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/>
              <a:t>4.</a:t>
            </a:r>
            <a:r>
              <a:rPr lang="lt-LT" sz="4000" b="1" dirty="0" smtClean="0"/>
              <a:t>Pagarba sau ir aplinkai, kurioje gyvename</a:t>
            </a:r>
            <a:endParaRPr lang="lt-LT" sz="4000" b="1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None/>
            </a:pPr>
            <a:endParaRPr lang="en-US" sz="2800" b="1" dirty="0" smtClean="0"/>
          </a:p>
          <a:p>
            <a:pPr algn="ctr">
              <a:buNone/>
            </a:pPr>
            <a:r>
              <a:rPr lang="lt-LT" sz="2800" b="1" dirty="0" smtClean="0"/>
              <a:t>Atsakingumas ir drausmė pamokose;</a:t>
            </a:r>
          </a:p>
          <a:p>
            <a:pPr algn="ctr">
              <a:buNone/>
            </a:pPr>
            <a:r>
              <a:rPr lang="lt-LT" sz="2800" b="1" dirty="0" smtClean="0"/>
              <a:t>saugus elgesys</a:t>
            </a:r>
          </a:p>
          <a:p>
            <a:pPr algn="ctr">
              <a:buNone/>
            </a:pPr>
            <a:r>
              <a:rPr lang="lt-LT" sz="2800" b="1" dirty="0" smtClean="0"/>
              <a:t> per pertraukas, valgykloje;</a:t>
            </a:r>
          </a:p>
          <a:p>
            <a:pPr algn="ctr">
              <a:buNone/>
            </a:pPr>
            <a:r>
              <a:rPr lang="lt-LT" sz="2800" b="1" dirty="0" smtClean="0"/>
              <a:t>privatumas viešosiose erdvėse.</a:t>
            </a:r>
          </a:p>
          <a:p>
            <a:pPr algn="ctr">
              <a:buNone/>
            </a:pPr>
            <a:endParaRPr lang="lt-LT" sz="2800" dirty="0"/>
          </a:p>
        </p:txBody>
      </p:sp>
      <p:pic>
        <p:nvPicPr>
          <p:cNvPr id="6" name="Paveikslėlis 37" descr="soldier yawning perfect timin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772816"/>
            <a:ext cx="4038600" cy="388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6000" b="1" dirty="0"/>
              <a:t>5.P</a:t>
            </a:r>
            <a:r>
              <a:rPr lang="lt-LT" b="1" dirty="0"/>
              <a:t>agalba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lt-LT" sz="2800" dirty="0"/>
              <a:t>  </a:t>
            </a:r>
            <a:endParaRPr lang="lt-LT" sz="2800" dirty="0" smtClean="0"/>
          </a:p>
          <a:p>
            <a:pPr algn="ctr">
              <a:buFont typeface="Wingdings" pitchFamily="2" charset="2"/>
              <a:buNone/>
            </a:pPr>
            <a:r>
              <a:rPr lang="lt-LT" sz="3600" b="1" dirty="0" smtClean="0"/>
              <a:t>Išdrįsti </a:t>
            </a:r>
          </a:p>
          <a:p>
            <a:pPr algn="ctr">
              <a:buFont typeface="Wingdings" pitchFamily="2" charset="2"/>
              <a:buNone/>
            </a:pPr>
            <a:r>
              <a:rPr lang="lt-LT" sz="3600" b="1" dirty="0" smtClean="0"/>
              <a:t>ieškoti pagalbos, išsiaiškinti, kur ją rasti.</a:t>
            </a:r>
            <a:endParaRPr lang="lt-LT" sz="3600" b="1" dirty="0"/>
          </a:p>
        </p:txBody>
      </p:sp>
      <p:pic>
        <p:nvPicPr>
          <p:cNvPr id="13" name="Content Placeholder 12" descr="Digital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12954" y="1600200"/>
            <a:ext cx="3709091" cy="4530725"/>
          </a:xfrm>
        </p:spPr>
      </p:pic>
      <p:sp>
        <p:nvSpPr>
          <p:cNvPr id="9241" name="Rectangle 25"/>
          <p:cNvSpPr>
            <a:spLocks noChangeArrowheads="1"/>
          </p:cNvSpPr>
          <p:nvPr/>
        </p:nvSpPr>
        <p:spPr bwMode="auto">
          <a:xfrm>
            <a:off x="4643438" y="1628775"/>
            <a:ext cx="4038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Blip>
                <a:blip r:embed="rId3"/>
              </a:buBlip>
            </a:pPr>
            <a:endParaRPr lang="lt-LT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NEMOKAMA mokytojų pagalba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lt-LT" sz="28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lt-LT" b="1" dirty="0"/>
              <a:t>Matematikos konsultacijos</a:t>
            </a:r>
            <a:r>
              <a:rPr lang="lt-LT" dirty="0"/>
              <a:t>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lt-LT" sz="2800" dirty="0" smtClean="0"/>
              <a:t>v</a:t>
            </a:r>
            <a:r>
              <a:rPr lang="lt-LT" sz="2800" dirty="0" smtClean="0"/>
              <a:t>yksta...</a:t>
            </a:r>
            <a:endParaRPr lang="lt-LT" sz="28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lt-LT" sz="2800" dirty="0" smtClean="0"/>
          </a:p>
          <a:p>
            <a:pPr algn="ctr">
              <a:lnSpc>
                <a:spcPct val="90000"/>
              </a:lnSpc>
              <a:buNone/>
            </a:pPr>
            <a:r>
              <a:rPr lang="lt-LT" sz="2800" b="1" dirty="0" smtClean="0"/>
              <a:t>Dėl lietuvių kalbos mokymosi problemų </a:t>
            </a:r>
          </a:p>
          <a:p>
            <a:pPr algn="ctr">
              <a:lnSpc>
                <a:spcPct val="90000"/>
              </a:lnSpc>
              <a:buNone/>
            </a:pPr>
            <a:r>
              <a:rPr lang="lt-LT" sz="2800" dirty="0" smtClean="0"/>
              <a:t>galima </a:t>
            </a:r>
            <a:r>
              <a:rPr lang="lt-LT" sz="2800" dirty="0" smtClean="0"/>
              <a:t>konsultuotis...</a:t>
            </a:r>
            <a:endParaRPr lang="lt-LT" sz="2800" dirty="0" smtClean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lt-LT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4000" b="1" dirty="0"/>
              <a:t>Gimnazijos specialistų </a:t>
            </a:r>
            <a:br>
              <a:rPr lang="lt-LT" sz="4000" b="1" dirty="0"/>
            </a:br>
            <a:r>
              <a:rPr lang="lt-LT" sz="4000" b="1" dirty="0"/>
              <a:t>pagalba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Font typeface="Wingdings" pitchFamily="2" charset="2"/>
              <a:buNone/>
            </a:pPr>
            <a:endParaRPr lang="lt-LT" dirty="0"/>
          </a:p>
          <a:p>
            <a:pPr algn="ctr"/>
            <a:endParaRPr lang="lt-LT" dirty="0"/>
          </a:p>
          <a:p>
            <a:pPr algn="ctr"/>
            <a:r>
              <a:rPr lang="lt-LT" sz="3600" dirty="0" smtClean="0"/>
              <a:t>Psichologė;</a:t>
            </a:r>
          </a:p>
          <a:p>
            <a:pPr algn="ctr"/>
            <a:endParaRPr lang="lt-LT" sz="3600" dirty="0" smtClean="0"/>
          </a:p>
          <a:p>
            <a:pPr algn="ctr"/>
            <a:r>
              <a:rPr lang="lt-LT" sz="3600" dirty="0" smtClean="0"/>
              <a:t>socialinė pedagogė;</a:t>
            </a:r>
            <a:endParaRPr lang="lt-LT" sz="3600" dirty="0"/>
          </a:p>
          <a:p>
            <a:pPr algn="ctr">
              <a:buFont typeface="Wingdings" pitchFamily="2" charset="2"/>
              <a:buNone/>
            </a:pPr>
            <a:endParaRPr lang="lt-LT" sz="3600" dirty="0"/>
          </a:p>
          <a:p>
            <a:pPr algn="ctr"/>
            <a:r>
              <a:rPr lang="lt-LT" sz="3600" dirty="0"/>
              <a:t>profesinio </a:t>
            </a:r>
            <a:r>
              <a:rPr lang="lt-LT" sz="3600" dirty="0" smtClean="0"/>
              <a:t>orientavimo</a:t>
            </a:r>
          </a:p>
          <a:p>
            <a:pPr algn="ctr">
              <a:buNone/>
            </a:pPr>
            <a:r>
              <a:rPr lang="lt-LT" sz="3600" dirty="0" smtClean="0"/>
              <a:t> patarėja</a:t>
            </a:r>
            <a:r>
              <a:rPr lang="lt-LT" dirty="0" smtClean="0"/>
              <a:t>.</a:t>
            </a:r>
            <a:endParaRPr lang="lt-LT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/>
              <a:t>Tai, kas tavęs nesunaikina, tik sustiprina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lt-LT"/>
          </a:p>
        </p:txBody>
      </p:sp>
      <p:pic>
        <p:nvPicPr>
          <p:cNvPr id="34820" name="Picture 4" descr="pele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238" y="2420938"/>
            <a:ext cx="3649662" cy="26860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647</TotalTime>
  <Words>146</Words>
  <Application>Microsoft Office PowerPoint</Application>
  <PresentationFormat>On-screen Show (4:3)</PresentationFormat>
  <Paragraphs>56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Slide 1</vt:lpstr>
      <vt:lpstr> Kad sėkmingai kartu gyventume  </vt:lpstr>
      <vt:lpstr>  1.Planavimas </vt:lpstr>
      <vt:lpstr>2.Prioritetai </vt:lpstr>
      <vt:lpstr> 3.Pozityvus požiūris</vt:lpstr>
      <vt:lpstr>4.Pagarba sau ir aplinkai, kurioje gyvename</vt:lpstr>
      <vt:lpstr>5.Pagalba </vt:lpstr>
      <vt:lpstr>NEMOKAMA mokytojų pagalba </vt:lpstr>
      <vt:lpstr>Gimnazijos specialistų  pagalba</vt:lpstr>
      <vt:lpstr>Tai, kas tavęs nesunaikina, tik sustiprina</vt:lpstr>
    </vt:vector>
  </TitlesOfParts>
  <Company>Private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Gražina</dc:creator>
  <cp:lastModifiedBy>Asus</cp:lastModifiedBy>
  <cp:revision>47</cp:revision>
  <dcterms:created xsi:type="dcterms:W3CDTF">2011-11-29T17:51:56Z</dcterms:created>
  <dcterms:modified xsi:type="dcterms:W3CDTF">2014-09-15T16:33:04Z</dcterms:modified>
</cp:coreProperties>
</file>