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7" d="100"/>
          <a:sy n="67" d="100"/>
        </p:scale>
        <p:origin x="-1470" y="-108"/>
      </p:cViewPr>
      <p:guideLst>
        <p:guide orient="horz" pos="2160"/>
        <p:guide pos="288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7010400" y="152399"/>
            <a:ext cx="1981200" cy="655624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152400" y="153923"/>
            <a:ext cx="6705600" cy="65532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7010400" y="2052960"/>
            <a:ext cx="1981200" cy="1828800"/>
          </a:xfrm>
        </p:spPr>
        <p:txBody>
          <a:bodyPr anchor="ctr">
            <a:normAutofit/>
          </a:bodyPr>
          <a:lstStyle>
            <a:lvl1pPr marL="0" indent="0" algn="l">
              <a:buNone/>
              <a:defRPr sz="19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10" name="Date Placeholder 9"/>
          <p:cNvSpPr>
            <a:spLocks noGrp="1"/>
          </p:cNvSpPr>
          <p:nvPr>
            <p:ph type="dt" sz="half" idx="10"/>
          </p:nvPr>
        </p:nvSpPr>
        <p:spPr/>
        <p:txBody>
          <a:bodyPr/>
          <a:lstStyle>
            <a:lvl1pPr>
              <a:defRPr>
                <a:solidFill>
                  <a:schemeClr val="bg2"/>
                </a:solidFill>
              </a:defRPr>
            </a:lvl1pPr>
          </a:lstStyle>
          <a:p>
            <a:fld id="{F541A6CA-29EA-4294-AC78-E737A68121A1}" type="datetimeFigureOut">
              <a:rPr lang="ru-RU" smtClean="0"/>
              <a:pPr/>
              <a:t>01.10.2013</a:t>
            </a:fld>
            <a:endParaRPr lang="ru-RU"/>
          </a:p>
        </p:txBody>
      </p:sp>
      <p:sp>
        <p:nvSpPr>
          <p:cNvPr id="11" name="Slide Number Placeholder 10"/>
          <p:cNvSpPr>
            <a:spLocks noGrp="1"/>
          </p:cNvSpPr>
          <p:nvPr>
            <p:ph type="sldNum" sz="quarter" idx="11"/>
          </p:nvPr>
        </p:nvSpPr>
        <p:spPr/>
        <p:txBody>
          <a:bodyPr/>
          <a:lstStyle>
            <a:lvl1pPr>
              <a:defRPr>
                <a:solidFill>
                  <a:srgbClr val="FFFFFF"/>
                </a:solidFill>
              </a:defRPr>
            </a:lvl1pPr>
          </a:lstStyle>
          <a:p>
            <a:fld id="{09233464-0595-41E5-B784-A9AEFED079C7}" type="slidenum">
              <a:rPr lang="ru-RU" smtClean="0"/>
              <a:pPr/>
              <a:t>‹#›</a:t>
            </a:fld>
            <a:endParaRPr lang="ru-RU"/>
          </a:p>
        </p:txBody>
      </p:sp>
      <p:sp>
        <p:nvSpPr>
          <p:cNvPr id="12" name="Footer Placeholder 11"/>
          <p:cNvSpPr>
            <a:spLocks noGrp="1"/>
          </p:cNvSpPr>
          <p:nvPr>
            <p:ph type="ftr" sz="quarter" idx="12"/>
          </p:nvPr>
        </p:nvSpPr>
        <p:spPr/>
        <p:txBody>
          <a:bodyPr/>
          <a:lstStyle>
            <a:lvl1pPr>
              <a:defRPr>
                <a:solidFill>
                  <a:schemeClr val="bg2"/>
                </a:solidFill>
              </a:defRPr>
            </a:lvl1pPr>
          </a:lstStyle>
          <a:p>
            <a:endParaRPr lang="ru-RU"/>
          </a:p>
        </p:txBody>
      </p:sp>
      <p:sp>
        <p:nvSpPr>
          <p:cNvPr id="13" name="Title 12"/>
          <p:cNvSpPr>
            <a:spLocks noGrp="1"/>
          </p:cNvSpPr>
          <p:nvPr>
            <p:ph type="title"/>
          </p:nvPr>
        </p:nvSpPr>
        <p:spPr>
          <a:xfrm>
            <a:off x="457200" y="2052960"/>
            <a:ext cx="6324600" cy="1828800"/>
          </a:xfrm>
        </p:spPr>
        <p:txBody>
          <a:bodyPr/>
          <a:lstStyle>
            <a:lvl1pPr algn="r">
              <a:defRPr sz="4200" spc="150" baseline="0"/>
            </a:lvl1pPr>
          </a:lstStyle>
          <a:p>
            <a:r>
              <a:rPr lang="en-US" smtClean="0"/>
              <a:t>Click to edit Master 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F541A6CA-29EA-4294-AC78-E737A68121A1}" type="datetimeFigureOut">
              <a:rPr lang="ru-RU" smtClean="0"/>
              <a:pPr/>
              <a:t>01.10.2013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09233464-0595-41E5-B784-A9AEFED079C7}" type="slidenum">
              <a:rPr lang="ru-RU" smtClean="0"/>
              <a:pPr/>
              <a:t>‹#›</a:t>
            </a:fld>
            <a:endParaRPr lang="ru-RU"/>
          </a:p>
        </p:txBody>
      </p:sp>
      <p:sp>
        <p:nvSpPr>
          <p:cNvPr id="7" name="Title 6"/>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7010400" y="152399"/>
            <a:ext cx="1981200" cy="655624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152400" y="153923"/>
            <a:ext cx="6705600" cy="6553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type="body" idx="1"/>
          </p:nvPr>
        </p:nvSpPr>
        <p:spPr>
          <a:xfrm>
            <a:off x="7162799" y="2892277"/>
            <a:ext cx="1600201" cy="1645920"/>
          </a:xfrm>
        </p:spPr>
        <p:txBody>
          <a:bodyPr anchor="ctr"/>
          <a:lstStyle>
            <a:lvl1pPr marL="0" indent="0">
              <a:buNone/>
              <a:defRPr sz="2000">
                <a:solidFill>
                  <a:schemeClr val="bg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9" name="Date Placeholder 8"/>
          <p:cNvSpPr>
            <a:spLocks noGrp="1"/>
          </p:cNvSpPr>
          <p:nvPr>
            <p:ph type="dt" sz="half" idx="10"/>
          </p:nvPr>
        </p:nvSpPr>
        <p:spPr/>
        <p:txBody>
          <a:bodyPr/>
          <a:lstStyle>
            <a:lvl1pPr>
              <a:defRPr>
                <a:solidFill>
                  <a:srgbClr val="FFFFFF"/>
                </a:solidFill>
              </a:defRPr>
            </a:lvl1pPr>
          </a:lstStyle>
          <a:p>
            <a:fld id="{F541A6CA-29EA-4294-AC78-E737A68121A1}" type="datetimeFigureOut">
              <a:rPr lang="ru-RU" smtClean="0"/>
              <a:pPr/>
              <a:t>01.10.2013</a:t>
            </a:fld>
            <a:endParaRPr lang="ru-RU"/>
          </a:p>
        </p:txBody>
      </p:sp>
      <p:sp>
        <p:nvSpPr>
          <p:cNvPr id="10" name="Slide Number Placeholder 9"/>
          <p:cNvSpPr>
            <a:spLocks noGrp="1"/>
          </p:cNvSpPr>
          <p:nvPr>
            <p:ph type="sldNum" sz="quarter" idx="11"/>
          </p:nvPr>
        </p:nvSpPr>
        <p:spPr/>
        <p:txBody>
          <a:bodyPr/>
          <a:lstStyle>
            <a:lvl1pPr>
              <a:defRPr>
                <a:solidFill>
                  <a:schemeClr val="bg2"/>
                </a:solidFill>
              </a:defRPr>
            </a:lvl1pPr>
          </a:lstStyle>
          <a:p>
            <a:fld id="{09233464-0595-41E5-B784-A9AEFED079C7}" type="slidenum">
              <a:rPr lang="ru-RU" smtClean="0"/>
              <a:pPr/>
              <a:t>‹#›</a:t>
            </a:fld>
            <a:endParaRPr lang="ru-RU"/>
          </a:p>
        </p:txBody>
      </p:sp>
      <p:sp>
        <p:nvSpPr>
          <p:cNvPr id="11" name="Footer Placeholder 10"/>
          <p:cNvSpPr>
            <a:spLocks noGrp="1"/>
          </p:cNvSpPr>
          <p:nvPr>
            <p:ph type="ftr" sz="quarter" idx="12"/>
          </p:nvPr>
        </p:nvSpPr>
        <p:spPr/>
        <p:txBody>
          <a:bodyPr/>
          <a:lstStyle>
            <a:lvl1pPr>
              <a:defRPr>
                <a:solidFill>
                  <a:srgbClr val="FFFFFF"/>
                </a:solidFill>
              </a:defRPr>
            </a:lvl1pPr>
          </a:lstStyle>
          <a:p>
            <a:endParaRPr lang="ru-RU"/>
          </a:p>
        </p:txBody>
      </p:sp>
      <p:sp>
        <p:nvSpPr>
          <p:cNvPr id="12" name="Title 11"/>
          <p:cNvSpPr>
            <a:spLocks noGrp="1"/>
          </p:cNvSpPr>
          <p:nvPr>
            <p:ph type="title"/>
          </p:nvPr>
        </p:nvSpPr>
        <p:spPr>
          <a:xfrm>
            <a:off x="381000" y="2892277"/>
            <a:ext cx="6324600" cy="1645920"/>
          </a:xfrm>
        </p:spPr>
        <p:txBody>
          <a:bodyPr/>
          <a:lstStyle>
            <a:lvl1pPr algn="r">
              <a:defRPr sz="4200" spc="150" baseline="0"/>
            </a:lvl1pPr>
          </a:lstStyle>
          <a:p>
            <a:r>
              <a:rPr lang="en-US" smtClean="0"/>
              <a:t>Click to edit Master title style</a:t>
            </a:r>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719072"/>
            <a:ext cx="40386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719072"/>
            <a:ext cx="40386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F541A6CA-29EA-4294-AC78-E737A68121A1}" type="datetimeFigureOut">
              <a:rPr lang="ru-RU" smtClean="0"/>
              <a:pPr/>
              <a:t>01.10.2013</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09233464-0595-41E5-B784-A9AEFED079C7}" type="slidenum">
              <a:rPr lang="ru-RU" smtClean="0"/>
              <a:pPr/>
              <a:t>‹#›</a:t>
            </a:fld>
            <a:endParaRPr lang="ru-RU"/>
          </a:p>
        </p:txBody>
      </p:sp>
      <p:sp>
        <p:nvSpPr>
          <p:cNvPr id="8" name="Title 7"/>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1722438"/>
            <a:ext cx="4040188" cy="639762"/>
          </a:xfrm>
        </p:spPr>
        <p:txBody>
          <a:bodyPr anchor="b"/>
          <a:lstStyle>
            <a:lvl1pPr marL="0" indent="0" algn="ctr">
              <a:buNone/>
              <a:defRPr sz="2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438399"/>
            <a:ext cx="4040188" cy="368776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025" y="1722438"/>
            <a:ext cx="4041775" cy="639762"/>
          </a:xfrm>
        </p:spPr>
        <p:txBody>
          <a:bodyPr anchor="b"/>
          <a:lstStyle>
            <a:lvl1pPr marL="0" indent="0" algn="ctr">
              <a:buNone/>
              <a:defRPr sz="2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438399"/>
            <a:ext cx="4041775" cy="368776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F541A6CA-29EA-4294-AC78-E737A68121A1}" type="datetimeFigureOut">
              <a:rPr lang="ru-RU" smtClean="0"/>
              <a:pPr/>
              <a:t>01.10.2013</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09233464-0595-41E5-B784-A9AEFED079C7}" type="slidenum">
              <a:rPr lang="ru-RU" smtClean="0"/>
              <a:pPr/>
              <a:t>‹#›</a:t>
            </a:fld>
            <a:endParaRPr lang="ru-RU"/>
          </a:p>
        </p:txBody>
      </p:sp>
      <p:sp>
        <p:nvSpPr>
          <p:cNvPr id="10" name="Title 9"/>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F541A6CA-29EA-4294-AC78-E737A68121A1}" type="datetimeFigureOut">
              <a:rPr lang="ru-RU" smtClean="0"/>
              <a:pPr/>
              <a:t>01.10.2013</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09233464-0595-41E5-B784-A9AEFED079C7}" type="slidenum">
              <a:rPr lang="ru-RU" smtClean="0"/>
              <a:pPr/>
              <a:t>‹#›</a:t>
            </a:fld>
            <a:endParaRPr lang="ru-RU"/>
          </a:p>
        </p:txBody>
      </p:sp>
      <p:sp>
        <p:nvSpPr>
          <p:cNvPr id="6" name="Title 5"/>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152400" y="150919"/>
            <a:ext cx="8831802" cy="655624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Date Placeholder 1"/>
          <p:cNvSpPr>
            <a:spLocks noGrp="1"/>
          </p:cNvSpPr>
          <p:nvPr>
            <p:ph type="dt" sz="half" idx="10"/>
          </p:nvPr>
        </p:nvSpPr>
        <p:spPr/>
        <p:txBody>
          <a:bodyPr/>
          <a:lstStyle/>
          <a:p>
            <a:fld id="{F541A6CA-29EA-4294-AC78-E737A68121A1}" type="datetimeFigureOut">
              <a:rPr lang="ru-RU" smtClean="0"/>
              <a:pPr/>
              <a:t>01.10.2013</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09233464-0595-41E5-B784-A9AEFED079C7}"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2"/>
      </p:bgRef>
    </p:bg>
    <p:spTree>
      <p:nvGrpSpPr>
        <p:cNvPr id="1" name=""/>
        <p:cNvGrpSpPr/>
        <p:nvPr/>
      </p:nvGrpSpPr>
      <p:grpSpPr>
        <a:xfrm>
          <a:off x="0" y="0"/>
          <a:ext cx="0" cy="0"/>
          <a:chOff x="0" y="0"/>
          <a:chExt cx="0" cy="0"/>
        </a:xfrm>
      </p:grpSpPr>
      <p:sp>
        <p:nvSpPr>
          <p:cNvPr id="10" name="Rectangle 9"/>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7010400" y="150876"/>
            <a:ext cx="1981200" cy="655624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9" name="Rectangle 8"/>
          <p:cNvSpPr/>
          <p:nvPr/>
        </p:nvSpPr>
        <p:spPr>
          <a:xfrm>
            <a:off x="152400" y="152400"/>
            <a:ext cx="6705600" cy="65532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609600" y="304800"/>
            <a:ext cx="586740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7159752" y="2130552"/>
            <a:ext cx="1673352" cy="2816352"/>
          </a:xfrm>
        </p:spPr>
        <p:txBody>
          <a:bodyPr tIns="0"/>
          <a:lstStyle>
            <a:lvl1pPr marL="0" indent="0">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541A6CA-29EA-4294-AC78-E737A68121A1}" type="datetimeFigureOut">
              <a:rPr lang="ru-RU" smtClean="0"/>
              <a:pPr/>
              <a:t>01.10.2013</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a:ln>
            <a:noFill/>
          </a:ln>
        </p:spPr>
        <p:txBody>
          <a:bodyPr/>
          <a:lstStyle>
            <a:lvl1pPr>
              <a:defRPr>
                <a:solidFill>
                  <a:srgbClr val="FFFFFF"/>
                </a:solidFill>
              </a:defRPr>
            </a:lvl1pPr>
          </a:lstStyle>
          <a:p>
            <a:fld id="{09233464-0595-41E5-B784-A9AEFED079C7}" type="slidenum">
              <a:rPr lang="ru-RU" smtClean="0"/>
              <a:pPr/>
              <a:t>‹#›</a:t>
            </a:fld>
            <a:endParaRPr lang="ru-RU"/>
          </a:p>
        </p:txBody>
      </p:sp>
      <p:sp>
        <p:nvSpPr>
          <p:cNvPr id="11" name="Title 10"/>
          <p:cNvSpPr>
            <a:spLocks noGrp="1"/>
          </p:cNvSpPr>
          <p:nvPr>
            <p:ph type="title"/>
          </p:nvPr>
        </p:nvSpPr>
        <p:spPr>
          <a:xfrm>
            <a:off x="7159752" y="457200"/>
            <a:ext cx="1675660" cy="1673352"/>
          </a:xfrm>
        </p:spPr>
        <p:txBody>
          <a:bodyPr anchor="b"/>
          <a:lstStyle>
            <a:lvl1pPr algn="l">
              <a:defRPr sz="2000" spc="150" baseline="0"/>
            </a:lvl1pPr>
          </a:lstStyle>
          <a:p>
            <a:r>
              <a:rPr lang="en-US" smtClean="0"/>
              <a:t>Click to edit Master title style</a:t>
            </a:r>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1">
        <a:schemeClr val="bg2"/>
      </p:bgRef>
    </p:bg>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9" name="Rectangle 8"/>
          <p:cNvSpPr/>
          <p:nvPr/>
        </p:nvSpPr>
        <p:spPr>
          <a:xfrm>
            <a:off x="7010400" y="150876"/>
            <a:ext cx="1981200" cy="655624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152400" y="152400"/>
            <a:ext cx="6705600" cy="6553200"/>
          </a:xfrm>
        </p:spPr>
        <p:txBody>
          <a:bodyPr anchor="ctr"/>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7162800" y="2133600"/>
            <a:ext cx="1676400" cy="2971800"/>
          </a:xfrm>
        </p:spPr>
        <p:txBody>
          <a:bodyPr tIns="0"/>
          <a:lstStyle>
            <a:lvl1pPr marL="0" indent="0">
              <a:buNone/>
              <a:defRPr sz="14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541A6CA-29EA-4294-AC78-E737A68121A1}" type="datetimeFigureOut">
              <a:rPr lang="ru-RU" smtClean="0"/>
              <a:pPr/>
              <a:t>01.10.2013</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09233464-0595-41E5-B784-A9AEFED079C7}" type="slidenum">
              <a:rPr lang="ru-RU" smtClean="0"/>
              <a:pPr/>
              <a:t>‹#›</a:t>
            </a:fld>
            <a:endParaRPr lang="ru-RU"/>
          </a:p>
        </p:txBody>
      </p:sp>
      <p:sp>
        <p:nvSpPr>
          <p:cNvPr id="10" name="Title 9"/>
          <p:cNvSpPr>
            <a:spLocks noGrp="1"/>
          </p:cNvSpPr>
          <p:nvPr>
            <p:ph type="title"/>
          </p:nvPr>
        </p:nvSpPr>
        <p:spPr>
          <a:xfrm>
            <a:off x="7162800" y="460248"/>
            <a:ext cx="1676400" cy="1673352"/>
          </a:xfrm>
        </p:spPr>
        <p:txBody>
          <a:bodyPr anchor="b"/>
          <a:lstStyle>
            <a:lvl1pPr algn="l">
              <a:defRPr sz="2000" spc="150" baseline="0">
                <a:solidFill>
                  <a:schemeClr val="tx2"/>
                </a:solidFill>
              </a:defRPr>
            </a:lvl1pPr>
          </a:lstStyle>
          <a:p>
            <a:r>
              <a:rPr lang="en-US" smtClean="0"/>
              <a:t>Click to edit Master title style</a:t>
            </a:r>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541A6CA-29EA-4294-AC78-E737A68121A1}" type="datetimeFigureOut">
              <a:rPr lang="ru-RU" smtClean="0"/>
              <a:pPr/>
              <a:t>01.10.2013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09233464-0595-41E5-B784-A9AEFED079C7}"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152400" y="147319"/>
            <a:ext cx="6705600" cy="655624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7010400" y="147319"/>
            <a:ext cx="1956046" cy="655624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Vertical Title 1"/>
          <p:cNvSpPr>
            <a:spLocks noGrp="1"/>
          </p:cNvSpPr>
          <p:nvPr>
            <p:ph type="title" orient="vert"/>
          </p:nvPr>
        </p:nvSpPr>
        <p:spPr>
          <a:xfrm>
            <a:off x="7162800" y="274638"/>
            <a:ext cx="1676400" cy="585152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F541A6CA-29EA-4294-AC78-E737A68121A1}" type="datetimeFigureOut">
              <a:rPr lang="ru-RU" smtClean="0"/>
              <a:pPr/>
              <a:t>01.10.2013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lvl1pPr>
              <a:defRPr>
                <a:solidFill>
                  <a:schemeClr val="bg2"/>
                </a:solidFill>
              </a:defRPr>
            </a:lvl1pPr>
          </a:lstStyle>
          <a:p>
            <a:fld id="{09233464-0595-41E5-B784-A9AEFED079C7}"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a:off x="152400" y="1634971"/>
            <a:ext cx="8831802" cy="5045476"/>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152399" y="152400"/>
            <a:ext cx="8814047" cy="134644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381000" y="355847"/>
            <a:ext cx="8381260" cy="1054394"/>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380999" y="1719071"/>
            <a:ext cx="8407893" cy="440740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370888" y="6356350"/>
            <a:ext cx="2133600" cy="274320"/>
          </a:xfrm>
          <a:prstGeom prst="rect">
            <a:avLst/>
          </a:prstGeom>
        </p:spPr>
        <p:txBody>
          <a:bodyPr vert="horz" lIns="91440" tIns="45720" rIns="91440" bIns="45720" rtlCol="0" anchor="ctr"/>
          <a:lstStyle>
            <a:lvl1pPr algn="l">
              <a:defRPr sz="1100">
                <a:solidFill>
                  <a:schemeClr val="tx2"/>
                </a:solidFill>
              </a:defRPr>
            </a:lvl1pPr>
          </a:lstStyle>
          <a:p>
            <a:fld id="{F541A6CA-29EA-4294-AC78-E737A68121A1}" type="datetimeFigureOut">
              <a:rPr lang="ru-RU" smtClean="0"/>
              <a:pPr/>
              <a:t>01.10.2013</a:t>
            </a:fld>
            <a:endParaRPr lang="ru-RU"/>
          </a:p>
        </p:txBody>
      </p:sp>
      <p:sp>
        <p:nvSpPr>
          <p:cNvPr id="5" name="Footer Placeholder 4"/>
          <p:cNvSpPr>
            <a:spLocks noGrp="1"/>
          </p:cNvSpPr>
          <p:nvPr>
            <p:ph type="ftr" sz="quarter" idx="3"/>
          </p:nvPr>
        </p:nvSpPr>
        <p:spPr>
          <a:xfrm>
            <a:off x="3048000" y="6356350"/>
            <a:ext cx="3352800" cy="274320"/>
          </a:xfrm>
          <a:prstGeom prst="rect">
            <a:avLst/>
          </a:prstGeom>
        </p:spPr>
        <p:txBody>
          <a:bodyPr vert="horz" lIns="91440" tIns="45720" rIns="91440" bIns="45720" rtlCol="0" anchor="ctr"/>
          <a:lstStyle>
            <a:lvl1pPr algn="ctr">
              <a:defRPr sz="1100">
                <a:solidFill>
                  <a:schemeClr val="tx2"/>
                </a:solidFill>
              </a:defRPr>
            </a:lvl1pPr>
          </a:lstStyle>
          <a:p>
            <a:endParaRPr lang="ru-RU"/>
          </a:p>
        </p:txBody>
      </p:sp>
      <p:sp>
        <p:nvSpPr>
          <p:cNvPr id="6" name="Slide Number Placeholder 5"/>
          <p:cNvSpPr>
            <a:spLocks noGrp="1"/>
          </p:cNvSpPr>
          <p:nvPr>
            <p:ph type="sldNum" sz="quarter" idx="4"/>
          </p:nvPr>
        </p:nvSpPr>
        <p:spPr>
          <a:xfrm>
            <a:off x="8234680" y="6355080"/>
            <a:ext cx="582966" cy="274320"/>
          </a:xfrm>
          <a:prstGeom prst="rect">
            <a:avLst/>
          </a:prstGeom>
          <a:ln w="19050">
            <a:noFill/>
          </a:ln>
        </p:spPr>
        <p:txBody>
          <a:bodyPr vert="horz" lIns="91440" tIns="45720" rIns="91440" bIns="45720" rtlCol="0" anchor="ctr"/>
          <a:lstStyle>
            <a:lvl1pPr algn="ctr">
              <a:defRPr sz="1100">
                <a:solidFill>
                  <a:schemeClr val="tx2"/>
                </a:solidFill>
              </a:defRPr>
            </a:lvl1pPr>
          </a:lstStyle>
          <a:p>
            <a:fld id="{09233464-0595-41E5-B784-A9AEFED079C7}"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3200" kern="1200" cap="all" spc="200" baseline="0">
          <a:ln>
            <a:noFill/>
          </a:ln>
          <a:solidFill>
            <a:schemeClr val="bg1"/>
          </a:solidFill>
          <a:effectLst/>
          <a:latin typeface="+mj-lt"/>
          <a:ea typeface="+mj-ea"/>
          <a:cs typeface="+mj-cs"/>
        </a:defRPr>
      </a:lvl1pPr>
    </p:titleStyle>
    <p:bodyStyle>
      <a:lvl1pPr marL="274320" indent="-228600" algn="l" defTabSz="914400" rtl="0" eaLnBrk="1" latinLnBrk="0" hangingPunct="1">
        <a:spcBef>
          <a:spcPct val="20000"/>
        </a:spcBef>
        <a:buClr>
          <a:schemeClr val="accent1"/>
        </a:buClr>
        <a:buFont typeface="Wingdings 2" pitchFamily="18" charset="2"/>
        <a:buChar char=""/>
        <a:defRPr sz="2000" kern="1200" spc="150" baseline="0">
          <a:solidFill>
            <a:schemeClr val="tx2"/>
          </a:solidFill>
          <a:latin typeface="+mn-lt"/>
          <a:ea typeface="+mn-ea"/>
          <a:cs typeface="+mn-cs"/>
        </a:defRPr>
      </a:lvl1pPr>
      <a:lvl2pPr marL="548640" indent="-182880" algn="l" defTabSz="914400" rtl="0" eaLnBrk="1" latinLnBrk="0" hangingPunct="1">
        <a:spcBef>
          <a:spcPct val="20000"/>
        </a:spcBef>
        <a:buClr>
          <a:schemeClr val="accent2"/>
        </a:buClr>
        <a:buFont typeface="Wingdings" pitchFamily="2" charset="2"/>
        <a:buChar char="§"/>
        <a:defRPr sz="1800" kern="1200" spc="100" baseline="0">
          <a:solidFill>
            <a:schemeClr val="tx2"/>
          </a:solidFill>
          <a:latin typeface="+mn-lt"/>
          <a:ea typeface="+mn-ea"/>
          <a:cs typeface="+mn-cs"/>
        </a:defRPr>
      </a:lvl2pPr>
      <a:lvl3pPr marL="822960" indent="-182880" algn="l" defTabSz="914400" rtl="0" eaLnBrk="1" latinLnBrk="0" hangingPunct="1">
        <a:spcBef>
          <a:spcPct val="20000"/>
        </a:spcBef>
        <a:buClr>
          <a:schemeClr val="accent3"/>
        </a:buClr>
        <a:buFont typeface="Wingdings" pitchFamily="2" charset="2"/>
        <a:buChar char="§"/>
        <a:defRPr sz="1600" kern="1200" spc="100" baseline="0">
          <a:solidFill>
            <a:schemeClr val="tx2"/>
          </a:solidFill>
          <a:latin typeface="+mn-lt"/>
          <a:ea typeface="+mn-ea"/>
          <a:cs typeface="+mn-cs"/>
        </a:defRPr>
      </a:lvl3pPr>
      <a:lvl4pPr marL="1097280" indent="-182880" algn="l" defTabSz="914400" rtl="0" eaLnBrk="1" latinLnBrk="0" hangingPunct="1">
        <a:spcBef>
          <a:spcPct val="20000"/>
        </a:spcBef>
        <a:buClr>
          <a:schemeClr val="accent4"/>
        </a:buClr>
        <a:buFont typeface="Wingdings" pitchFamily="2" charset="2"/>
        <a:buChar char="§"/>
        <a:defRPr sz="1400" kern="1200">
          <a:solidFill>
            <a:schemeClr val="tx2"/>
          </a:solidFill>
          <a:latin typeface="+mn-lt"/>
          <a:ea typeface="+mn-ea"/>
          <a:cs typeface="+mn-cs"/>
        </a:defRPr>
      </a:lvl4pPr>
      <a:lvl5pPr marL="1280160" indent="-182880" algn="l" defTabSz="914400" rtl="0" eaLnBrk="1" latinLnBrk="0" hangingPunct="1">
        <a:spcBef>
          <a:spcPct val="20000"/>
        </a:spcBef>
        <a:buClr>
          <a:schemeClr val="accent6"/>
        </a:buClr>
        <a:buFont typeface="Wingdings" pitchFamily="2" charset="2"/>
        <a:buChar char="§"/>
        <a:defRPr sz="1300" kern="1200" spc="100" baseline="0">
          <a:solidFill>
            <a:schemeClr val="tx2"/>
          </a:solidFill>
          <a:latin typeface="+mn-lt"/>
          <a:ea typeface="+mn-ea"/>
          <a:cs typeface="+mn-cs"/>
        </a:defRPr>
      </a:lvl5pPr>
      <a:lvl6pPr marL="1554480" indent="-182880" algn="l" defTabSz="914400" rtl="0" eaLnBrk="1" latinLnBrk="0" hangingPunct="1">
        <a:spcBef>
          <a:spcPct val="20000"/>
        </a:spcBef>
        <a:buClr>
          <a:schemeClr val="accent1"/>
        </a:buClr>
        <a:buFont typeface="Wingdings" pitchFamily="2" charset="2"/>
        <a:buChar char="§"/>
        <a:defRPr sz="1200" kern="1200">
          <a:solidFill>
            <a:schemeClr val="tx2"/>
          </a:solidFill>
          <a:latin typeface="+mn-lt"/>
          <a:ea typeface="+mn-ea"/>
          <a:cs typeface="+mn-cs"/>
        </a:defRPr>
      </a:lvl6pPr>
      <a:lvl7pPr marL="1828800" indent="-182880" algn="l" defTabSz="914400" rtl="0" eaLnBrk="1" latinLnBrk="0" hangingPunct="1">
        <a:spcBef>
          <a:spcPct val="20000"/>
        </a:spcBef>
        <a:buClr>
          <a:schemeClr val="accent2"/>
        </a:buClr>
        <a:buFont typeface="Wingdings" pitchFamily="2" charset="2"/>
        <a:buChar char="§"/>
        <a:defRPr sz="1200" kern="1200">
          <a:solidFill>
            <a:schemeClr val="tx2"/>
          </a:solidFill>
          <a:latin typeface="+mn-lt"/>
          <a:ea typeface="+mn-ea"/>
          <a:cs typeface="+mn-cs"/>
        </a:defRPr>
      </a:lvl7pPr>
      <a:lvl8pPr marL="2103120" indent="-182880" algn="l" defTabSz="914400" rtl="0" eaLnBrk="1" latinLnBrk="0" hangingPunct="1">
        <a:spcBef>
          <a:spcPct val="20000"/>
        </a:spcBef>
        <a:buClr>
          <a:schemeClr val="accent3"/>
        </a:buClr>
        <a:buFont typeface="Wingdings" pitchFamily="2" charset="2"/>
        <a:buChar char="§"/>
        <a:defRPr sz="1200" kern="1200">
          <a:solidFill>
            <a:schemeClr val="tx2"/>
          </a:solidFill>
          <a:latin typeface="+mn-lt"/>
          <a:ea typeface="+mn-ea"/>
          <a:cs typeface="+mn-cs"/>
        </a:defRPr>
      </a:lvl8pPr>
      <a:lvl9pPr marL="2377440" indent="-182880" algn="l" defTabSz="914400" rtl="0" eaLnBrk="1" latinLnBrk="0" hangingPunct="1">
        <a:spcBef>
          <a:spcPct val="20000"/>
        </a:spcBef>
        <a:buClr>
          <a:schemeClr val="accent5"/>
        </a:buClr>
        <a:buFont typeface="Wingdings" pitchFamily="2" charset="2"/>
        <a:buChar char="§"/>
        <a:defRPr sz="12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lstStyle/>
          <a:p>
            <a:endParaRPr lang="ru-RU" dirty="0"/>
          </a:p>
        </p:txBody>
      </p:sp>
      <p:sp>
        <p:nvSpPr>
          <p:cNvPr id="2" name="Title 1"/>
          <p:cNvSpPr>
            <a:spLocks noGrp="1"/>
          </p:cNvSpPr>
          <p:nvPr>
            <p:ph type="title"/>
          </p:nvPr>
        </p:nvSpPr>
        <p:spPr/>
        <p:txBody>
          <a:bodyPr/>
          <a:lstStyle/>
          <a:p>
            <a:r>
              <a:rPr lang="lt-LT" dirty="0" smtClean="0"/>
              <a:t>Legendinis Pilėnų mūšis</a:t>
            </a:r>
            <a:br>
              <a:rPr lang="lt-LT" dirty="0" smtClean="0"/>
            </a:br>
            <a:r>
              <a:rPr lang="lt-LT" dirty="0" smtClean="0"/>
              <a:t>1336 </a:t>
            </a:r>
            <a:endParaRPr lang="ru-RU" dirty="0"/>
          </a:p>
        </p:txBody>
      </p:sp>
    </p:spTree>
    <p:extLst>
      <p:ext uri="{BB962C8B-B14F-4D97-AF65-F5344CB8AC3E}">
        <p14:creationId xmlns:p14="http://schemas.microsoft.com/office/powerpoint/2010/main" xmlns="" val="6297181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a:bodyPr>
          <a:lstStyle/>
          <a:p>
            <a:pPr marL="45720" indent="0" algn="just">
              <a:buNone/>
            </a:pPr>
            <a:r>
              <a:rPr lang="lt-LT" b="1" dirty="0" smtClean="0"/>
              <a:t>	</a:t>
            </a:r>
            <a:r>
              <a:rPr lang="lt-LT" dirty="0"/>
              <a:t>     </a:t>
            </a:r>
            <a:r>
              <a:rPr lang="lt-LT" sz="3200" dirty="0"/>
              <a:t> </a:t>
            </a:r>
            <a:r>
              <a:rPr lang="lt-LT" sz="3200" i="1" dirty="0"/>
              <a:t> 1336 m. vasario 25 d. Vokiečių ordino riteriai su svečiais iš Vokietijos, Belgijos, Austrijos ir Prancūzijos apgulė Pilėnų pilį Žemaitijoje, Trapėnų žemėje. Pilyje, kurios gynybai vadovavo kunigaikštis Margiris, slėpėsi žmonės iš 4 valsčių su moterimis, vaikais ir visu turtu. Kryžiuočiai ir jų talkininkai kelias dienas iš visų jėgų puldinėjo pilį, bet lietuviai atkakliai gynėsi. </a:t>
            </a:r>
            <a:endParaRPr lang="ru-RU" sz="3200" i="1" dirty="0"/>
          </a:p>
        </p:txBody>
      </p:sp>
      <p:sp>
        <p:nvSpPr>
          <p:cNvPr id="3" name="Title 2"/>
          <p:cNvSpPr>
            <a:spLocks noGrp="1"/>
          </p:cNvSpPr>
          <p:nvPr>
            <p:ph type="title"/>
          </p:nvPr>
        </p:nvSpPr>
        <p:spPr/>
        <p:txBody>
          <a:bodyPr/>
          <a:lstStyle/>
          <a:p>
            <a:r>
              <a:rPr lang="lt-LT" dirty="0" smtClean="0"/>
              <a:t>Legenda ar istorinis faktas?</a:t>
            </a:r>
            <a:endParaRPr lang="ru-RU" dirty="0"/>
          </a:p>
        </p:txBody>
      </p:sp>
    </p:spTree>
    <p:extLst>
      <p:ext uri="{BB962C8B-B14F-4D97-AF65-F5344CB8AC3E}">
        <p14:creationId xmlns:p14="http://schemas.microsoft.com/office/powerpoint/2010/main" xmlns="" val="24288536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20000"/>
          </a:bodyPr>
          <a:lstStyle/>
          <a:p>
            <a:pPr marL="45720" indent="0">
              <a:buNone/>
            </a:pPr>
            <a:r>
              <a:rPr lang="lt-LT" sz="2800" dirty="0" smtClean="0"/>
              <a:t>	</a:t>
            </a:r>
            <a:r>
              <a:rPr lang="lt-LT" sz="2800" i="1" dirty="0" smtClean="0"/>
              <a:t>Pagaliau</a:t>
            </a:r>
            <a:r>
              <a:rPr lang="lt-LT" sz="2800" i="1" dirty="0"/>
              <a:t>, kai pilies sienos keliose vietose pralaužtos, pasidarė aišku, kad pilis pasmerkta. Pilies gynėjai ryžosi išsižudyti, užuot pasidavę į priešo nelaisvę. Jie uždegė didelį laužą, sumetė ten visą turtą, paskui ėmė žudyti vieni kitus. Kryžiuočiams įsiveržus į pilį, buvo likęs tik Margiris su savo tarnais, kuris dar gerą valandą narsiai gynėsi iš vieno įtvirtinimo. Kunigaikštis Margiris nukovė dar daug priešų, o kai nebegalėjo gintis, šoko į rūsį, kuriame slėpė savo žmoną, nužudė ją ir pats nusižudė. Pilį kryžiuočiai sudegino ir sulygino su žeme.</a:t>
            </a:r>
            <a:br>
              <a:rPr lang="lt-LT" sz="2800" i="1" dirty="0"/>
            </a:br>
            <a:r>
              <a:rPr lang="lt-LT" sz="2800" dirty="0"/>
              <a:t>       </a:t>
            </a:r>
            <a:endParaRPr lang="ru-RU" sz="2800" dirty="0"/>
          </a:p>
          <a:p>
            <a:endParaRPr lang="ru-RU" dirty="0"/>
          </a:p>
        </p:txBody>
      </p:sp>
      <p:sp>
        <p:nvSpPr>
          <p:cNvPr id="3" name="Title 2"/>
          <p:cNvSpPr>
            <a:spLocks noGrp="1"/>
          </p:cNvSpPr>
          <p:nvPr>
            <p:ph type="title"/>
          </p:nvPr>
        </p:nvSpPr>
        <p:spPr/>
        <p:txBody>
          <a:bodyPr/>
          <a:lstStyle/>
          <a:p>
            <a:r>
              <a:rPr lang="lt-LT" dirty="0"/>
              <a:t>Legenda ar istorinis faktas?</a:t>
            </a:r>
            <a:endParaRPr lang="ru-RU" dirty="0"/>
          </a:p>
        </p:txBody>
      </p:sp>
    </p:spTree>
    <p:extLst>
      <p:ext uri="{BB962C8B-B14F-4D97-AF65-F5344CB8AC3E}">
        <p14:creationId xmlns:p14="http://schemas.microsoft.com/office/powerpoint/2010/main" xmlns="" val="42579930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lt-LT" sz="3200" dirty="0"/>
              <a:t>XIX–XX a. Pilėnų gynimo istorija susilaukė didelio istorikų ir rašytojų dėmesio, tapo ne vieno meno kūrinio ir mokslinio tyrimo </a:t>
            </a:r>
            <a:r>
              <a:rPr lang="lt-LT" sz="3200" dirty="0" smtClean="0"/>
              <a:t>tema.</a:t>
            </a:r>
            <a:endParaRPr lang="lt-LT" sz="3200" dirty="0"/>
          </a:p>
          <a:p>
            <a:endParaRPr lang="ru-RU" dirty="0"/>
          </a:p>
        </p:txBody>
      </p:sp>
      <p:sp>
        <p:nvSpPr>
          <p:cNvPr id="3" name="Title 2"/>
          <p:cNvSpPr>
            <a:spLocks noGrp="1"/>
          </p:cNvSpPr>
          <p:nvPr>
            <p:ph type="title"/>
          </p:nvPr>
        </p:nvSpPr>
        <p:spPr/>
        <p:txBody>
          <a:bodyPr/>
          <a:lstStyle/>
          <a:p>
            <a:endParaRPr lang="ru-RU" dirty="0"/>
          </a:p>
        </p:txBody>
      </p:sp>
    </p:spTree>
    <p:extLst>
      <p:ext uri="{BB962C8B-B14F-4D97-AF65-F5344CB8AC3E}">
        <p14:creationId xmlns:p14="http://schemas.microsoft.com/office/powerpoint/2010/main" xmlns="" val="8451495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1"/>
          </p:nvPr>
        </p:nvSpPr>
        <p:spPr>
          <a:xfrm>
            <a:off x="457200" y="1719072"/>
            <a:ext cx="2674640" cy="4407408"/>
          </a:xfrm>
        </p:spPr>
        <p:txBody>
          <a:bodyPr/>
          <a:lstStyle/>
          <a:p>
            <a:r>
              <a:rPr lang="lt-LT" dirty="0"/>
              <a:t>Pilėnų vieta iki šiol tiksliai nenustatyta. </a:t>
            </a:r>
            <a:endParaRPr lang="ru-RU" dirty="0"/>
          </a:p>
        </p:txBody>
      </p:sp>
      <p:pic>
        <p:nvPicPr>
          <p:cNvPr id="5" name="Content Placeholder 4"/>
          <p:cNvPicPr>
            <a:picLocks noGrp="1" noChangeAspect="1"/>
          </p:cNvPicPr>
          <p:nvPr>
            <p:ph sz="half" idx="2"/>
          </p:nvPr>
        </p:nvPicPr>
        <p:blipFill>
          <a:blip r:embed="rId2">
            <a:extLst>
              <a:ext uri="{28A0092B-C50C-407E-A947-70E740481C1C}">
                <a14:useLocalDpi xmlns:a14="http://schemas.microsoft.com/office/drawing/2010/main" xmlns="" val="0"/>
              </a:ext>
            </a:extLst>
          </a:blip>
          <a:stretch>
            <a:fillRect/>
          </a:stretch>
        </p:blipFill>
        <p:spPr>
          <a:xfrm>
            <a:off x="3131840" y="1772816"/>
            <a:ext cx="5400600" cy="4608512"/>
          </a:xfrm>
        </p:spPr>
      </p:pic>
      <p:sp>
        <p:nvSpPr>
          <p:cNvPr id="3" name="Title 2"/>
          <p:cNvSpPr>
            <a:spLocks noGrp="1"/>
          </p:cNvSpPr>
          <p:nvPr>
            <p:ph type="title"/>
          </p:nvPr>
        </p:nvSpPr>
        <p:spPr/>
        <p:txBody>
          <a:bodyPr/>
          <a:lstStyle/>
          <a:p>
            <a:r>
              <a:rPr lang="lt-LT" dirty="0" smtClean="0"/>
              <a:t>Tiksli pilėnų vieta?</a:t>
            </a:r>
            <a:endParaRPr lang="ru-RU" dirty="0"/>
          </a:p>
        </p:txBody>
      </p:sp>
    </p:spTree>
    <p:extLst>
      <p:ext uri="{BB962C8B-B14F-4D97-AF65-F5344CB8AC3E}">
        <p14:creationId xmlns:p14="http://schemas.microsoft.com/office/powerpoint/2010/main" xmlns="" val="5492505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p:cNvPicPr>
            <a:picLocks noGrp="1" noChangeAspect="1"/>
          </p:cNvPicPr>
          <p:nvPr>
            <p:ph idx="1"/>
          </p:nvPr>
        </p:nvPicPr>
        <p:blipFill>
          <a:blip r:embed="rId2">
            <a:extLst>
              <a:ext uri="{28A0092B-C50C-407E-A947-70E740481C1C}">
                <a14:useLocalDpi xmlns:a14="http://schemas.microsoft.com/office/drawing/2010/main" xmlns="" val="0"/>
              </a:ext>
            </a:extLst>
          </a:blip>
          <a:stretch>
            <a:fillRect/>
          </a:stretch>
        </p:blipFill>
        <p:spPr>
          <a:xfrm>
            <a:off x="827584" y="1772816"/>
            <a:ext cx="6768752" cy="4680519"/>
          </a:xfrm>
        </p:spPr>
      </p:pic>
      <p:sp>
        <p:nvSpPr>
          <p:cNvPr id="5" name="Title 4"/>
          <p:cNvSpPr>
            <a:spLocks noGrp="1"/>
          </p:cNvSpPr>
          <p:nvPr>
            <p:ph type="title"/>
          </p:nvPr>
        </p:nvSpPr>
        <p:spPr/>
        <p:txBody>
          <a:bodyPr/>
          <a:lstStyle/>
          <a:p>
            <a:endParaRPr lang="ru-RU"/>
          </a:p>
        </p:txBody>
      </p:sp>
    </p:spTree>
    <p:extLst>
      <p:ext uri="{BB962C8B-B14F-4D97-AF65-F5344CB8AC3E}">
        <p14:creationId xmlns:p14="http://schemas.microsoft.com/office/powerpoint/2010/main" xmlns="" val="206986851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xmlns="" val="0"/>
              </a:ext>
            </a:extLst>
          </a:blip>
          <a:stretch>
            <a:fillRect/>
          </a:stretch>
        </p:blipFill>
        <p:spPr>
          <a:xfrm>
            <a:off x="1259632" y="1844824"/>
            <a:ext cx="6840760" cy="4608512"/>
          </a:xfrm>
        </p:spPr>
      </p:pic>
      <p:sp>
        <p:nvSpPr>
          <p:cNvPr id="3" name="Title 2"/>
          <p:cNvSpPr>
            <a:spLocks noGrp="1"/>
          </p:cNvSpPr>
          <p:nvPr>
            <p:ph type="title"/>
          </p:nvPr>
        </p:nvSpPr>
        <p:spPr/>
        <p:txBody>
          <a:bodyPr/>
          <a:lstStyle/>
          <a:p>
            <a:endParaRPr lang="ru-RU"/>
          </a:p>
        </p:txBody>
      </p:sp>
    </p:spTree>
    <p:extLst>
      <p:ext uri="{BB962C8B-B14F-4D97-AF65-F5344CB8AC3E}">
        <p14:creationId xmlns:p14="http://schemas.microsoft.com/office/powerpoint/2010/main" xmlns="" val="330074170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sz="half" idx="1"/>
          </p:nvPr>
        </p:nvPicPr>
        <p:blipFill>
          <a:blip r:embed="rId2">
            <a:extLst>
              <a:ext uri="{28A0092B-C50C-407E-A947-70E740481C1C}">
                <a14:useLocalDpi xmlns:a14="http://schemas.microsoft.com/office/drawing/2010/main" xmlns="" val="0"/>
              </a:ext>
            </a:extLst>
          </a:blip>
          <a:stretch>
            <a:fillRect/>
          </a:stretch>
        </p:blipFill>
        <p:spPr>
          <a:xfrm>
            <a:off x="539552" y="1700808"/>
            <a:ext cx="3672407" cy="4680519"/>
          </a:xfrm>
        </p:spPr>
      </p:pic>
      <p:sp>
        <p:nvSpPr>
          <p:cNvPr id="5" name="Title 4"/>
          <p:cNvSpPr>
            <a:spLocks noGrp="1"/>
          </p:cNvSpPr>
          <p:nvPr>
            <p:ph type="title"/>
          </p:nvPr>
        </p:nvSpPr>
        <p:spPr/>
        <p:txBody>
          <a:bodyPr/>
          <a:lstStyle/>
          <a:p>
            <a:r>
              <a:rPr lang="lt-LT" dirty="0" smtClean="0"/>
              <a:t>V.Klovos opera „pilėnai“ (1956)</a:t>
            </a:r>
            <a:endParaRPr lang="ru-RU" dirty="0"/>
          </a:p>
        </p:txBody>
      </p:sp>
      <p:sp>
        <p:nvSpPr>
          <p:cNvPr id="8" name="Content Placeholder 7"/>
          <p:cNvSpPr>
            <a:spLocks noGrp="1"/>
          </p:cNvSpPr>
          <p:nvPr>
            <p:ph sz="half" idx="2"/>
          </p:nvPr>
        </p:nvSpPr>
        <p:spPr>
          <a:xfrm>
            <a:off x="4648200" y="1719072"/>
            <a:ext cx="4038600" cy="4158200"/>
          </a:xfrm>
        </p:spPr>
        <p:txBody>
          <a:bodyPr>
            <a:noAutofit/>
          </a:bodyPr>
          <a:lstStyle/>
          <a:p>
            <a:r>
              <a:rPr lang="lt-LT" sz="2000" dirty="0"/>
              <a:t>Premjera teatre </a:t>
            </a:r>
            <a:r>
              <a:rPr lang="lt-LT" sz="2000" dirty="0" smtClean="0"/>
              <a:t>1986 m., </a:t>
            </a:r>
            <a:r>
              <a:rPr lang="lt-LT" sz="2000" dirty="0"/>
              <a:t>Trakų pilyje - 2001 m. </a:t>
            </a:r>
          </a:p>
          <a:p>
            <a:r>
              <a:rPr lang="lt-LT" sz="2000" dirty="0"/>
              <a:t>„Pilėnai” – pirmoji ir pati populiariausia V. Klovos opera. Nuo pirmojo pastatymo 1956 m. ji, nuolat atnaujinama, tebėra teatro repertuare, reprezentuojanti lietuvių istorinę – herojinę nacionalinę </a:t>
            </a:r>
            <a:r>
              <a:rPr lang="lt-LT" sz="2000" dirty="0" smtClean="0"/>
              <a:t>operą.</a:t>
            </a:r>
            <a:endParaRPr lang="ru-RU" sz="2000" dirty="0"/>
          </a:p>
        </p:txBody>
      </p:sp>
    </p:spTree>
    <p:extLst>
      <p:ext uri="{BB962C8B-B14F-4D97-AF65-F5344CB8AC3E}">
        <p14:creationId xmlns:p14="http://schemas.microsoft.com/office/powerpoint/2010/main" xmlns="" val="17082388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1"/>
          </p:nvPr>
        </p:nvSpPr>
        <p:spPr/>
        <p:txBody>
          <a:bodyPr>
            <a:normAutofit fontScale="77500" lnSpcReduction="20000"/>
          </a:bodyPr>
          <a:lstStyle/>
          <a:p>
            <a:r>
              <a:rPr lang="lt-LT" dirty="0"/>
              <a:t>Šios operos spektakliai buvo rodomi įvairiose Lietuvos vietovėse po atviru dangumi, teatro gastrolėse svetur, Čikagos lietuvių operoje, visų Teatro vasaros sezonų Trakų pilyje metu. Ūdrio daina ar Pasveikinimo choras tapo populiariausiomis lietuviškų operų ištraukomis, daugelio dainuojamomis koncertų estradose. </a:t>
            </a:r>
            <a:endParaRPr lang="ru-RU" dirty="0"/>
          </a:p>
        </p:txBody>
      </p:sp>
      <p:pic>
        <p:nvPicPr>
          <p:cNvPr id="5" name="Content Placeholder 4"/>
          <p:cNvPicPr>
            <a:picLocks noGrp="1" noChangeAspect="1"/>
          </p:cNvPicPr>
          <p:nvPr>
            <p:ph sz="half" idx="2"/>
          </p:nvPr>
        </p:nvPicPr>
        <p:blipFill>
          <a:blip r:embed="rId2">
            <a:extLst>
              <a:ext uri="{28A0092B-C50C-407E-A947-70E740481C1C}">
                <a14:useLocalDpi xmlns:a14="http://schemas.microsoft.com/office/drawing/2010/main" xmlns="" val="0"/>
              </a:ext>
            </a:extLst>
          </a:blip>
          <a:stretch>
            <a:fillRect/>
          </a:stretch>
        </p:blipFill>
        <p:spPr>
          <a:xfrm>
            <a:off x="4644008" y="2060848"/>
            <a:ext cx="4320480" cy="3456384"/>
          </a:xfrm>
        </p:spPr>
      </p:pic>
      <p:sp>
        <p:nvSpPr>
          <p:cNvPr id="4" name="Title 3"/>
          <p:cNvSpPr>
            <a:spLocks noGrp="1"/>
          </p:cNvSpPr>
          <p:nvPr>
            <p:ph type="title"/>
          </p:nvPr>
        </p:nvSpPr>
        <p:spPr/>
        <p:txBody>
          <a:bodyPr/>
          <a:lstStyle/>
          <a:p>
            <a:r>
              <a:rPr lang="lt-LT" dirty="0"/>
              <a:t>V.Klovos opera „pilėnai“</a:t>
            </a:r>
            <a:endParaRPr lang="ru-RU" dirty="0"/>
          </a:p>
        </p:txBody>
      </p:sp>
    </p:spTree>
    <p:extLst>
      <p:ext uri="{BB962C8B-B14F-4D97-AF65-F5344CB8AC3E}">
        <p14:creationId xmlns:p14="http://schemas.microsoft.com/office/powerpoint/2010/main" xmlns="" val="17207033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1"/>
          </p:nvPr>
        </p:nvSpPr>
        <p:spPr/>
        <p:txBody>
          <a:bodyPr>
            <a:normAutofit lnSpcReduction="10000"/>
          </a:bodyPr>
          <a:lstStyle/>
          <a:p>
            <a:r>
              <a:rPr lang="lt-LT" dirty="0"/>
              <a:t>„Geriau mirti laisviems, negu gyventi vergovėje…” – dainuoja paskutiniai Pilėnų gynėjai, įėję į istoriją kaip Lietuvos laisvės simbolis, išreiškiantys ir šios operos pagrindinę mintį. </a:t>
            </a:r>
            <a:endParaRPr lang="ru-RU" dirty="0"/>
          </a:p>
        </p:txBody>
      </p:sp>
      <p:pic>
        <p:nvPicPr>
          <p:cNvPr id="5" name="Content Placeholder 4"/>
          <p:cNvPicPr>
            <a:picLocks noGrp="1" noChangeAspect="1"/>
          </p:cNvPicPr>
          <p:nvPr>
            <p:ph sz="half" idx="2"/>
          </p:nvPr>
        </p:nvPicPr>
        <p:blipFill>
          <a:blip r:embed="rId2">
            <a:extLst>
              <a:ext uri="{28A0092B-C50C-407E-A947-70E740481C1C}">
                <a14:useLocalDpi xmlns:a14="http://schemas.microsoft.com/office/drawing/2010/main" xmlns="" val="0"/>
              </a:ext>
            </a:extLst>
          </a:blip>
          <a:stretch>
            <a:fillRect/>
          </a:stretch>
        </p:blipFill>
        <p:spPr>
          <a:xfrm>
            <a:off x="4427984" y="1988840"/>
            <a:ext cx="4392488" cy="3672408"/>
          </a:xfrm>
        </p:spPr>
      </p:pic>
      <p:sp>
        <p:nvSpPr>
          <p:cNvPr id="4" name="Title 3"/>
          <p:cNvSpPr>
            <a:spLocks noGrp="1"/>
          </p:cNvSpPr>
          <p:nvPr>
            <p:ph type="title"/>
          </p:nvPr>
        </p:nvSpPr>
        <p:spPr/>
        <p:txBody>
          <a:bodyPr/>
          <a:lstStyle/>
          <a:p>
            <a:r>
              <a:rPr lang="lt-LT" dirty="0"/>
              <a:t>V.Klovos opera „pilėnai“</a:t>
            </a:r>
            <a:endParaRPr lang="ru-RU" dirty="0"/>
          </a:p>
        </p:txBody>
      </p:sp>
    </p:spTree>
    <p:extLst>
      <p:ext uri="{BB962C8B-B14F-4D97-AF65-F5344CB8AC3E}">
        <p14:creationId xmlns:p14="http://schemas.microsoft.com/office/powerpoint/2010/main" xmlns="" val="22295151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xmlns="" val="0"/>
              </a:ext>
            </a:extLst>
          </a:blip>
          <a:stretch>
            <a:fillRect/>
          </a:stretch>
        </p:blipFill>
        <p:spPr>
          <a:xfrm>
            <a:off x="1547664" y="1916832"/>
            <a:ext cx="6408712" cy="4320480"/>
          </a:xfrm>
        </p:spPr>
      </p:pic>
      <p:sp>
        <p:nvSpPr>
          <p:cNvPr id="3" name="Title 2"/>
          <p:cNvSpPr>
            <a:spLocks noGrp="1"/>
          </p:cNvSpPr>
          <p:nvPr>
            <p:ph type="title"/>
          </p:nvPr>
        </p:nvSpPr>
        <p:spPr/>
        <p:txBody>
          <a:bodyPr/>
          <a:lstStyle/>
          <a:p>
            <a:r>
              <a:rPr lang="lt-LT" dirty="0"/>
              <a:t>V.Klovos opera „pilėnai“</a:t>
            </a:r>
            <a:endParaRPr lang="ru-RU" dirty="0"/>
          </a:p>
        </p:txBody>
      </p:sp>
    </p:spTree>
    <p:extLst>
      <p:ext uri="{BB962C8B-B14F-4D97-AF65-F5344CB8AC3E}">
        <p14:creationId xmlns:p14="http://schemas.microsoft.com/office/powerpoint/2010/main" xmlns="" val="4037180706"/>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Grid">
  <a:themeElements>
    <a:clrScheme name="Grid">
      <a:dk1>
        <a:sysClr val="windowText" lastClr="000000"/>
      </a:dk1>
      <a:lt1>
        <a:sysClr val="window" lastClr="FFFFFF"/>
      </a:lt1>
      <a:dk2>
        <a:srgbClr val="534949"/>
      </a:dk2>
      <a:lt2>
        <a:srgbClr val="CCD1B9"/>
      </a:lt2>
      <a:accent1>
        <a:srgbClr val="C66951"/>
      </a:accent1>
      <a:accent2>
        <a:srgbClr val="BF974D"/>
      </a:accent2>
      <a:accent3>
        <a:srgbClr val="928B70"/>
      </a:accent3>
      <a:accent4>
        <a:srgbClr val="87706B"/>
      </a:accent4>
      <a:accent5>
        <a:srgbClr val="94734E"/>
      </a:accent5>
      <a:accent6>
        <a:srgbClr val="6F777D"/>
      </a:accent6>
      <a:hlink>
        <a:srgbClr val="CC9900"/>
      </a:hlink>
      <a:folHlink>
        <a:srgbClr val="C0C0C0"/>
      </a:folHlink>
    </a:clrScheme>
    <a:fontScheme name="Grid">
      <a:majorFont>
        <a:latin typeface="Franklin Gothic Medium"/>
        <a:ea typeface=""/>
        <a:cs typeface=""/>
        <a:font script="Jpan" typeface="HG創英角ｺﾞｼｯｸUB"/>
        <a:font script="Hang" typeface="HY견고딕"/>
        <a:font script="Hans" typeface="微软雅黑"/>
        <a:font script="Hant" typeface="微軟正黑體"/>
        <a:font script="Arab" typeface="Arial Bold"/>
        <a:font script="Hebr" typeface="Arial Bold"/>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Bold"/>
        <a:font script="Uigh" typeface="Microsoft Uighur"/>
        <a:font script="Geor" typeface="Sylfaen"/>
      </a:majorFont>
      <a:minorFont>
        <a:latin typeface="Franklin Gothic Medium"/>
        <a:ea typeface=""/>
        <a:cs typeface=""/>
        <a:font script="Jpan" typeface="HG創英角ｺﾞｼｯｸUB"/>
        <a:font script="Hang" typeface="HY견고딕"/>
        <a:font script="Hans" typeface="微软雅黑"/>
        <a:font script="Hant" typeface="微軟正黑體"/>
        <a:font script="Arab" typeface="Arial Bold"/>
        <a:font script="Hebr" typeface="Arial Bold"/>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Bold"/>
        <a:font script="Uigh" typeface="Microsoft Uighur"/>
        <a:font script="Geor" typeface="Sylfaen"/>
      </a:minorFont>
    </a:fontScheme>
    <a:fmtScheme name="Grid">
      <a:fillStyleLst>
        <a:solidFill>
          <a:schemeClr val="phClr"/>
        </a:solidFill>
        <a:solidFill>
          <a:schemeClr val="phClr">
            <a:tint val="50000"/>
          </a:schemeClr>
        </a:solidFill>
        <a:gradFill rotWithShape="1">
          <a:gsLst>
            <a:gs pos="0">
              <a:schemeClr val="phClr"/>
            </a:gs>
            <a:gs pos="90000">
              <a:schemeClr val="phClr">
                <a:shade val="100000"/>
              </a:schemeClr>
            </a:gs>
            <a:gs pos="100000">
              <a:schemeClr val="phClr">
                <a:shade val="85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effectStyle>
        <a:effectStyle>
          <a:effectLst>
            <a:outerShdw blurRad="31750" dist="25400" dir="5400000" rotWithShape="0">
              <a:srgbClr val="000000">
                <a:alpha val="50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30000"/>
              </a:schemeClr>
            </a:contourClr>
          </a:sp3d>
        </a:effectStyle>
      </a:effectStyleLst>
      <a:bgFillStyleLst>
        <a:solidFill>
          <a:schemeClr val="phClr"/>
        </a:solidFill>
        <a:solidFill>
          <a:schemeClr val="phClr">
            <a:tint val="90000"/>
            <a:shade val="93000"/>
            <a:satMod val="150000"/>
          </a:schemeClr>
        </a:solidFill>
        <a:blipFill rotWithShape="1">
          <a:blip xmlns:r="http://schemas.openxmlformats.org/officeDocument/2006/relationships" r:embed="rId1">
            <a:duotone>
              <a:schemeClr val="phClr">
                <a:tint val="95000"/>
              </a:schemeClr>
              <a:schemeClr val="phClr">
                <a:shade val="93000"/>
                <a:satMod val="110000"/>
              </a:schemeClr>
            </a:duotone>
          </a:blip>
          <a:tile tx="0" ty="0" sx="100000" sy="10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Grid</Template>
  <TotalTime>26</TotalTime>
  <Words>191</Words>
  <Application>Microsoft Office PowerPoint</Application>
  <PresentationFormat>On-screen Show (4:3)</PresentationFormat>
  <Paragraphs>16</Paragraphs>
  <Slides>11</Slides>
  <Notes>0</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Grid</vt:lpstr>
      <vt:lpstr>Legendinis Pilėnų mūšis 1336 </vt:lpstr>
      <vt:lpstr>Legenda ar istorinis faktas?</vt:lpstr>
      <vt:lpstr>Legenda ar istorinis faktas?</vt:lpstr>
      <vt:lpstr>Slide 4</vt:lpstr>
      <vt:lpstr>Tiksli pilėnų vieta?</vt:lpstr>
      <vt:lpstr>Slide 6</vt:lpstr>
      <vt:lpstr>Slide 7</vt:lpstr>
      <vt:lpstr>V.Klovos opera „pilėnai“ (1956)</vt:lpstr>
      <vt:lpstr>V.Klovos opera „pilėnai“</vt:lpstr>
      <vt:lpstr>V.Klovos opera „pilėnai“</vt:lpstr>
      <vt:lpstr>V.Klovos opera „pilėnai“</vt:lpstr>
    </vt:vector>
  </TitlesOfParts>
  <Company>FL Technics, AB</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Legendinis Pilėnų mūšis 1336</dc:title>
  <dc:creator>Lina</dc:creator>
  <cp:lastModifiedBy>lli</cp:lastModifiedBy>
  <cp:revision>3</cp:revision>
  <dcterms:created xsi:type="dcterms:W3CDTF">2013-10-01T18:24:01Z</dcterms:created>
  <dcterms:modified xsi:type="dcterms:W3CDTF">2013-10-01T18:54:02Z</dcterms:modified>
</cp:coreProperties>
</file>