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6333BA1-2CB8-4AE5-90ED-D602F0B3B1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99AFD22-7C07-4F73-B3A2-18C8ABBCAB86}" type="datetimeFigureOut">
              <a:rPr lang="ru-RU" smtClean="0"/>
              <a:pPr/>
              <a:t>23.09.2013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sz="4900" b="1" dirty="0" smtClean="0"/>
              <a:t>Fonetikos kartojimas. </a:t>
            </a:r>
            <a:br>
              <a:rPr lang="lt-LT" sz="4900" b="1" dirty="0" smtClean="0"/>
            </a:br>
            <a:r>
              <a:rPr lang="lt-LT" sz="4900" b="1" dirty="0" smtClean="0"/>
              <a:t> Garsas ir raidė.</a:t>
            </a:r>
            <a:br>
              <a:rPr lang="lt-LT" sz="4900" b="1" dirty="0" smtClean="0"/>
            </a:br>
            <a:r>
              <a:rPr lang="lt-LT" sz="4900" dirty="0" smtClean="0"/>
              <a:t/>
            </a:r>
            <a:br>
              <a:rPr lang="lt-LT" sz="4900" dirty="0" smtClean="0"/>
            </a:br>
            <a:endParaRPr lang="ru-RU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581128"/>
            <a:ext cx="6461760" cy="1066800"/>
          </a:xfrm>
        </p:spPr>
        <p:txBody>
          <a:bodyPr>
            <a:normAutofit/>
          </a:bodyPr>
          <a:lstStyle/>
          <a:p>
            <a:r>
              <a:rPr lang="lt-LT" sz="3600" dirty="0" smtClean="0"/>
              <a:t>7  klasė</a:t>
            </a:r>
            <a:endParaRPr lang="ru-RU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2636912"/>
            <a:ext cx="288032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9993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Pamokos uždavinys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Pakartoję lietuvių kalbos garsų skirstymą  aptarsite garso ir raidės santykį bei 5 priebasių supanašėjimo atvejus;</a:t>
            </a:r>
          </a:p>
          <a:p>
            <a:pPr marL="114300" indent="0">
              <a:buNone/>
            </a:pPr>
            <a:endParaRPr lang="lt-LT" sz="3200" dirty="0" smtClean="0"/>
          </a:p>
          <a:p>
            <a:r>
              <a:rPr lang="lt-LT" sz="3200" dirty="0" smtClean="0"/>
              <a:t>Pasitikrinsite žinias atlikę savikontrolės užduotis.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919675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fonetika?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Fonetika – kalbos garsų mokslas. </a:t>
            </a:r>
          </a:p>
          <a:p>
            <a:pPr marL="114300" indent="0">
              <a:buNone/>
            </a:pPr>
            <a:endParaRPr lang="lt-LT" sz="3200" dirty="0" smtClean="0"/>
          </a:p>
          <a:p>
            <a:r>
              <a:rPr lang="lt-LT" sz="3200" dirty="0" smtClean="0"/>
              <a:t>Fonetikai rūpi ne tik garsai ( balsiai, priebalsiai, dvigarsiai), bet ir jų derinimo dėsniai, skiemuo, kirtis, priegaidė, tarties normos ir jų galimi pažeidimai.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63409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Prisiminkite, ką žinote apie lietuvių kalbos garsus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sz="3200" dirty="0" smtClean="0"/>
              <a:t>Tikriname 112 užd. atsakymus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7828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60648"/>
            <a:ext cx="7632848" cy="5832648"/>
          </a:xfrm>
        </p:spPr>
      </p:pic>
    </p:spTree>
    <p:extLst>
      <p:ext uri="{BB962C8B-B14F-4D97-AF65-F5344CB8AC3E}">
        <p14:creationId xmlns:p14="http://schemas.microsoft.com/office/powerpoint/2010/main" xmlns="" val="1690499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Kuris nesuklys ištardamas žodžius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112 pratimo 5 užduotis</a:t>
            </a:r>
          </a:p>
          <a:p>
            <a:r>
              <a:rPr lang="lt-LT" sz="3200" dirty="0" smtClean="0"/>
              <a:t>Su trim sunkesnės jums rašybos žodžiais parašykite po sakinį.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83666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Pasitikrinkime, kaip sekėsi  kita namų užduotis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3200" dirty="0" smtClean="0"/>
          </a:p>
          <a:p>
            <a:r>
              <a:rPr lang="lt-LT" sz="3200" dirty="0" smtClean="0"/>
              <a:t>114 užduotis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67640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7620000" cy="1143000"/>
          </a:xfrm>
        </p:spPr>
        <p:txBody>
          <a:bodyPr/>
          <a:lstStyle/>
          <a:p>
            <a:r>
              <a:rPr lang="lt-LT" dirty="0" smtClean="0"/>
              <a:t>Priebalsių supanašėjimo atvejai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lt-LT" dirty="0" smtClean="0"/>
          </a:p>
          <a:p>
            <a:r>
              <a:rPr lang="lt-LT" sz="3200" dirty="0" smtClean="0"/>
              <a:t>1. Suduslėjimas </a:t>
            </a:r>
          </a:p>
          <a:p>
            <a:r>
              <a:rPr lang="lt-LT" sz="3200" dirty="0" smtClean="0"/>
              <a:t>2. Suskardėjimas</a:t>
            </a:r>
          </a:p>
          <a:p>
            <a:r>
              <a:rPr lang="lt-LT" sz="3200" dirty="0" smtClean="0"/>
              <a:t>3. Susiliejimas</a:t>
            </a:r>
          </a:p>
          <a:p>
            <a:r>
              <a:rPr lang="lt-LT" sz="3200" dirty="0" smtClean="0"/>
              <a:t>4. </a:t>
            </a:r>
            <a:r>
              <a:rPr lang="lt-LT" sz="3200" b="1" i="1" dirty="0" smtClean="0"/>
              <a:t>S</a:t>
            </a:r>
            <a:r>
              <a:rPr lang="lt-LT" sz="3200" i="1" dirty="0" smtClean="0"/>
              <a:t> prieš </a:t>
            </a:r>
            <a:r>
              <a:rPr lang="lt-LT" sz="3200" b="1" i="1" dirty="0" smtClean="0"/>
              <a:t>č</a:t>
            </a:r>
            <a:r>
              <a:rPr lang="lt-LT" sz="3200" i="1" dirty="0" smtClean="0"/>
              <a:t> </a:t>
            </a:r>
            <a:r>
              <a:rPr lang="lt-LT" sz="3200" dirty="0" smtClean="0"/>
              <a:t>virsta </a:t>
            </a:r>
            <a:r>
              <a:rPr lang="lt-LT" sz="3200" b="1" dirty="0" smtClean="0"/>
              <a:t>š</a:t>
            </a:r>
          </a:p>
          <a:p>
            <a:r>
              <a:rPr lang="lt-LT" sz="3200" dirty="0" smtClean="0"/>
              <a:t>5.</a:t>
            </a:r>
            <a:r>
              <a:rPr lang="lt-LT" sz="3200" b="1" dirty="0" smtClean="0"/>
              <a:t> </a:t>
            </a:r>
            <a:r>
              <a:rPr lang="lt-LT" sz="3200" b="1" i="1" dirty="0" smtClean="0"/>
              <a:t>Z </a:t>
            </a:r>
            <a:r>
              <a:rPr lang="lt-LT" sz="3200" i="1" dirty="0" smtClean="0"/>
              <a:t>prieš </a:t>
            </a:r>
            <a:r>
              <a:rPr lang="lt-LT" sz="3200" b="1" i="1" dirty="0" smtClean="0"/>
              <a:t>dž</a:t>
            </a:r>
            <a:r>
              <a:rPr lang="lt-LT" sz="3200" i="1" dirty="0" smtClean="0"/>
              <a:t> </a:t>
            </a:r>
            <a:r>
              <a:rPr lang="lt-LT" sz="3200" dirty="0" smtClean="0"/>
              <a:t>virsta </a:t>
            </a:r>
            <a:r>
              <a:rPr lang="lt-LT" sz="3200" b="1" dirty="0" smtClean="0"/>
              <a:t>ž</a:t>
            </a:r>
          </a:p>
          <a:p>
            <a:endParaRPr lang="lt-LT" sz="3200" b="1" dirty="0"/>
          </a:p>
          <a:p>
            <a:pPr marL="114300" indent="0">
              <a:buNone/>
            </a:pPr>
            <a:r>
              <a:rPr lang="lt-LT" sz="3200" b="1" dirty="0" smtClean="0"/>
              <a:t>115 prat.  2 užduotis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125747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Atlikite 115 prat. 3 užduotį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046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dirty="0" smtClean="0"/>
              <a:t>Savikontrolės užduotis</a:t>
            </a:r>
            <a:endParaRPr lang="ru-R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204048"/>
          </a:xfrm>
        </p:spPr>
        <p:txBody>
          <a:bodyPr/>
          <a:lstStyle/>
          <a:p>
            <a:pPr lvl="0"/>
            <a:r>
              <a:rPr lang="lt-LT" sz="2400" b="1" dirty="0"/>
              <a:t>Įrašykite raides, </a:t>
            </a:r>
            <a:r>
              <a:rPr lang="lt-LT" sz="2400" b="1" dirty="0" smtClean="0"/>
              <a:t>pabraukite </a:t>
            </a:r>
            <a:r>
              <a:rPr lang="lt-LT" sz="2400" b="1" dirty="0"/>
              <a:t>žodžius su supanašėjusiais </a:t>
            </a:r>
            <a:r>
              <a:rPr lang="lt-LT" sz="2400" b="1" dirty="0" smtClean="0"/>
              <a:t> priebalsiais :</a:t>
            </a:r>
            <a:endParaRPr lang="ru-RU" sz="2400" dirty="0"/>
          </a:p>
          <a:p>
            <a:r>
              <a:rPr lang="lt-LT" sz="2800" dirty="0" smtClean="0"/>
              <a:t>Kit</a:t>
            </a:r>
            <a:r>
              <a:rPr lang="lt-LT" sz="2800" dirty="0"/>
              <a:t>__ dien__ atėjo tikra žiema. Sniego privertė sulig tvorom. Vaikai i__bėgo į kiem__ li__dyti iš sniego. Viena mergaitė li__dė gyvat__, kita – sen__, o trečia padėjo draugei aprengti sen__ besmegen__: apvilko švarką, u__kabino akinius, prili__dė ūsus. Staiga prasidėjo p__ga. Vaikai kaip i__gą__dinti o__kiukai išsilakstė namo. 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56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20000" cy="1143000"/>
          </a:xfrm>
        </p:spPr>
        <p:txBody>
          <a:bodyPr/>
          <a:lstStyle/>
          <a:p>
            <a:r>
              <a:rPr lang="lt-LT" dirty="0" smtClean="0"/>
              <a:t>Pasitikrinkite...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lt-LT" b="1" dirty="0"/>
              <a:t> </a:t>
            </a:r>
            <a:endParaRPr lang="ru-RU" dirty="0"/>
          </a:p>
          <a:p>
            <a:r>
              <a:rPr lang="lt-LT" sz="3200" dirty="0" smtClean="0"/>
              <a:t>Kit</a:t>
            </a:r>
            <a:r>
              <a:rPr lang="lt-LT" sz="3200" b="1" dirty="0" smtClean="0"/>
              <a:t>ą</a:t>
            </a:r>
            <a:r>
              <a:rPr lang="lt-LT" sz="3200" dirty="0" smtClean="0"/>
              <a:t> dien</a:t>
            </a:r>
            <a:r>
              <a:rPr lang="lt-LT" sz="3200" b="1" dirty="0" smtClean="0"/>
              <a:t>ą</a:t>
            </a:r>
            <a:r>
              <a:rPr lang="lt-LT" sz="3200" dirty="0" smtClean="0"/>
              <a:t> </a:t>
            </a:r>
            <a:r>
              <a:rPr lang="lt-LT" sz="3200" dirty="0"/>
              <a:t>atėjo tikra žiema. Sniego privertė </a:t>
            </a:r>
            <a:r>
              <a:rPr lang="lt-LT" sz="3200" u="sng" dirty="0"/>
              <a:t>sulig</a:t>
            </a:r>
            <a:r>
              <a:rPr lang="lt-LT" sz="3200" dirty="0"/>
              <a:t> tvorom. Vaikai </a:t>
            </a:r>
            <a:r>
              <a:rPr lang="lt-LT" sz="3200" u="sng" dirty="0" smtClean="0"/>
              <a:t>i</a:t>
            </a:r>
            <a:r>
              <a:rPr lang="lt-LT" sz="3200" b="1" u="sng" dirty="0" smtClean="0"/>
              <a:t>š</a:t>
            </a:r>
            <a:r>
              <a:rPr lang="lt-LT" sz="3200" u="sng" dirty="0" smtClean="0"/>
              <a:t>bėgo</a:t>
            </a:r>
            <a:r>
              <a:rPr lang="lt-LT" sz="3200" dirty="0" smtClean="0"/>
              <a:t> </a:t>
            </a:r>
            <a:r>
              <a:rPr lang="lt-LT" sz="3200" dirty="0"/>
              <a:t>į </a:t>
            </a:r>
            <a:r>
              <a:rPr lang="lt-LT" sz="3200" dirty="0" smtClean="0"/>
              <a:t>kiem</a:t>
            </a:r>
            <a:r>
              <a:rPr lang="lt-LT" sz="3200" b="1" dirty="0" smtClean="0"/>
              <a:t>ą</a:t>
            </a:r>
            <a:r>
              <a:rPr lang="lt-LT" sz="3200" dirty="0" smtClean="0"/>
              <a:t> </a:t>
            </a:r>
            <a:r>
              <a:rPr lang="lt-LT" sz="3200" u="sng" dirty="0" smtClean="0"/>
              <a:t>li</a:t>
            </a:r>
            <a:r>
              <a:rPr lang="lt-LT" sz="3200" b="1" u="sng" dirty="0" smtClean="0"/>
              <a:t>p</a:t>
            </a:r>
            <a:r>
              <a:rPr lang="lt-LT" sz="3200" u="sng" dirty="0" smtClean="0"/>
              <a:t>dyti</a:t>
            </a:r>
            <a:r>
              <a:rPr lang="lt-LT" sz="3200" dirty="0" smtClean="0"/>
              <a:t> </a:t>
            </a:r>
            <a:r>
              <a:rPr lang="lt-LT" sz="3200" dirty="0"/>
              <a:t>iš sniego. Viena mergaitė </a:t>
            </a:r>
            <a:r>
              <a:rPr lang="lt-LT" sz="3200" u="sng" dirty="0" smtClean="0"/>
              <a:t>li</a:t>
            </a:r>
            <a:r>
              <a:rPr lang="lt-LT" sz="3200" b="1" u="sng" dirty="0" smtClean="0"/>
              <a:t>p</a:t>
            </a:r>
            <a:r>
              <a:rPr lang="lt-LT" sz="3200" u="sng" dirty="0" smtClean="0"/>
              <a:t>dė</a:t>
            </a:r>
            <a:r>
              <a:rPr lang="lt-LT" sz="3200" dirty="0" smtClean="0"/>
              <a:t> gyvat</a:t>
            </a:r>
            <a:r>
              <a:rPr lang="lt-LT" sz="3200" b="1" dirty="0" smtClean="0"/>
              <a:t>ę</a:t>
            </a:r>
            <a:r>
              <a:rPr lang="lt-LT" sz="3200" dirty="0" smtClean="0"/>
              <a:t>, </a:t>
            </a:r>
            <a:r>
              <a:rPr lang="lt-LT" sz="3200" dirty="0"/>
              <a:t>kita – </a:t>
            </a:r>
            <a:r>
              <a:rPr lang="lt-LT" sz="3200" dirty="0" smtClean="0"/>
              <a:t>sen</a:t>
            </a:r>
            <a:r>
              <a:rPr lang="lt-LT" sz="3200" b="1" dirty="0" smtClean="0"/>
              <a:t>ę</a:t>
            </a:r>
            <a:r>
              <a:rPr lang="lt-LT" sz="3200" dirty="0" smtClean="0"/>
              <a:t>, </a:t>
            </a:r>
            <a:r>
              <a:rPr lang="lt-LT" sz="3200" dirty="0"/>
              <a:t>o trečia padėjo draugei </a:t>
            </a:r>
            <a:r>
              <a:rPr lang="lt-LT" sz="3200" u="sng" dirty="0"/>
              <a:t>aprengti</a:t>
            </a:r>
            <a:r>
              <a:rPr lang="lt-LT" sz="3200" dirty="0"/>
              <a:t> </a:t>
            </a:r>
            <a:r>
              <a:rPr lang="lt-LT" sz="3200" dirty="0" smtClean="0"/>
              <a:t>sen</a:t>
            </a:r>
            <a:r>
              <a:rPr lang="lt-LT" sz="3200" b="1" dirty="0" smtClean="0"/>
              <a:t>į</a:t>
            </a:r>
            <a:r>
              <a:rPr lang="lt-LT" sz="3200" dirty="0" smtClean="0"/>
              <a:t> besmegen</a:t>
            </a:r>
            <a:r>
              <a:rPr lang="lt-LT" sz="3200" b="1" dirty="0" smtClean="0"/>
              <a:t>į</a:t>
            </a:r>
            <a:r>
              <a:rPr lang="lt-LT" sz="3200" dirty="0" smtClean="0"/>
              <a:t>: </a:t>
            </a:r>
            <a:r>
              <a:rPr lang="lt-LT" sz="3200" dirty="0"/>
              <a:t>apvilko švarką, </a:t>
            </a:r>
            <a:r>
              <a:rPr lang="lt-LT" sz="3200" u="sng" dirty="0" smtClean="0"/>
              <a:t>u</a:t>
            </a:r>
            <a:r>
              <a:rPr lang="lt-LT" sz="3200" b="1" u="sng" dirty="0" smtClean="0"/>
              <a:t>ž</a:t>
            </a:r>
            <a:r>
              <a:rPr lang="lt-LT" sz="3200" u="sng" dirty="0" smtClean="0"/>
              <a:t>kabino</a:t>
            </a:r>
            <a:r>
              <a:rPr lang="lt-LT" sz="3200" dirty="0" smtClean="0"/>
              <a:t> </a:t>
            </a:r>
            <a:r>
              <a:rPr lang="lt-LT" sz="3200" dirty="0"/>
              <a:t>akinius, </a:t>
            </a:r>
            <a:r>
              <a:rPr lang="lt-LT" sz="3200" u="sng" dirty="0" smtClean="0"/>
              <a:t>prili</a:t>
            </a:r>
            <a:r>
              <a:rPr lang="lt-LT" sz="3200" b="1" u="sng" dirty="0" smtClean="0"/>
              <a:t>p</a:t>
            </a:r>
            <a:r>
              <a:rPr lang="lt-LT" sz="3200" u="sng" dirty="0" smtClean="0"/>
              <a:t>dė</a:t>
            </a:r>
            <a:r>
              <a:rPr lang="lt-LT" sz="3200" dirty="0" smtClean="0"/>
              <a:t> </a:t>
            </a:r>
            <a:r>
              <a:rPr lang="lt-LT" sz="3200" dirty="0"/>
              <a:t>ūsus. Staiga prasidėjo </a:t>
            </a:r>
            <a:r>
              <a:rPr lang="lt-LT" sz="3200" dirty="0" smtClean="0"/>
              <a:t>p</a:t>
            </a:r>
            <a:r>
              <a:rPr lang="lt-LT" sz="3200" b="1" dirty="0"/>
              <a:t>ū</a:t>
            </a:r>
            <a:r>
              <a:rPr lang="lt-LT" sz="3200" dirty="0" smtClean="0"/>
              <a:t>ga</a:t>
            </a:r>
            <a:r>
              <a:rPr lang="lt-LT" sz="3200" dirty="0"/>
              <a:t>. Vaikai kaip </a:t>
            </a:r>
            <a:r>
              <a:rPr lang="lt-LT" sz="3200" u="sng" dirty="0" smtClean="0"/>
              <a:t>i</a:t>
            </a:r>
            <a:r>
              <a:rPr lang="lt-LT" sz="3200" b="1" u="sng" dirty="0" smtClean="0"/>
              <a:t>š</a:t>
            </a:r>
            <a:r>
              <a:rPr lang="lt-LT" sz="3200" u="sng" dirty="0" smtClean="0"/>
              <a:t>gą</a:t>
            </a:r>
            <a:r>
              <a:rPr lang="lt-LT" sz="3200" b="1" u="sng" dirty="0" smtClean="0"/>
              <a:t>s</a:t>
            </a:r>
            <a:r>
              <a:rPr lang="lt-LT" sz="3200" u="sng" dirty="0" smtClean="0"/>
              <a:t>dinti o</a:t>
            </a:r>
            <a:r>
              <a:rPr lang="lt-LT" sz="3200" b="1" u="sng" dirty="0" smtClean="0"/>
              <a:t>ž</a:t>
            </a:r>
            <a:r>
              <a:rPr lang="lt-LT" sz="3200" u="sng" dirty="0" smtClean="0"/>
              <a:t>kiukai </a:t>
            </a:r>
            <a:r>
              <a:rPr lang="lt-LT" sz="3200" dirty="0"/>
              <a:t>i</a:t>
            </a:r>
            <a:r>
              <a:rPr lang="lt-LT" sz="3200" u="sng" dirty="0"/>
              <a:t>šsilakstė</a:t>
            </a:r>
            <a:r>
              <a:rPr lang="lt-LT" sz="3200" dirty="0"/>
              <a:t> namo. 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8482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3 žaibo klausimai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3200" dirty="0" smtClean="0"/>
              <a:t>1. Kiek žodyje </a:t>
            </a:r>
            <a:r>
              <a:rPr lang="lt-LT" sz="3200" b="1" i="1" dirty="0" smtClean="0"/>
              <a:t>griovelis</a:t>
            </a:r>
            <a:r>
              <a:rPr lang="lt-LT" sz="3200" dirty="0" smtClean="0"/>
              <a:t> minkštųjų priebalsių?</a:t>
            </a:r>
          </a:p>
          <a:p>
            <a:r>
              <a:rPr lang="lt-LT" sz="3200" dirty="0" smtClean="0"/>
              <a:t>Atsakymas – 4</a:t>
            </a:r>
          </a:p>
          <a:p>
            <a:r>
              <a:rPr lang="lt-LT" sz="3200" dirty="0" smtClean="0"/>
              <a:t>2. Kiek žodyje </a:t>
            </a:r>
            <a:r>
              <a:rPr lang="lt-LT" sz="3200" b="1" i="1" dirty="0" smtClean="0"/>
              <a:t>švarkiukas</a:t>
            </a:r>
            <a:r>
              <a:rPr lang="lt-LT" sz="3200" dirty="0" smtClean="0"/>
              <a:t> kietųjų priebalsių?</a:t>
            </a:r>
          </a:p>
          <a:p>
            <a:r>
              <a:rPr lang="lt-LT" sz="3200" dirty="0" smtClean="0"/>
              <a:t>Atsakymas  - 4</a:t>
            </a:r>
          </a:p>
          <a:p>
            <a:r>
              <a:rPr lang="lt-LT" sz="3200" dirty="0" smtClean="0"/>
              <a:t>3. Kiek žodyje </a:t>
            </a:r>
            <a:r>
              <a:rPr lang="lt-LT" sz="3200" b="1" i="1" dirty="0" smtClean="0"/>
              <a:t>džiaugiasi</a:t>
            </a:r>
            <a:r>
              <a:rPr lang="lt-LT" sz="3200" dirty="0" smtClean="0"/>
              <a:t> skardžiųjų priebalsių?</a:t>
            </a:r>
          </a:p>
          <a:p>
            <a:r>
              <a:rPr lang="lt-LT" sz="3200" dirty="0" smtClean="0"/>
              <a:t>Atsakymas- 2.</a:t>
            </a:r>
            <a:endParaRPr lang="ru-RU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8104" y="116633"/>
            <a:ext cx="2115319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0325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darbas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1. Žinoti priebalsių supanašėjimo atvejus.</a:t>
            </a:r>
          </a:p>
          <a:p>
            <a:r>
              <a:rPr lang="lt-LT" sz="3200" dirty="0" smtClean="0"/>
              <a:t>2. Išsirašyti iš 141 psl. trijų paryškintų terminų apibrėžimus.</a:t>
            </a:r>
          </a:p>
          <a:p>
            <a:r>
              <a:rPr lang="lt-LT" sz="3200" dirty="0" smtClean="0"/>
              <a:t>3. Raštu – 116 prat. </a:t>
            </a:r>
            <a:r>
              <a:rPr lang="lt-LT" sz="3200" dirty="0"/>
              <a:t> </a:t>
            </a:r>
            <a:r>
              <a:rPr lang="lt-LT" sz="3200" dirty="0" smtClean="0"/>
              <a:t>1-2 užduotys.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253364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74</TotalTime>
  <Words>303</Words>
  <Application>Microsoft Office PowerPoint</Application>
  <PresentationFormat>On-screen Show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 Fonetikos kartojimas.   Garsas ir raidė.  </vt:lpstr>
      <vt:lpstr>Pamokos uždavinys</vt:lpstr>
      <vt:lpstr>Kas yra fonetika?</vt:lpstr>
      <vt:lpstr>Prisiminkite, ką žinote apie lietuvių kalbos garsus</vt:lpstr>
      <vt:lpstr>Slide 5</vt:lpstr>
      <vt:lpstr>Kuris nesuklys ištardamas žodžius</vt:lpstr>
      <vt:lpstr>Pasitikrinkime, kaip sekėsi  kita namų užduotis</vt:lpstr>
      <vt:lpstr>Priebalsių supanašėjimo atvejai</vt:lpstr>
      <vt:lpstr>Atlikite 115 prat. 3 užduotį</vt:lpstr>
      <vt:lpstr>Savikontrolės užduotis</vt:lpstr>
      <vt:lpstr>Pasitikrinkite...</vt:lpstr>
      <vt:lpstr> 3 žaibo klausimai</vt:lpstr>
      <vt:lpstr>Namų darbas</vt:lpstr>
    </vt:vector>
  </TitlesOfParts>
  <Company>FL Technics, 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Fonetikos kartojimas.   Garsas ir raidė.</dc:title>
  <dc:creator>Lina</dc:creator>
  <cp:lastModifiedBy>lli</cp:lastModifiedBy>
  <cp:revision>8</cp:revision>
  <dcterms:created xsi:type="dcterms:W3CDTF">2013-09-22T15:03:44Z</dcterms:created>
  <dcterms:modified xsi:type="dcterms:W3CDTF">2013-09-23T04:51:23Z</dcterms:modified>
</cp:coreProperties>
</file>