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Override1.xml" ContentType="application/vnd.openxmlformats-officedocument.themeOverride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notesMasterIdLst>
    <p:notesMasterId r:id="rId19"/>
  </p:notesMasterIdLst>
  <p:sldIdLst>
    <p:sldId id="256" r:id="rId2"/>
    <p:sldId id="257" r:id="rId3"/>
    <p:sldId id="258" r:id="rId4"/>
    <p:sldId id="264" r:id="rId5"/>
    <p:sldId id="259" r:id="rId6"/>
    <p:sldId id="265" r:id="rId7"/>
    <p:sldId id="260" r:id="rId8"/>
    <p:sldId id="261" r:id="rId9"/>
    <p:sldId id="266" r:id="rId10"/>
    <p:sldId id="267" r:id="rId11"/>
    <p:sldId id="268" r:id="rId12"/>
    <p:sldId id="270" r:id="rId13"/>
    <p:sldId id="269" r:id="rId14"/>
    <p:sldId id="262" r:id="rId15"/>
    <p:sldId id="263" r:id="rId16"/>
    <p:sldId id="271" r:id="rId17"/>
    <p:sldId id="272" r:id="rId18"/>
  </p:sldIdLst>
  <p:sldSz cx="9144000" cy="6858000" type="screen4x3"/>
  <p:notesSz cx="6858000" cy="9144000"/>
  <p:defaultTextStyle>
    <a:defPPr>
      <a:defRPr lang="lt-LT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Book Antiqua" pitchFamily="18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Book Antiqua" pitchFamily="18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Book Antiqua" pitchFamily="18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Book Antiqua" pitchFamily="18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Book Antiqua" pitchFamily="18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Book Antiqua" pitchFamily="18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Book Antiqua" pitchFamily="18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Book Antiqua" pitchFamily="18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Book Antiqua" pitchFamily="18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339" autoAdjust="0"/>
    <p:restoredTop sz="94660"/>
  </p:normalViewPr>
  <p:slideViewPr>
    <p:cSldViewPr>
      <p:cViewPr varScale="1">
        <p:scale>
          <a:sx n="70" d="100"/>
          <a:sy n="70" d="100"/>
        </p:scale>
        <p:origin x="1392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lt-LT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86C7773-1576-4025-BA94-87F03DA97EDE}" type="datetimeFigureOut">
              <a:rPr lang="lt-LT" smtClean="0"/>
              <a:t>2014.08.21</a:t>
            </a:fld>
            <a:endParaRPr lang="lt-LT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lt-LT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t-L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lt-L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0D4EDA-CF39-4CF5-9C5E-35CF5982B933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4137032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0D4EDA-CF39-4CF5-9C5E-35CF5982B933}" type="slidenum">
              <a:rPr lang="lt-LT" smtClean="0"/>
              <a:t>1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56258909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Pavadinimo skaidrė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 descr="CoverOverlay.pn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5" name="Group 7"/>
          <p:cNvGrpSpPr/>
          <p:nvPr/>
        </p:nvGrpSpPr>
        <p:grpSpPr>
          <a:xfrm>
            <a:off x="1194101" y="2887530"/>
            <a:ext cx="6779110" cy="923330"/>
            <a:chOff x="1172584" y="1381459"/>
            <a:chExt cx="6779110" cy="923330"/>
          </a:xfrm>
          <a:effectLst>
            <a:outerShdw blurRad="38100" dist="12700" dir="16200000" rotWithShape="0">
              <a:prstClr val="black">
                <a:alpha val="30000"/>
              </a:prstClr>
            </a:outerShdw>
          </a:effectLst>
        </p:grpSpPr>
        <p:sp>
          <p:nvSpPr>
            <p:cNvPr id="6" name="TextBox 8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5400" dirty="0">
                  <a:ln w="3175">
                    <a:solidFill>
                      <a:schemeClr val="tx2">
                        <a:alpha val="60000"/>
                      </a:schemeClr>
                    </a:solidFill>
                  </a:ln>
                  <a:solidFill>
                    <a:schemeClr val="tx2">
                      <a:lumMod val="90000"/>
                    </a:schemeClr>
                  </a:solidFill>
                  <a:effectLst>
                    <a:outerShdw blurRad="34925" dist="12700" dir="14400000" algn="ctr" rotWithShape="0">
                      <a:srgbClr val="000000">
                        <a:alpha val="21000"/>
                      </a:srgbClr>
                    </a:outerShdw>
                  </a:effectLst>
                  <a:latin typeface="Wingdings" pitchFamily="2" charset="2"/>
                  <a:cs typeface="+mn-cs"/>
                </a:rPr>
                <a:t></a:t>
              </a:r>
            </a:p>
          </p:txBody>
        </p:sp>
        <p:cxnSp>
          <p:nvCxnSpPr>
            <p:cNvPr id="7" name="Straight Connector 9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9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10"/>
            <p:cNvCxnSpPr/>
            <p:nvPr/>
          </p:nvCxnSpPr>
          <p:spPr>
            <a:xfrm rot="10800000">
              <a:off x="4831976" y="192293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9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83341" y="1387737"/>
            <a:ext cx="6777318" cy="1731982"/>
          </a:xfrm>
        </p:spPr>
        <p:txBody>
          <a:bodyPr anchor="b"/>
          <a:lstStyle>
            <a:lvl1pPr>
              <a:defRPr>
                <a:ln w="3175">
                  <a:solidFill>
                    <a:schemeClr val="tx1">
                      <a:alpha val="65000"/>
                    </a:schemeClr>
                  </a:solidFill>
                </a:ln>
                <a:solidFill>
                  <a:schemeClr val="tx1"/>
                </a:solidFill>
                <a:effectLst>
                  <a:outerShdw blurRad="25400" dist="12700" dir="14220000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767862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  <a:effectLst>
                  <a:outerShdw blurRad="34925" dist="12700" dir="14400000" rotWithShape="0">
                    <a:prstClr val="black">
                      <a:alpha val="21000"/>
                    </a:prst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lt-LT" smtClean="0"/>
              <a:t>Spustelėję redag. ruoš. paantrš. stilių</a:t>
            </a:r>
            <a:endParaRPr lang="en-US" dirty="0"/>
          </a:p>
        </p:txBody>
      </p:sp>
      <p:sp>
        <p:nvSpPr>
          <p:cNvPr id="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4A0503C2-5BC1-492E-A18F-CCE4F1795D41}" type="datetime1">
              <a:rPr lang="lt-LT" smtClean="0"/>
              <a:t>2014.08.21</a:t>
            </a:fld>
            <a:endParaRPr lang="lt-LT" dirty="0"/>
          </a:p>
        </p:txBody>
      </p:sp>
      <p:sp>
        <p:nvSpPr>
          <p:cNvPr id="1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>
              <a:defRPr/>
            </a:pPr>
            <a:r>
              <a:rPr lang="lt-LT" smtClean="0"/>
              <a:t>Taujėnų gimnazija</a:t>
            </a:r>
            <a:endParaRPr lang="lt-LT"/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07204517-0C70-4396-8F8F-8ECF4F7C18AE}" type="slidenum">
              <a:rPr lang="lt-LT"/>
              <a:pPr>
                <a:defRPr/>
              </a:pPr>
              <a:t>‹#›</a:t>
            </a:fld>
            <a:endParaRPr lang="lt-LT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Pavadinimas ir turiny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11"/>
          <p:cNvGrpSpPr>
            <a:grpSpLocks/>
          </p:cNvGrpSpPr>
          <p:nvPr/>
        </p:nvGrpSpPr>
        <p:grpSpPr bwMode="auto">
          <a:xfrm>
            <a:off x="1173163" y="1392238"/>
            <a:ext cx="6778625" cy="923925"/>
            <a:chOff x="1172584" y="1381459"/>
            <a:chExt cx="6779110" cy="923330"/>
          </a:xfrm>
        </p:grpSpPr>
        <p:sp>
          <p:nvSpPr>
            <p:cNvPr id="5" name="TextBox 12"/>
            <p:cNvSpPr txBox="1"/>
            <p:nvPr/>
          </p:nvSpPr>
          <p:spPr>
            <a:xfrm>
              <a:off x="4147772" y="1381459"/>
              <a:ext cx="876363" cy="923330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5400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  <a:cs typeface="+mn-cs"/>
                </a:rPr>
                <a:t></a:t>
              </a:r>
            </a:p>
          </p:txBody>
        </p:sp>
        <p:cxnSp>
          <p:nvCxnSpPr>
            <p:cNvPr id="6" name="Straight Connector 13"/>
            <p:cNvCxnSpPr/>
            <p:nvPr/>
          </p:nvCxnSpPr>
          <p:spPr>
            <a:xfrm rot="10800000">
              <a:off x="1172584" y="1925620"/>
              <a:ext cx="3119660" cy="1587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Connector 14"/>
            <p:cNvCxnSpPr/>
            <p:nvPr/>
          </p:nvCxnSpPr>
          <p:spPr>
            <a:xfrm rot="10800000">
              <a:off x="4832033" y="1922447"/>
              <a:ext cx="3119661" cy="1587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/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Spustelėję redag. ruoš. pavad. stilių</a:t>
            </a:r>
            <a:endParaRPr lang="en-US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507729A-122A-448E-A681-1D5819220BE4}" type="datetime1">
              <a:rPr lang="lt-LT" smtClean="0"/>
              <a:t>2014.08.21</a:t>
            </a:fld>
            <a:endParaRPr lang="lt-LT" dirty="0"/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lt-LT" smtClean="0"/>
              <a:t>Taujėnų gimnazija</a:t>
            </a:r>
            <a:endParaRPr lang="lt-LT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BA7DC3F-B553-4126-8D92-F98CABC51278}" type="slidenum">
              <a:rPr lang="lt-LT"/>
              <a:pPr>
                <a:defRPr/>
              </a:pPr>
              <a:t>‹#›</a:t>
            </a:fld>
            <a:endParaRPr lang="lt-LT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kcijos antraštė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1" descr="CoverOverlay.pn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5" name="Group 7"/>
          <p:cNvGrpSpPr>
            <a:grpSpLocks/>
          </p:cNvGrpSpPr>
          <p:nvPr/>
        </p:nvGrpSpPr>
        <p:grpSpPr bwMode="auto">
          <a:xfrm>
            <a:off x="1173163" y="2887663"/>
            <a:ext cx="6778625" cy="923925"/>
            <a:chOff x="1172584" y="1381459"/>
            <a:chExt cx="6779110" cy="923330"/>
          </a:xfrm>
        </p:grpSpPr>
        <p:sp>
          <p:nvSpPr>
            <p:cNvPr id="6" name="TextBox 8"/>
            <p:cNvSpPr txBox="1"/>
            <p:nvPr/>
          </p:nvSpPr>
          <p:spPr>
            <a:xfrm>
              <a:off x="4147772" y="1381459"/>
              <a:ext cx="876363" cy="923330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5400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  <a:cs typeface="+mn-cs"/>
                </a:rPr>
                <a:t></a:t>
              </a:r>
            </a:p>
          </p:txBody>
        </p:sp>
        <p:cxnSp>
          <p:nvCxnSpPr>
            <p:cNvPr id="7" name="Straight Connector 9"/>
            <p:cNvCxnSpPr/>
            <p:nvPr/>
          </p:nvCxnSpPr>
          <p:spPr>
            <a:xfrm rot="10800000">
              <a:off x="1172584" y="1925620"/>
              <a:ext cx="3119660" cy="1587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10"/>
            <p:cNvCxnSpPr/>
            <p:nvPr/>
          </p:nvCxnSpPr>
          <p:spPr>
            <a:xfrm rot="10800000">
              <a:off x="4832033" y="1927207"/>
              <a:ext cx="3119661" cy="1586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40" y="1204857"/>
            <a:ext cx="7754713" cy="1910716"/>
          </a:xfrm>
        </p:spPr>
        <p:txBody>
          <a:bodyPr anchor="b"/>
          <a:lstStyle>
            <a:lvl1pPr algn="ctr">
              <a:defRPr sz="5400" b="0" cap="none" baseline="0">
                <a:solidFill>
                  <a:schemeClr val="tx2"/>
                </a:solidFill>
              </a:defRPr>
            </a:lvl1pPr>
          </a:lstStyle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9248" y="3767316"/>
            <a:ext cx="7734747" cy="1500187"/>
          </a:xfrm>
        </p:spPr>
        <p:txBody>
          <a:bodyPr/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D967176-D39D-43AC-8348-70FA8760C29A}" type="datetime1">
              <a:rPr lang="lt-LT" smtClean="0"/>
              <a:t>2014.08.21</a:t>
            </a:fld>
            <a:endParaRPr lang="lt-LT" dirty="0"/>
          </a:p>
        </p:txBody>
      </p:sp>
      <p:sp>
        <p:nvSpPr>
          <p:cNvPr id="1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lt-LT" smtClean="0"/>
              <a:t>Taujėnų gimnazija</a:t>
            </a:r>
            <a:endParaRPr lang="lt-LT"/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0C84A39-2142-4C79-BC1E-240183223A60}" type="slidenum">
              <a:rPr lang="lt-LT"/>
              <a:pPr>
                <a:defRPr/>
              </a:pPr>
              <a:t>‹#›</a:t>
            </a:fld>
            <a:endParaRPr lang="lt-LT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 turinia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12"/>
          <p:cNvGrpSpPr>
            <a:grpSpLocks/>
          </p:cNvGrpSpPr>
          <p:nvPr/>
        </p:nvGrpSpPr>
        <p:grpSpPr bwMode="auto">
          <a:xfrm>
            <a:off x="1173163" y="1392238"/>
            <a:ext cx="6778625" cy="923925"/>
            <a:chOff x="1172584" y="1381459"/>
            <a:chExt cx="6779110" cy="923330"/>
          </a:xfrm>
        </p:grpSpPr>
        <p:sp>
          <p:nvSpPr>
            <p:cNvPr id="6" name="TextBox 13"/>
            <p:cNvSpPr txBox="1"/>
            <p:nvPr/>
          </p:nvSpPr>
          <p:spPr>
            <a:xfrm>
              <a:off x="4147772" y="1381459"/>
              <a:ext cx="876363" cy="923330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5400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  <a:cs typeface="+mn-cs"/>
                </a:rPr>
                <a:t></a:t>
              </a:r>
            </a:p>
          </p:txBody>
        </p:sp>
        <p:cxnSp>
          <p:nvCxnSpPr>
            <p:cNvPr id="7" name="Straight Connector 14"/>
            <p:cNvCxnSpPr/>
            <p:nvPr/>
          </p:nvCxnSpPr>
          <p:spPr>
            <a:xfrm rot="10800000">
              <a:off x="1172584" y="1925620"/>
              <a:ext cx="3119660" cy="1587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15"/>
            <p:cNvCxnSpPr/>
            <p:nvPr/>
          </p:nvCxnSpPr>
          <p:spPr>
            <a:xfrm rot="10800000">
              <a:off x="4832033" y="1922447"/>
              <a:ext cx="3119661" cy="1587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685800" y="2240280"/>
            <a:ext cx="3803904" cy="3877056"/>
          </a:xfrm>
        </p:spPr>
        <p:txBody>
          <a:bodyPr/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4"/>
          </p:nvPr>
        </p:nvSpPr>
        <p:spPr>
          <a:xfrm>
            <a:off x="4645151" y="2240280"/>
            <a:ext cx="3803904" cy="3877056"/>
          </a:xfrm>
        </p:spPr>
        <p:txBody>
          <a:bodyPr/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/>
          </a:p>
        </p:txBody>
      </p:sp>
      <p:sp>
        <p:nvSpPr>
          <p:cNvPr id="11" name="Date Placeholder 4"/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EF30231-9692-4E7C-94CB-968DA819812E}" type="datetime1">
              <a:rPr lang="lt-LT" smtClean="0"/>
              <a:t>2014.08.21</a:t>
            </a:fld>
            <a:endParaRPr lang="lt-LT" dirty="0"/>
          </a:p>
        </p:txBody>
      </p:sp>
      <p:sp>
        <p:nvSpPr>
          <p:cNvPr id="13" name="Footer Placeholder 5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lt-LT" smtClean="0"/>
              <a:t>Taujėnų gimnazija</a:t>
            </a:r>
            <a:endParaRPr lang="lt-LT"/>
          </a:p>
        </p:txBody>
      </p:sp>
      <p:sp>
        <p:nvSpPr>
          <p:cNvPr id="14" name="Slide Number Placeholder 6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0473400-D678-424C-9C14-8A67C24889E9}" type="slidenum">
              <a:rPr lang="lt-LT"/>
              <a:pPr>
                <a:defRPr/>
              </a:pPr>
              <a:t>‹#›</a:t>
            </a:fld>
            <a:endParaRPr lang="lt-LT" dirty="0"/>
          </a:p>
        </p:txBody>
      </p:sp>
    </p:spTree>
  </p:cSld>
  <p:clrMapOvr>
    <a:masterClrMapping/>
  </p:clrMapOvr>
  <p:transition spd="slow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Lyg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13"/>
          <p:cNvGrpSpPr>
            <a:grpSpLocks/>
          </p:cNvGrpSpPr>
          <p:nvPr/>
        </p:nvGrpSpPr>
        <p:grpSpPr bwMode="auto">
          <a:xfrm>
            <a:off x="1173163" y="1392238"/>
            <a:ext cx="6778625" cy="923925"/>
            <a:chOff x="1172584" y="1381459"/>
            <a:chExt cx="6779110" cy="923330"/>
          </a:xfrm>
        </p:grpSpPr>
        <p:sp>
          <p:nvSpPr>
            <p:cNvPr id="8" name="TextBox 15"/>
            <p:cNvSpPr txBox="1"/>
            <p:nvPr/>
          </p:nvSpPr>
          <p:spPr>
            <a:xfrm>
              <a:off x="4147772" y="1381459"/>
              <a:ext cx="876363" cy="923330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5400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  <a:cs typeface="+mn-cs"/>
                </a:rPr>
                <a:t></a:t>
              </a:r>
            </a:p>
          </p:txBody>
        </p:sp>
        <p:cxnSp>
          <p:nvCxnSpPr>
            <p:cNvPr id="9" name="Straight Connector 16"/>
            <p:cNvCxnSpPr/>
            <p:nvPr/>
          </p:nvCxnSpPr>
          <p:spPr>
            <a:xfrm rot="10800000">
              <a:off x="1172584" y="1925620"/>
              <a:ext cx="3119660" cy="1587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17"/>
            <p:cNvCxnSpPr/>
            <p:nvPr/>
          </p:nvCxnSpPr>
          <p:spPr>
            <a:xfrm rot="10800000">
              <a:off x="4832033" y="1922447"/>
              <a:ext cx="3119661" cy="1587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lt-LT" smtClean="0"/>
              <a:t>Spustelėję redag. ruoš. pavad. stilių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51560" y="2240280"/>
            <a:ext cx="3442446" cy="658368"/>
          </a:xfrm>
        </p:spPr>
        <p:txBody>
          <a:bodyPr anchor="b"/>
          <a:lstStyle>
            <a:lvl1pPr marL="0" indent="0" algn="ctr">
              <a:buNone/>
              <a:defRPr sz="2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8488" y="2947595"/>
            <a:ext cx="3803904" cy="317296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02306" y="2240280"/>
            <a:ext cx="3447288" cy="658368"/>
          </a:xfrm>
        </p:spPr>
        <p:txBody>
          <a:bodyPr anchor="b"/>
          <a:lstStyle>
            <a:lvl1pPr marL="0" indent="0" algn="ctr">
              <a:buNone/>
              <a:defRPr sz="2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944368"/>
            <a:ext cx="3799728" cy="317296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 dirty="0"/>
          </a:p>
        </p:txBody>
      </p:sp>
      <p:sp>
        <p:nvSpPr>
          <p:cNvPr id="11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F7996F7-6A45-45DC-9060-E45FC5B8B6BA}" type="datetime1">
              <a:rPr lang="lt-LT" smtClean="0"/>
              <a:t>2014.08.21</a:t>
            </a:fld>
            <a:endParaRPr lang="lt-LT" dirty="0"/>
          </a:p>
        </p:txBody>
      </p:sp>
      <p:sp>
        <p:nvSpPr>
          <p:cNvPr id="12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lt-LT" smtClean="0"/>
              <a:t>Taujėnų gimnazija</a:t>
            </a:r>
            <a:endParaRPr lang="lt-LT"/>
          </a:p>
        </p:txBody>
      </p:sp>
      <p:sp>
        <p:nvSpPr>
          <p:cNvPr id="13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155602-3C9A-4C43-B59A-6C372DA6D320}" type="slidenum">
              <a:rPr lang="lt-LT"/>
              <a:pPr>
                <a:defRPr/>
              </a:pPr>
              <a:t>‹#›</a:t>
            </a:fld>
            <a:endParaRPr lang="lt-LT" dirty="0"/>
          </a:p>
        </p:txBody>
      </p:sp>
    </p:spTree>
  </p:cSld>
  <p:clrMapOvr>
    <a:masterClrMapping/>
  </p:clrMapOvr>
  <p:transition spd="slow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k pavad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9"/>
          <p:cNvGrpSpPr>
            <a:grpSpLocks/>
          </p:cNvGrpSpPr>
          <p:nvPr/>
        </p:nvGrpSpPr>
        <p:grpSpPr bwMode="auto">
          <a:xfrm>
            <a:off x="1173163" y="1392238"/>
            <a:ext cx="6778625" cy="923925"/>
            <a:chOff x="1172584" y="1381459"/>
            <a:chExt cx="6779110" cy="923330"/>
          </a:xfrm>
        </p:grpSpPr>
        <p:sp>
          <p:nvSpPr>
            <p:cNvPr id="4" name="TextBox 13"/>
            <p:cNvSpPr txBox="1"/>
            <p:nvPr/>
          </p:nvSpPr>
          <p:spPr>
            <a:xfrm>
              <a:off x="4147772" y="1381459"/>
              <a:ext cx="876363" cy="923330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5400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  <a:cs typeface="+mn-cs"/>
                </a:rPr>
                <a:t></a:t>
              </a:r>
            </a:p>
          </p:txBody>
        </p:sp>
        <p:cxnSp>
          <p:nvCxnSpPr>
            <p:cNvPr id="5" name="Straight Connector 14"/>
            <p:cNvCxnSpPr/>
            <p:nvPr/>
          </p:nvCxnSpPr>
          <p:spPr>
            <a:xfrm rot="10800000">
              <a:off x="1172584" y="1925620"/>
              <a:ext cx="3119660" cy="1587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Straight Connector 15"/>
            <p:cNvCxnSpPr/>
            <p:nvPr/>
          </p:nvCxnSpPr>
          <p:spPr>
            <a:xfrm rot="10800000">
              <a:off x="4832033" y="1922447"/>
              <a:ext cx="3119661" cy="1587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4A6709A-B13D-4D48-A783-D92E0446ACA7}" type="datetime1">
              <a:rPr lang="lt-LT" smtClean="0"/>
              <a:t>2014.08.21</a:t>
            </a:fld>
            <a:endParaRPr lang="lt-LT" dirty="0"/>
          </a:p>
        </p:txBody>
      </p:sp>
      <p:sp>
        <p:nvSpPr>
          <p:cNvPr id="8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lt-LT" smtClean="0"/>
              <a:t>Taujėnų gimnazija</a:t>
            </a:r>
            <a:endParaRPr lang="lt-LT"/>
          </a:p>
        </p:txBody>
      </p:sp>
      <p:sp>
        <p:nvSpPr>
          <p:cNvPr id="9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C9BC6B-76D4-4DD8-8223-74F6D4079766}" type="slidenum">
              <a:rPr lang="lt-LT"/>
              <a:pPr>
                <a:defRPr/>
              </a:pPr>
              <a:t>‹#›</a:t>
            </a:fld>
            <a:endParaRPr lang="lt-LT" dirty="0"/>
          </a:p>
        </p:txBody>
      </p:sp>
    </p:spTree>
  </p:cSld>
  <p:clrMapOvr>
    <a:masterClrMapping/>
  </p:clrMapOvr>
  <p:transition spd="slow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ušč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4D83D9F-9017-4A5F-A531-F8386826B0CD}" type="datetime1">
              <a:rPr lang="lt-LT" smtClean="0"/>
              <a:t>2014.08.21</a:t>
            </a:fld>
            <a:endParaRPr lang="lt-LT" dirty="0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lt-LT" smtClean="0"/>
              <a:t>Taujėnų gimnazija</a:t>
            </a:r>
            <a:endParaRPr lang="lt-LT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1485419-AA4E-41D6-845C-F018E516289D}" type="slidenum">
              <a:rPr lang="lt-LT"/>
              <a:pPr>
                <a:defRPr/>
              </a:pPr>
              <a:t>‹#›</a:t>
            </a:fld>
            <a:endParaRPr lang="lt-LT" dirty="0"/>
          </a:p>
        </p:txBody>
      </p:sp>
    </p:spTree>
  </p:cSld>
  <p:clrMapOvr>
    <a:masterClrMapping/>
  </p:clrMapOvr>
  <p:transition spd="slow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uriny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4579" y="1678195"/>
            <a:ext cx="3422483" cy="1886921"/>
          </a:xfrm>
        </p:spPr>
        <p:txBody>
          <a:bodyPr anchor="b"/>
          <a:lstStyle>
            <a:lvl1pPr algn="l">
              <a:defRPr sz="2800" b="0"/>
            </a:lvl1pPr>
          </a:lstStyle>
          <a:p>
            <a:r>
              <a:rPr lang="lt-LT" smtClean="0"/>
              <a:t>Spustelėję redag. ruoš. pavad. stilių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2001" y="559398"/>
            <a:ext cx="4116667" cy="5566765"/>
          </a:xfrm>
        </p:spPr>
        <p:txBody>
          <a:bodyPr anchor="ctr"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34579" y="3603812"/>
            <a:ext cx="3411725" cy="2517289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B737A0-8C4B-4898-ADA4-677ADB760376}" type="datetime1">
              <a:rPr lang="lt-LT" smtClean="0"/>
              <a:t>2014.08.21</a:t>
            </a:fld>
            <a:endParaRPr lang="lt-LT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lt-LT" smtClean="0"/>
              <a:t>Taujėnų gimnazija</a:t>
            </a:r>
            <a:endParaRPr lang="lt-LT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C0FECDE-E438-4B4D-9874-71451238AFDE}" type="slidenum">
              <a:rPr lang="lt-LT"/>
              <a:pPr>
                <a:defRPr/>
              </a:pPr>
              <a:t>‹#›</a:t>
            </a:fld>
            <a:endParaRPr lang="lt-LT" dirty="0"/>
          </a:p>
        </p:txBody>
      </p:sp>
    </p:spTree>
  </p:cSld>
  <p:clrMapOvr>
    <a:masterClrMapping/>
  </p:clrMapOvr>
  <p:transition spd="slow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aveikslėli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731" y="4668818"/>
            <a:ext cx="7767021" cy="644729"/>
          </a:xfrm>
        </p:spPr>
        <p:txBody>
          <a:bodyPr anchor="b"/>
          <a:lstStyle>
            <a:lvl1pPr algn="ctr">
              <a:defRPr sz="2800" b="0"/>
            </a:lvl1pPr>
          </a:lstStyle>
          <a:p>
            <a:r>
              <a:rPr lang="lt-LT" smtClean="0"/>
              <a:t>Spustelėję redag. ruoš. pavad. stilių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240000">
            <a:off x="2183792" y="666965"/>
            <a:ext cx="4772156" cy="3598016"/>
          </a:xfr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24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lt-LT" noProof="0" dirty="0" smtClean="0"/>
              <a:t>Spustelėkite </a:t>
            </a:r>
            <a:r>
              <a:rPr lang="lt-LT" noProof="0" dirty="0" err="1" smtClean="0"/>
              <a:t>piktogr</a:t>
            </a:r>
            <a:r>
              <a:rPr lang="lt-LT" noProof="0" dirty="0" smtClean="0"/>
              <a:t>. norėdami įtraukti pav.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8489" y="5324306"/>
            <a:ext cx="7756264" cy="804862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D306B3-B463-4E92-A7AE-F4976B6E58BF}" type="datetime1">
              <a:rPr lang="lt-LT" smtClean="0"/>
              <a:t>2014.08.21</a:t>
            </a:fld>
            <a:endParaRPr lang="lt-LT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lt-LT" smtClean="0"/>
              <a:t>Taujėnų gimnazija</a:t>
            </a:r>
            <a:endParaRPr lang="lt-LT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49547BD-6E07-4B77-8884-3A50498C24A4}" type="slidenum">
              <a:rPr lang="lt-LT"/>
              <a:pPr>
                <a:defRPr/>
              </a:pPr>
              <a:t>‹#›</a:t>
            </a:fld>
            <a:endParaRPr lang="lt-LT" dirty="0"/>
          </a:p>
        </p:txBody>
      </p:sp>
    </p:spTree>
  </p:cSld>
  <p:clrMapOvr>
    <a:masterClrMapping/>
  </p:clrMapOvr>
  <p:transition spd="slow"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Pavadinimas ir vertikalus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10"/>
          <p:cNvGrpSpPr>
            <a:grpSpLocks/>
          </p:cNvGrpSpPr>
          <p:nvPr/>
        </p:nvGrpSpPr>
        <p:grpSpPr bwMode="auto">
          <a:xfrm>
            <a:off x="1173163" y="1392238"/>
            <a:ext cx="6778625" cy="923925"/>
            <a:chOff x="1172584" y="1381459"/>
            <a:chExt cx="6779110" cy="923330"/>
          </a:xfrm>
        </p:grpSpPr>
        <p:sp>
          <p:nvSpPr>
            <p:cNvPr id="5" name="TextBox 14"/>
            <p:cNvSpPr txBox="1"/>
            <p:nvPr/>
          </p:nvSpPr>
          <p:spPr>
            <a:xfrm>
              <a:off x="4147772" y="1381459"/>
              <a:ext cx="876363" cy="923330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5400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  <a:cs typeface="+mn-cs"/>
                </a:rPr>
                <a:t></a:t>
              </a:r>
            </a:p>
          </p:txBody>
        </p:sp>
        <p:cxnSp>
          <p:nvCxnSpPr>
            <p:cNvPr id="6" name="Straight Connector 15"/>
            <p:cNvCxnSpPr/>
            <p:nvPr/>
          </p:nvCxnSpPr>
          <p:spPr>
            <a:xfrm rot="10800000">
              <a:off x="1172584" y="1925620"/>
              <a:ext cx="3119660" cy="1587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Connector 16"/>
            <p:cNvCxnSpPr/>
            <p:nvPr/>
          </p:nvCxnSpPr>
          <p:spPr>
            <a:xfrm rot="10800000">
              <a:off x="4832033" y="1922447"/>
              <a:ext cx="3119661" cy="1587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Spustelėję redag. ruoš. pavad. stilių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8B394C-83D0-44FC-A4C0-3B89F1FC42CF}" type="datetime1">
              <a:rPr lang="lt-LT" smtClean="0"/>
              <a:t>2014.08.21</a:t>
            </a:fld>
            <a:endParaRPr lang="lt-LT"/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lt-LT" smtClean="0"/>
              <a:t>Taujėnų gimnazija</a:t>
            </a:r>
            <a:endParaRPr lang="lt-LT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738FEAC-BE68-4E8E-BE78-FAC804BC4FF5}" type="slidenum">
              <a:rPr lang="lt-LT"/>
              <a:pPr>
                <a:defRPr/>
              </a:pPr>
              <a:t>‹#›</a:t>
            </a:fld>
            <a:endParaRPr lang="lt-LT"/>
          </a:p>
        </p:txBody>
      </p:sp>
    </p:spTree>
  </p:cSld>
  <p:clrMapOvr>
    <a:masterClrMapping/>
  </p:clrMapOvr>
  <p:transition spd="slow"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us pavadinimas ir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10"/>
          <p:cNvGrpSpPr>
            <a:grpSpLocks/>
          </p:cNvGrpSpPr>
          <p:nvPr/>
        </p:nvGrpSpPr>
        <p:grpSpPr bwMode="auto">
          <a:xfrm rot="5400000">
            <a:off x="3908425" y="2881313"/>
            <a:ext cx="5481637" cy="922338"/>
            <a:chOff x="1815339" y="1381459"/>
            <a:chExt cx="5480154" cy="923330"/>
          </a:xfrm>
        </p:grpSpPr>
        <p:sp>
          <p:nvSpPr>
            <p:cNvPr id="5" name="TextBox 11"/>
            <p:cNvSpPr txBox="1"/>
            <p:nvPr/>
          </p:nvSpPr>
          <p:spPr>
            <a:xfrm>
              <a:off x="4146745" y="1381458"/>
              <a:ext cx="877650" cy="923330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5400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  <a:cs typeface="+mn-cs"/>
                </a:rPr>
                <a:t></a:t>
              </a:r>
            </a:p>
          </p:txBody>
        </p:sp>
        <p:cxnSp>
          <p:nvCxnSpPr>
            <p:cNvPr id="6" name="Straight Connector 12"/>
            <p:cNvCxnSpPr/>
            <p:nvPr/>
          </p:nvCxnSpPr>
          <p:spPr>
            <a:xfrm flipH="1" flipV="1">
              <a:off x="1815339" y="1924967"/>
              <a:ext cx="2469482" cy="1590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Connector 13"/>
            <p:cNvCxnSpPr/>
            <p:nvPr/>
          </p:nvCxnSpPr>
          <p:spPr>
            <a:xfrm rot="10800000">
              <a:off x="4826011" y="1928146"/>
              <a:ext cx="2469482" cy="1590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66560" y="559398"/>
            <a:ext cx="1678193" cy="5566765"/>
          </a:xfrm>
        </p:spPr>
        <p:txBody>
          <a:bodyPr vert="eaVert"/>
          <a:lstStyle/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8488" y="849854"/>
            <a:ext cx="5507917" cy="5023821"/>
          </a:xfrm>
        </p:spPr>
        <p:txBody>
          <a:bodyPr vert="eaVert"/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BEA141-EA00-4D23-90BC-323DE152A2C3}" type="datetime1">
              <a:rPr lang="lt-LT" smtClean="0"/>
              <a:t>2014.08.21</a:t>
            </a:fld>
            <a:endParaRPr lang="lt-LT"/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lt-LT" smtClean="0"/>
              <a:t>Taujėnų gimnazija</a:t>
            </a:r>
            <a:endParaRPr lang="lt-LT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6320561-FB10-4778-B985-FB55F0B7390E}" type="slidenum">
              <a:rPr lang="lt-LT"/>
              <a:pPr>
                <a:defRPr/>
              </a:pPr>
              <a:t>‹#›</a:t>
            </a:fld>
            <a:endParaRPr lang="lt-LT"/>
          </a:p>
        </p:txBody>
      </p:sp>
    </p:spTree>
  </p:cSld>
  <p:clrMapOvr>
    <a:masterClrMapping/>
  </p:clrMapOvr>
  <p:transition spd="slow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83000">
                <a:schemeClr val="bg1">
                  <a:alpha val="11000"/>
                </a:schemeClr>
              </a:gs>
              <a:gs pos="100000">
                <a:schemeClr val="bg2">
                  <a:lumMod val="75000"/>
                  <a:alpha val="23000"/>
                </a:schemeClr>
              </a:gs>
            </a:gsLst>
            <a:path path="rect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688975" y="569913"/>
            <a:ext cx="7756525" cy="1054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lt-LT" smtClean="0"/>
              <a:t>Spustelėję redag. ruoš. pavad. stilių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98500" y="2247900"/>
            <a:ext cx="7747000" cy="3878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60363" y="616108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2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3F8F5E2B-F470-45DB-A626-8FB6058448AD}" type="datetime1">
              <a:rPr lang="lt-LT" smtClean="0"/>
              <a:t>2014.08.21</a:t>
            </a:fld>
            <a:endParaRPr lang="lt-LT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161088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2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lt-LT" smtClean="0"/>
              <a:t>Taujėnų gimnazija</a:t>
            </a:r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638925" y="616108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2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A973C718-E812-4470-8117-4FEA30C1608F}" type="slidenum">
              <a:rPr lang="lt-LT"/>
              <a:pPr>
                <a:defRPr/>
              </a:pPr>
              <a:t>‹#›</a:t>
            </a:fld>
            <a:endParaRPr lang="lt-LT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4" r:id="rId1"/>
    <p:sldLayoutId id="2147483745" r:id="rId2"/>
    <p:sldLayoutId id="2147483746" r:id="rId3"/>
    <p:sldLayoutId id="2147483747" r:id="rId4"/>
    <p:sldLayoutId id="2147483748" r:id="rId5"/>
    <p:sldLayoutId id="2147483749" r:id="rId6"/>
    <p:sldLayoutId id="2147483743" r:id="rId7"/>
    <p:sldLayoutId id="2147483742" r:id="rId8"/>
    <p:sldLayoutId id="2147483741" r:id="rId9"/>
    <p:sldLayoutId id="2147483750" r:id="rId10"/>
    <p:sldLayoutId id="2147483751" r:id="rId11"/>
  </p:sldLayoutIdLst>
  <p:transition spd="slow">
    <p:fade/>
  </p:transition>
  <p:hf sldNum="0"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5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5400">
          <a:solidFill>
            <a:schemeClr val="tx2"/>
          </a:solidFill>
          <a:latin typeface="Book Antiqua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5400">
          <a:solidFill>
            <a:schemeClr val="tx2"/>
          </a:solidFill>
          <a:latin typeface="Book Antiqua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5400">
          <a:solidFill>
            <a:schemeClr val="tx2"/>
          </a:solidFill>
          <a:latin typeface="Book Antiqua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5400">
          <a:solidFill>
            <a:schemeClr val="tx2"/>
          </a:solidFill>
          <a:latin typeface="Book Antiqua" pitchFamily="18" charset="0"/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65125" indent="-3651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"/>
        <a:defRPr sz="2400" kern="1200">
          <a:solidFill>
            <a:srgbClr val="262626"/>
          </a:solidFill>
          <a:latin typeface="+mn-lt"/>
          <a:ea typeface="+mn-ea"/>
          <a:cs typeface="+mn-cs"/>
        </a:defRPr>
      </a:lvl1pPr>
      <a:lvl2pPr marL="776288" indent="-3651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"/>
        <a:defRPr sz="2200" kern="1200">
          <a:solidFill>
            <a:srgbClr val="262626"/>
          </a:solidFill>
          <a:latin typeface="+mn-lt"/>
          <a:ea typeface="+mn-ea"/>
          <a:cs typeface="+mn-cs"/>
        </a:defRPr>
      </a:lvl2pPr>
      <a:lvl3pPr marL="1143000" indent="-3651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"/>
        <a:defRPr sz="2000" kern="1200">
          <a:solidFill>
            <a:srgbClr val="262626"/>
          </a:solidFill>
          <a:latin typeface="+mn-lt"/>
          <a:ea typeface="+mn-ea"/>
          <a:cs typeface="+mn-cs"/>
        </a:defRPr>
      </a:lvl3pPr>
      <a:lvl4pPr marL="1508125" indent="-31908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"/>
        <a:defRPr kern="1200">
          <a:solidFill>
            <a:srgbClr val="262626"/>
          </a:solidFill>
          <a:latin typeface="+mn-lt"/>
          <a:ea typeface="+mn-ea"/>
          <a:cs typeface="+mn-cs"/>
        </a:defRPr>
      </a:lvl4pPr>
      <a:lvl5pPr marL="1828800" indent="-31908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"/>
        <a:defRPr sz="1600" kern="1200">
          <a:solidFill>
            <a:srgbClr val="262626"/>
          </a:solidFill>
          <a:latin typeface="+mn-lt"/>
          <a:ea typeface="+mn-ea"/>
          <a:cs typeface="+mn-cs"/>
        </a:defRPr>
      </a:lvl5pPr>
      <a:lvl6pPr marL="214884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46888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78892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10896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ctrTitle"/>
          </p:nvPr>
        </p:nvSpPr>
        <p:spPr>
          <a:xfrm>
            <a:off x="899592" y="620688"/>
            <a:ext cx="7560840" cy="2499031"/>
          </a:xfrm>
        </p:spPr>
        <p:txBody>
          <a:bodyPr rtlCol="0"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lt-LT" b="1" dirty="0" smtClean="0"/>
              <a:t>KRISTIJONAS DONELAITIS</a:t>
            </a:r>
            <a:endParaRPr lang="lt-LT" b="1" dirty="0"/>
          </a:p>
        </p:txBody>
      </p:sp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1692275" y="4322763"/>
            <a:ext cx="5472113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lt-LT" sz="4000" dirty="0"/>
              <a:t>Gyvenimas ir kūryba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779912" y="5373216"/>
            <a:ext cx="25922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dirty="0" smtClean="0"/>
              <a:t>Agnė Juškaitė</a:t>
            </a:r>
            <a:endParaRPr lang="lt-LT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lt-LT" smtClean="0"/>
              <a:t>Taujėnų gimnazija</a:t>
            </a:r>
            <a:endParaRPr lang="lt-LT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urinio vietos rezervavimo ženklas 1"/>
          <p:cNvSpPr>
            <a:spLocks noGrp="1"/>
          </p:cNvSpPr>
          <p:nvPr>
            <p:ph idx="1"/>
          </p:nvPr>
        </p:nvSpPr>
        <p:spPr>
          <a:xfrm>
            <a:off x="395288" y="2997200"/>
            <a:ext cx="4752975" cy="2652713"/>
          </a:xfrm>
        </p:spPr>
        <p:txBody>
          <a:bodyPr/>
          <a:lstStyle/>
          <a:p>
            <a:pPr eaLnBrk="1" hangingPunct="1"/>
            <a:r>
              <a:rPr lang="lt-LT" smtClean="0"/>
              <a:t> </a:t>
            </a:r>
            <a:r>
              <a:rPr lang="lt-LT" sz="2800" smtClean="0"/>
              <a:t>Gimė 1714 m. sausio 1 d.</a:t>
            </a:r>
          </a:p>
          <a:p>
            <a:pPr eaLnBrk="1" hangingPunct="1">
              <a:buFont typeface="Wingdings" pitchFamily="2" charset="2"/>
              <a:buNone/>
            </a:pPr>
            <a:r>
              <a:rPr lang="lt-LT" sz="2800" smtClean="0">
                <a:latin typeface="Arial" charset="0"/>
              </a:rPr>
              <a:t>	</a:t>
            </a:r>
            <a:r>
              <a:rPr lang="lt-LT" sz="2800" smtClean="0"/>
              <a:t> Lazdynėliuose (Kaliningrado sritis, buvusi </a:t>
            </a:r>
            <a:r>
              <a:rPr lang="lt-LT" sz="2800" smtClean="0">
                <a:latin typeface="Arial" charset="0"/>
              </a:rPr>
              <a:t>M</a:t>
            </a:r>
            <a:r>
              <a:rPr lang="lt-LT" sz="2800" smtClean="0"/>
              <a:t>ažosios Lietuvos gyvenvietė).</a:t>
            </a:r>
          </a:p>
        </p:txBody>
      </p:sp>
      <p:sp>
        <p:nvSpPr>
          <p:cNvPr id="14338" name="Antraštė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lt-LT" smtClean="0"/>
              <a:t>Gyvenimo pradžia</a:t>
            </a:r>
          </a:p>
        </p:txBody>
      </p:sp>
      <p:pic>
        <p:nvPicPr>
          <p:cNvPr id="14339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364163" y="2276475"/>
            <a:ext cx="2952750" cy="3819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lt-LT" smtClean="0"/>
              <a:t>Taujėnų gimnazija</a:t>
            </a:r>
            <a:endParaRPr lang="lt-LT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75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75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urinio vietos rezervavimo ženklas 1"/>
          <p:cNvSpPr>
            <a:spLocks noGrp="1"/>
          </p:cNvSpPr>
          <p:nvPr>
            <p:ph idx="1"/>
          </p:nvPr>
        </p:nvSpPr>
        <p:spPr>
          <a:xfrm>
            <a:off x="539750" y="2247900"/>
            <a:ext cx="8208963" cy="3878263"/>
          </a:xfrm>
        </p:spPr>
        <p:txBody>
          <a:bodyPr/>
          <a:lstStyle/>
          <a:p>
            <a:pPr eaLnBrk="1" hangingPunct="1"/>
            <a:r>
              <a:rPr lang="lt-LT" sz="2800" smtClean="0"/>
              <a:t> Gimė daugiavaikėje šeimoje.</a:t>
            </a:r>
          </a:p>
          <a:p>
            <a:pPr eaLnBrk="1" hangingPunct="1"/>
            <a:r>
              <a:rPr lang="lt-LT" sz="2800" smtClean="0"/>
              <a:t> Tėvai buvo laisvi valstiečiai</a:t>
            </a:r>
            <a:r>
              <a:rPr lang="lt-LT" sz="2800" smtClean="0">
                <a:latin typeface="Arial" charset="0"/>
              </a:rPr>
              <a:t>, </a:t>
            </a:r>
            <a:r>
              <a:rPr lang="lt-LT" sz="2800" smtClean="0"/>
              <a:t>todėl ir K. </a:t>
            </a:r>
            <a:r>
              <a:rPr lang="lt-LT" sz="2800" smtClean="0">
                <a:latin typeface="Arial" charset="0"/>
              </a:rPr>
              <a:t>  </a:t>
            </a:r>
            <a:r>
              <a:rPr lang="lt-LT" sz="2800" smtClean="0"/>
              <a:t>Donelaičiui neteko patirti baudžiavos siaubų.</a:t>
            </a:r>
          </a:p>
          <a:p>
            <a:pPr eaLnBrk="1" hangingPunct="1"/>
            <a:r>
              <a:rPr lang="lt-LT" sz="2800" smtClean="0"/>
              <a:t> Gyveno gana skurdžiai.</a:t>
            </a:r>
          </a:p>
          <a:p>
            <a:pPr eaLnBrk="1" hangingPunct="1"/>
            <a:r>
              <a:rPr lang="lt-LT" sz="2800" smtClean="0"/>
              <a:t> Kai Kristijonui buvo viso labo tik 6 m., mirė jo tėvas, palikęs motiną su 7 vaikais. </a:t>
            </a:r>
          </a:p>
          <a:p>
            <a:pPr eaLnBrk="1" hangingPunct="1"/>
            <a:r>
              <a:rPr lang="lt-LT" sz="2800" smtClean="0"/>
              <a:t> Šeima buvo darbšti, mechanikų ir meistrų.</a:t>
            </a:r>
          </a:p>
        </p:txBody>
      </p:sp>
      <p:sp>
        <p:nvSpPr>
          <p:cNvPr id="15362" name="Antraštė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lt-LT" smtClean="0"/>
              <a:t>Šeima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lt-LT" smtClean="0"/>
              <a:t>Taujėnų gimnazija</a:t>
            </a:r>
            <a:endParaRPr lang="lt-LT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75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75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75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75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75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75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75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urinio vietos rezervavimo ženklas 1"/>
          <p:cNvSpPr>
            <a:spLocks noGrp="1"/>
          </p:cNvSpPr>
          <p:nvPr>
            <p:ph idx="1"/>
          </p:nvPr>
        </p:nvSpPr>
        <p:spPr>
          <a:xfrm>
            <a:off x="684213" y="2060575"/>
            <a:ext cx="7747000" cy="3878263"/>
          </a:xfrm>
        </p:spPr>
        <p:txBody>
          <a:bodyPr/>
          <a:lstStyle/>
          <a:p>
            <a:pPr marL="0" indent="0" eaLnBrk="1" hangingPunct="1">
              <a:buFont typeface="Wingdings" pitchFamily="2" charset="2"/>
              <a:buNone/>
            </a:pPr>
            <a:r>
              <a:rPr lang="lt-LT" sz="2800" smtClean="0"/>
              <a:t>Nors pasirinko kunigo mokslus, bet nevengė ir kitokių darbų:</a:t>
            </a:r>
          </a:p>
          <a:p>
            <a:pPr marL="0" indent="0" eaLnBrk="1" hangingPunct="1"/>
            <a:r>
              <a:rPr lang="lt-LT" smtClean="0"/>
              <a:t> Buvo gabus mechanikas, mėgėjas dirbti barometrus, laikrodžius, šlifuoti stiklus,</a:t>
            </a:r>
          </a:p>
          <a:p>
            <a:pPr marL="0" indent="0" eaLnBrk="1" hangingPunct="1"/>
            <a:r>
              <a:rPr lang="lt-LT" smtClean="0"/>
              <a:t> Padarė antrąjį Prūsijoje fortepijoną,</a:t>
            </a:r>
          </a:p>
          <a:p>
            <a:pPr marL="0" indent="0" eaLnBrk="1" hangingPunct="1"/>
            <a:r>
              <a:rPr lang="lt-LT" smtClean="0"/>
              <a:t> Užveisė sodą.</a:t>
            </a:r>
          </a:p>
          <a:p>
            <a:pPr marL="0" indent="0" eaLnBrk="1" hangingPunct="1"/>
            <a:endParaRPr lang="lt-LT" smtClean="0"/>
          </a:p>
        </p:txBody>
      </p:sp>
      <p:sp>
        <p:nvSpPr>
          <p:cNvPr id="16386" name="Antraštė 2"/>
          <p:cNvSpPr>
            <a:spLocks noGrp="1"/>
          </p:cNvSpPr>
          <p:nvPr>
            <p:ph type="title"/>
          </p:nvPr>
        </p:nvSpPr>
        <p:spPr>
          <a:xfrm>
            <a:off x="684213" y="549275"/>
            <a:ext cx="7756525" cy="1054100"/>
          </a:xfrm>
        </p:spPr>
        <p:txBody>
          <a:bodyPr/>
          <a:lstStyle/>
          <a:p>
            <a:pPr eaLnBrk="1" hangingPunct="1"/>
            <a:r>
              <a:rPr lang="lt-LT" smtClean="0"/>
              <a:t> Gabumai</a:t>
            </a:r>
          </a:p>
        </p:txBody>
      </p:sp>
      <p:pic>
        <p:nvPicPr>
          <p:cNvPr id="16387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27088" y="4741863"/>
            <a:ext cx="7813675" cy="2116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lt-LT" smtClean="0"/>
              <a:t>Taujėnų gimnazija</a:t>
            </a:r>
            <a:endParaRPr lang="lt-LT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urinio vietos rezervavimo ženklas 1"/>
          <p:cNvSpPr>
            <a:spLocks noGrp="1"/>
          </p:cNvSpPr>
          <p:nvPr>
            <p:ph idx="1"/>
          </p:nvPr>
        </p:nvSpPr>
        <p:spPr>
          <a:xfrm>
            <a:off x="755650" y="2276475"/>
            <a:ext cx="7745413" cy="4381500"/>
          </a:xfrm>
        </p:spPr>
        <p:txBody>
          <a:bodyPr/>
          <a:lstStyle/>
          <a:p>
            <a:pPr marL="0" indent="0" eaLnBrk="1" hangingPunct="1">
              <a:buFont typeface="Wingdings" pitchFamily="2" charset="2"/>
              <a:buNone/>
            </a:pPr>
            <a:r>
              <a:rPr lang="lt-LT" smtClean="0"/>
              <a:t> </a:t>
            </a:r>
            <a:r>
              <a:rPr lang="lt-LT" sz="2800" smtClean="0"/>
              <a:t>Nuo 1732 m. mokėsi Karaliaučiaus keturklasėje katedros mokykloje  ir gyveno beturčių bendrabutyje. Už gautą nakvynę ir išlaikymą privalėjo giedoti bažnyčios chore, laidoti numirėlius ir atlikti įvairius buities darbus. </a:t>
            </a:r>
          </a:p>
        </p:txBody>
      </p:sp>
      <p:sp>
        <p:nvSpPr>
          <p:cNvPr id="17410" name="Antraštė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lt-LT" smtClean="0"/>
              <a:t>Mokslas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lt-LT" smtClean="0"/>
              <a:t>Taujėnų gimnazija</a:t>
            </a:r>
            <a:endParaRPr lang="lt-LT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urinio vietos rezervavimo ženklas 1"/>
          <p:cNvSpPr>
            <a:spLocks noGrp="1"/>
          </p:cNvSpPr>
          <p:nvPr>
            <p:ph idx="1"/>
          </p:nvPr>
        </p:nvSpPr>
        <p:spPr>
          <a:xfrm>
            <a:off x="3563938" y="2205038"/>
            <a:ext cx="5580062" cy="4352925"/>
          </a:xfrm>
        </p:spPr>
        <p:txBody>
          <a:bodyPr/>
          <a:lstStyle/>
          <a:p>
            <a:pPr eaLnBrk="1" hangingPunct="1"/>
            <a:r>
              <a:rPr lang="lt-LT" sz="2800" smtClean="0"/>
              <a:t>1736 m. įstojo į Karaliaučiaus universitetą, Teologijos fakultetą. </a:t>
            </a:r>
          </a:p>
          <a:p>
            <a:pPr eaLnBrk="1" hangingPunct="1"/>
            <a:r>
              <a:rPr lang="lt-LT" sz="2800" smtClean="0"/>
              <a:t>Studijavo prancūzų, lotynų, graikų, hebrajų kalbas. </a:t>
            </a:r>
          </a:p>
          <a:p>
            <a:pPr eaLnBrk="1" hangingPunct="1"/>
            <a:r>
              <a:rPr lang="lt-LT" sz="2800" smtClean="0"/>
              <a:t>Taip pat lankė Lietuvių kalbos seminarą, kuris rengė gerai lietuvių kalbą mokančius mokytojus ir pamokslininkus.</a:t>
            </a:r>
          </a:p>
          <a:p>
            <a:pPr eaLnBrk="1" hangingPunct="1"/>
            <a:endParaRPr lang="lt-LT" sz="2800" smtClean="0"/>
          </a:p>
        </p:txBody>
      </p:sp>
      <p:sp>
        <p:nvSpPr>
          <p:cNvPr id="18434" name="Antraštė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lt-LT" smtClean="0"/>
              <a:t>Mokslas</a:t>
            </a:r>
          </a:p>
        </p:txBody>
      </p:sp>
      <p:pic>
        <p:nvPicPr>
          <p:cNvPr id="18435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95288" y="2133600"/>
            <a:ext cx="3028950" cy="426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lt-LT" smtClean="0"/>
              <a:t>Taujėnų gimnazija</a:t>
            </a:r>
            <a:endParaRPr lang="lt-LT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urinio vietos rezervavimo ženklas 1"/>
          <p:cNvSpPr>
            <a:spLocks noGrp="1"/>
          </p:cNvSpPr>
          <p:nvPr>
            <p:ph idx="1"/>
          </p:nvPr>
        </p:nvSpPr>
        <p:spPr>
          <a:xfrm>
            <a:off x="684213" y="2060575"/>
            <a:ext cx="7747000" cy="3878263"/>
          </a:xfrm>
        </p:spPr>
        <p:txBody>
          <a:bodyPr/>
          <a:lstStyle/>
          <a:p>
            <a:pPr eaLnBrk="1" hangingPunct="1"/>
            <a:r>
              <a:rPr lang="lt-LT" sz="2800" smtClean="0"/>
              <a:t>1740 m. baigė universitetą ir buvo paskirtas į Stalupėnus mokytojo padėjėju. Taip pat užėmė bažnytinio choro vadovo ir vargonininko pareigas .</a:t>
            </a:r>
          </a:p>
          <a:p>
            <a:pPr eaLnBrk="1" hangingPunct="1"/>
            <a:r>
              <a:rPr lang="lt-LT" sz="2800" smtClean="0"/>
              <a:t>1742 m. tapo Stalupėnų mokyklos rektoriumi.</a:t>
            </a:r>
          </a:p>
          <a:p>
            <a:pPr eaLnBrk="1" hangingPunct="1"/>
            <a:r>
              <a:rPr lang="lt-LT" sz="2800" smtClean="0"/>
              <a:t> </a:t>
            </a:r>
            <a:r>
              <a:rPr lang="fi-FI" sz="2800" smtClean="0"/>
              <a:t>1743 m. pakviestas pastoriauti į Tolminkiemį.</a:t>
            </a:r>
            <a:endParaRPr lang="lt-LT" sz="2800" smtClean="0"/>
          </a:p>
          <a:p>
            <a:pPr eaLnBrk="1" hangingPunct="1"/>
            <a:r>
              <a:rPr lang="lt-LT" sz="2800" smtClean="0"/>
              <a:t>Išlaikęs egzaminus gavo pastoriaus vietą ir Tolminkiemyje gyveno 37 m., iki pat mirties.</a:t>
            </a:r>
          </a:p>
        </p:txBody>
      </p:sp>
      <p:sp>
        <p:nvSpPr>
          <p:cNvPr id="19458" name="Antraštė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lt-LT" smtClean="0"/>
              <a:t>Darbas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lt-LT" smtClean="0"/>
              <a:t>Taujėnų gimnazija</a:t>
            </a:r>
            <a:endParaRPr lang="lt-LT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75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75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75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75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75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urinio vietos rezervavimo ženklas 1"/>
          <p:cNvSpPr>
            <a:spLocks noGrp="1"/>
          </p:cNvSpPr>
          <p:nvPr>
            <p:ph idx="1"/>
          </p:nvPr>
        </p:nvSpPr>
        <p:spPr>
          <a:xfrm>
            <a:off x="395288" y="2205038"/>
            <a:ext cx="4681537" cy="3921125"/>
          </a:xfrm>
        </p:spPr>
        <p:txBody>
          <a:bodyPr/>
          <a:lstStyle/>
          <a:p>
            <a:pPr eaLnBrk="1" hangingPunct="1"/>
            <a:r>
              <a:rPr lang="lt-LT" sz="2800" smtClean="0"/>
              <a:t>1744 m. vedė Stalupėnų mokyklos vedėjo našlę Oną Reginą Olefant. </a:t>
            </a:r>
          </a:p>
          <a:p>
            <a:pPr eaLnBrk="1" hangingPunct="1"/>
            <a:r>
              <a:rPr lang="lt-LT" sz="2800" smtClean="0"/>
              <a:t>Vaikų nesusilaukė, o pats rašytojas guodėsi, kad su mažu atlyginimu būtų sunkiai įmanoma užauginti vaikus.</a:t>
            </a:r>
          </a:p>
        </p:txBody>
      </p:sp>
      <p:sp>
        <p:nvSpPr>
          <p:cNvPr id="20482" name="Antraštė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lt-LT" smtClean="0"/>
              <a:t>Šeima</a:t>
            </a:r>
          </a:p>
        </p:txBody>
      </p:sp>
      <p:pic>
        <p:nvPicPr>
          <p:cNvPr id="20483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3800" y="2349500"/>
            <a:ext cx="3889375" cy="337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lt-LT" smtClean="0"/>
              <a:t>Taujėnų gimnazija</a:t>
            </a:r>
            <a:endParaRPr lang="lt-LT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75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75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urinio vietos rezervavimo ženklas 1"/>
          <p:cNvSpPr>
            <a:spLocks noGrp="1"/>
          </p:cNvSpPr>
          <p:nvPr>
            <p:ph idx="1"/>
          </p:nvPr>
        </p:nvSpPr>
        <p:spPr>
          <a:xfrm>
            <a:off x="539750" y="1773238"/>
            <a:ext cx="5168900" cy="3849687"/>
          </a:xfrm>
        </p:spPr>
        <p:txBody>
          <a:bodyPr/>
          <a:lstStyle/>
          <a:p>
            <a:pPr marL="0" indent="0" eaLnBrk="1" hangingPunct="1">
              <a:buFont typeface="Wingdings" pitchFamily="2" charset="2"/>
              <a:buNone/>
            </a:pPr>
            <a:endParaRPr lang="lt-LT" smtClean="0"/>
          </a:p>
          <a:p>
            <a:pPr marL="0" indent="0" eaLnBrk="1" hangingPunct="1"/>
            <a:r>
              <a:rPr lang="lt-LT" sz="2800" smtClean="0"/>
              <a:t> Temperamentingas,</a:t>
            </a:r>
          </a:p>
          <a:p>
            <a:pPr marL="0" indent="0" eaLnBrk="1" hangingPunct="1"/>
            <a:r>
              <a:rPr lang="lt-LT" sz="2800" smtClean="0"/>
              <a:t> Jautraus charakterio,</a:t>
            </a:r>
          </a:p>
          <a:p>
            <a:pPr marL="0" indent="0" eaLnBrk="1" hangingPunct="1"/>
            <a:r>
              <a:rPr lang="lt-LT" sz="2800" smtClean="0"/>
              <a:t> Altruistas (kitų labui pasiaukojantis žmogus),</a:t>
            </a:r>
          </a:p>
          <a:p>
            <a:pPr marL="0" indent="0" eaLnBrk="1" hangingPunct="1"/>
            <a:r>
              <a:rPr lang="lt-LT" sz="2800" smtClean="0"/>
              <a:t> Draugiškas ir sąžiningas, </a:t>
            </a:r>
          </a:p>
          <a:p>
            <a:pPr marL="0" indent="0" eaLnBrk="1" hangingPunct="1"/>
            <a:r>
              <a:rPr lang="lt-LT" sz="2800" smtClean="0"/>
              <a:t> Aukštos moralės žmogus,</a:t>
            </a:r>
          </a:p>
          <a:p>
            <a:pPr marL="0" indent="0" eaLnBrk="1" hangingPunct="1"/>
            <a:r>
              <a:rPr lang="lt-LT" sz="2800" smtClean="0"/>
              <a:t> Nusistatęs prieš nuožmius ponus.</a:t>
            </a:r>
          </a:p>
          <a:p>
            <a:pPr marL="0" indent="0" eaLnBrk="1" hangingPunct="1"/>
            <a:endParaRPr lang="lt-LT" smtClean="0"/>
          </a:p>
        </p:txBody>
      </p:sp>
      <p:sp>
        <p:nvSpPr>
          <p:cNvPr id="21506" name="Antraštė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lt-LT" smtClean="0"/>
              <a:t>Asmenybės bruožai</a:t>
            </a:r>
          </a:p>
        </p:txBody>
      </p:sp>
      <p:pic>
        <p:nvPicPr>
          <p:cNvPr id="21507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435600" y="1989138"/>
            <a:ext cx="2981325" cy="4397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lt-LT" smtClean="0"/>
              <a:t>Taujėnų gimnazija</a:t>
            </a:r>
            <a:endParaRPr lang="lt-LT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urinio vietos rezervavimo ženklas 1"/>
          <p:cNvSpPr>
            <a:spLocks noGrp="1"/>
          </p:cNvSpPr>
          <p:nvPr>
            <p:ph idx="1"/>
          </p:nvPr>
        </p:nvSpPr>
        <p:spPr>
          <a:xfrm>
            <a:off x="5435600" y="4508500"/>
            <a:ext cx="2520950" cy="3633788"/>
          </a:xfrm>
        </p:spPr>
        <p:txBody>
          <a:bodyPr/>
          <a:lstStyle/>
          <a:p>
            <a:pPr marL="0" indent="0" algn="ctr" eaLnBrk="1" hangingPunct="1">
              <a:buFont typeface="Wingdings" pitchFamily="2" charset="2"/>
              <a:buNone/>
            </a:pPr>
            <a:r>
              <a:rPr lang="lt-LT" smtClean="0"/>
              <a:t>K. Donelaičio eilėraštis vokiečių kalba.</a:t>
            </a:r>
          </a:p>
        </p:txBody>
      </p:sp>
      <p:sp>
        <p:nvSpPr>
          <p:cNvPr id="22530" name="Turinio vietos rezervavimo ženklas 1"/>
          <p:cNvSpPr txBox="1">
            <a:spLocks/>
          </p:cNvSpPr>
          <p:nvPr/>
        </p:nvSpPr>
        <p:spPr bwMode="auto">
          <a:xfrm>
            <a:off x="1403350" y="2133600"/>
            <a:ext cx="4824413" cy="3776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None/>
            </a:pPr>
            <a:r>
              <a:rPr lang="lt-LT" sz="2800" b="1">
                <a:solidFill>
                  <a:srgbClr val="262626"/>
                </a:solidFill>
              </a:rPr>
              <a:t>Kiekvienam daryti gera</a:t>
            </a:r>
          </a:p>
          <a:p>
            <a:pPr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None/>
            </a:pPr>
            <a:r>
              <a:rPr lang="lt-LT" sz="2800" b="1">
                <a:solidFill>
                  <a:srgbClr val="262626"/>
                </a:solidFill>
              </a:rPr>
              <a:t>Savo darbu ir žodžiu,</a:t>
            </a:r>
          </a:p>
          <a:p>
            <a:pPr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None/>
            </a:pPr>
            <a:r>
              <a:rPr lang="lt-LT" sz="2800" b="1">
                <a:solidFill>
                  <a:srgbClr val="262626"/>
                </a:solidFill>
              </a:rPr>
              <a:t>Visad elgtis taip, kaip dera,</a:t>
            </a:r>
          </a:p>
          <a:p>
            <a:pPr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None/>
            </a:pPr>
            <a:r>
              <a:rPr lang="lt-LT" sz="2800" b="1">
                <a:solidFill>
                  <a:srgbClr val="262626"/>
                </a:solidFill>
              </a:rPr>
              <a:t>Ir teisingas būt geidžiu.</a:t>
            </a:r>
          </a:p>
        </p:txBody>
      </p:sp>
      <p:sp>
        <p:nvSpPr>
          <p:cNvPr id="22531" name="Antraštė 5"/>
          <p:cNvSpPr>
            <a:spLocks noGrp="1"/>
          </p:cNvSpPr>
          <p:nvPr>
            <p:ph type="title"/>
          </p:nvPr>
        </p:nvSpPr>
        <p:spPr>
          <a:xfrm>
            <a:off x="684213" y="549275"/>
            <a:ext cx="7756525" cy="1054100"/>
          </a:xfrm>
        </p:spPr>
        <p:txBody>
          <a:bodyPr/>
          <a:lstStyle/>
          <a:p>
            <a:pPr eaLnBrk="1" hangingPunct="1"/>
            <a:r>
              <a:rPr lang="lt-LT" smtClean="0"/>
              <a:t>Altruistas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lt-LT" smtClean="0"/>
              <a:t>Taujėnų gimnazija</a:t>
            </a:r>
            <a:endParaRPr lang="lt-LT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Turinio vietos rezervavimo ženklas 1"/>
          <p:cNvSpPr>
            <a:spLocks noGrp="1"/>
          </p:cNvSpPr>
          <p:nvPr>
            <p:ph idx="1"/>
          </p:nvPr>
        </p:nvSpPr>
        <p:spPr>
          <a:xfrm>
            <a:off x="827088" y="2247900"/>
            <a:ext cx="7618412" cy="1828800"/>
          </a:xfrm>
        </p:spPr>
        <p:txBody>
          <a:bodyPr/>
          <a:lstStyle/>
          <a:p>
            <a:pPr marL="0" indent="0" eaLnBrk="1" hangingPunct="1">
              <a:buFont typeface="Wingdings" pitchFamily="2" charset="2"/>
              <a:buNone/>
            </a:pPr>
            <a:r>
              <a:rPr lang="lt-LT" sz="2800" smtClean="0"/>
              <a:t>K. Donelaitis save apibūdino taip: </a:t>
            </a:r>
            <a:r>
              <a:rPr lang="lt-LT" sz="2800" b="1" i="1" smtClean="0"/>
              <a:t>„Aš iš prigimties buvau gyvo temperamento ir mokėjau dainuoti bei skambinti savo fortepijonu ir klavesinu, bet skambindamas ir dainuodamas būdavau moralus.‘‘</a:t>
            </a:r>
          </a:p>
          <a:p>
            <a:pPr marL="0" indent="0" eaLnBrk="1" hangingPunct="1"/>
            <a:endParaRPr lang="lt-LT" sz="2800" b="1" i="1" smtClean="0"/>
          </a:p>
          <a:p>
            <a:pPr marL="0" indent="0" eaLnBrk="1" hangingPunct="1"/>
            <a:endParaRPr lang="lt-LT" b="1" i="1" smtClean="0"/>
          </a:p>
          <a:p>
            <a:pPr marL="0" indent="0" eaLnBrk="1" hangingPunct="1"/>
            <a:endParaRPr lang="lt-LT" b="1" i="1" smtClean="0"/>
          </a:p>
        </p:txBody>
      </p:sp>
      <p:sp>
        <p:nvSpPr>
          <p:cNvPr id="23554" name="Antraštė 2"/>
          <p:cNvSpPr>
            <a:spLocks noGrp="1"/>
          </p:cNvSpPr>
          <p:nvPr>
            <p:ph type="title"/>
          </p:nvPr>
        </p:nvSpPr>
        <p:spPr>
          <a:xfrm>
            <a:off x="684213" y="692150"/>
            <a:ext cx="7991475" cy="1296988"/>
          </a:xfrm>
        </p:spPr>
        <p:txBody>
          <a:bodyPr/>
          <a:lstStyle/>
          <a:p>
            <a:pPr eaLnBrk="1" hangingPunct="1"/>
            <a:r>
              <a:rPr lang="lt-LT" smtClean="0"/>
              <a:t>Aukštos moralės žmogus</a:t>
            </a:r>
            <a:br>
              <a:rPr lang="lt-LT" smtClean="0"/>
            </a:br>
            <a:endParaRPr lang="lt-LT" smtClean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lt-LT" smtClean="0"/>
              <a:t>Taujėnų gimnazija</a:t>
            </a:r>
            <a:endParaRPr lang="lt-LT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Turinio vietos rezervavimo ženklas 1"/>
          <p:cNvSpPr>
            <a:spLocks noGrp="1"/>
          </p:cNvSpPr>
          <p:nvPr>
            <p:ph idx="1"/>
          </p:nvPr>
        </p:nvSpPr>
        <p:spPr>
          <a:xfrm>
            <a:off x="900113" y="2276475"/>
            <a:ext cx="7559675" cy="2016125"/>
          </a:xfrm>
        </p:spPr>
        <p:txBody>
          <a:bodyPr/>
          <a:lstStyle/>
          <a:p>
            <a:pPr marL="0" indent="0" eaLnBrk="1" hangingPunct="1">
              <a:buFont typeface="Wingdings" pitchFamily="2" charset="2"/>
              <a:buNone/>
            </a:pPr>
            <a:r>
              <a:rPr lang="lt-LT" sz="2800" b="1" i="1" smtClean="0"/>
              <a:t>Laiminga parapija, kur nėra karaliaus kelio;</a:t>
            </a:r>
          </a:p>
          <a:p>
            <a:pPr marL="0" indent="0" eaLnBrk="1" hangingPunct="1">
              <a:buFont typeface="Wingdings" pitchFamily="2" charset="2"/>
              <a:buNone/>
            </a:pPr>
            <a:r>
              <a:rPr lang="lt-LT" sz="2800" b="1" i="1" smtClean="0"/>
              <a:t>Laimingesnė ta, kur nėra karaliaus dvaro;</a:t>
            </a:r>
          </a:p>
          <a:p>
            <a:pPr marL="0" indent="0" eaLnBrk="1" hangingPunct="1">
              <a:buFont typeface="Wingdings" pitchFamily="2" charset="2"/>
              <a:buNone/>
            </a:pPr>
            <a:r>
              <a:rPr lang="lt-LT" sz="2800" b="1" i="1" smtClean="0"/>
              <a:t>Laimingiausia toji, kur nėra jokio pono.</a:t>
            </a:r>
          </a:p>
        </p:txBody>
      </p:sp>
      <p:sp>
        <p:nvSpPr>
          <p:cNvPr id="24578" name="Antraštė 2"/>
          <p:cNvSpPr>
            <a:spLocks noGrp="1"/>
          </p:cNvSpPr>
          <p:nvPr>
            <p:ph type="title"/>
          </p:nvPr>
        </p:nvSpPr>
        <p:spPr>
          <a:xfrm>
            <a:off x="323850" y="1196975"/>
            <a:ext cx="8496300" cy="1054100"/>
          </a:xfrm>
        </p:spPr>
        <p:txBody>
          <a:bodyPr/>
          <a:lstStyle/>
          <a:p>
            <a:pPr algn="r" eaLnBrk="1" hangingPunct="1"/>
            <a:r>
              <a:rPr lang="lt-LT" smtClean="0"/>
              <a:t>Nusistatęs prieš nuožmius ponus</a:t>
            </a:r>
            <a:br>
              <a:rPr lang="lt-LT" smtClean="0"/>
            </a:br>
            <a:endParaRPr lang="lt-LT" smtClean="0"/>
          </a:p>
        </p:txBody>
      </p:sp>
      <p:sp>
        <p:nvSpPr>
          <p:cNvPr id="4" name="Turinio vietos rezervavimo ženklas 1"/>
          <p:cNvSpPr txBox="1">
            <a:spLocks/>
          </p:cNvSpPr>
          <p:nvPr/>
        </p:nvSpPr>
        <p:spPr bwMode="auto">
          <a:xfrm>
            <a:off x="4787900" y="4581525"/>
            <a:ext cx="4356100" cy="4137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None/>
            </a:pPr>
            <a:r>
              <a:rPr lang="lt-LT" sz="2400">
                <a:solidFill>
                  <a:srgbClr val="262626"/>
                </a:solidFill>
              </a:rPr>
              <a:t>K. Donelaitis mėgo kartoti šį seną lotynišką posakį.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lt-LT" smtClean="0"/>
              <a:t>Taujėnų gimnazija</a:t>
            </a:r>
            <a:endParaRPr lang="lt-LT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Turinio vietos rezervavimo ženklas 1"/>
          <p:cNvSpPr>
            <a:spLocks noGrp="1"/>
          </p:cNvSpPr>
          <p:nvPr>
            <p:ph idx="1"/>
          </p:nvPr>
        </p:nvSpPr>
        <p:spPr>
          <a:xfrm>
            <a:off x="900113" y="2205038"/>
            <a:ext cx="7472362" cy="2116137"/>
          </a:xfrm>
        </p:spPr>
        <p:txBody>
          <a:bodyPr/>
          <a:lstStyle/>
          <a:p>
            <a:pPr marL="0" indent="0" algn="just" eaLnBrk="1" hangingPunct="1">
              <a:buFont typeface="Wingdings" pitchFamily="2" charset="2"/>
              <a:buNone/>
            </a:pPr>
            <a:r>
              <a:rPr lang="lt-LT" sz="2800" b="1" i="1" smtClean="0"/>
              <a:t>„Jis buvo &lt;...&gt; sąžiningas žmogus, ne pagal šio pasaulio madą, bet ištikimas draugas, ir per devynerius metus, kai aš buvau su juo kartu, nesu nė sykio su juo susikivirčijęs.‘‘</a:t>
            </a:r>
          </a:p>
        </p:txBody>
      </p:sp>
      <p:sp>
        <p:nvSpPr>
          <p:cNvPr id="25602" name="Antraštė 2"/>
          <p:cNvSpPr>
            <a:spLocks noGrp="1"/>
          </p:cNvSpPr>
          <p:nvPr>
            <p:ph type="title"/>
          </p:nvPr>
        </p:nvSpPr>
        <p:spPr>
          <a:xfrm>
            <a:off x="684213" y="765175"/>
            <a:ext cx="7754937" cy="1054100"/>
          </a:xfrm>
        </p:spPr>
        <p:txBody>
          <a:bodyPr/>
          <a:lstStyle/>
          <a:p>
            <a:pPr eaLnBrk="1" hangingPunct="1"/>
            <a:r>
              <a:rPr lang="lt-LT" smtClean="0"/>
              <a:t>Draugiškas ir sąžiningas</a:t>
            </a:r>
            <a:br>
              <a:rPr lang="lt-LT" smtClean="0"/>
            </a:br>
            <a:endParaRPr lang="lt-LT" smtClean="0"/>
          </a:p>
        </p:txBody>
      </p:sp>
      <p:sp>
        <p:nvSpPr>
          <p:cNvPr id="4" name="Turinio vietos rezervavimo ženklas 1"/>
          <p:cNvSpPr txBox="1">
            <a:spLocks/>
          </p:cNvSpPr>
          <p:nvPr/>
        </p:nvSpPr>
        <p:spPr bwMode="auto">
          <a:xfrm>
            <a:off x="4716463" y="4437063"/>
            <a:ext cx="4427537" cy="2420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None/>
            </a:pPr>
            <a:r>
              <a:rPr lang="lt-LT" sz="2400">
                <a:solidFill>
                  <a:srgbClr val="262626"/>
                </a:solidFill>
              </a:rPr>
              <a:t>Taip mirus Donelaičiui jį apibūdino draugas V. Šulcas.</a:t>
            </a:r>
          </a:p>
          <a:p>
            <a:pPr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None/>
            </a:pPr>
            <a:endParaRPr lang="lt-LT" sz="2400">
              <a:solidFill>
                <a:srgbClr val="262626"/>
              </a:solidFill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lt-LT" smtClean="0"/>
              <a:t>Taujėnų gimnazija</a:t>
            </a:r>
            <a:endParaRPr lang="lt-LT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urinio vietos rezervavimo ženklas 1"/>
          <p:cNvSpPr>
            <a:spLocks noGrp="1"/>
          </p:cNvSpPr>
          <p:nvPr>
            <p:ph idx="1"/>
          </p:nvPr>
        </p:nvSpPr>
        <p:spPr>
          <a:xfrm>
            <a:off x="4140200" y="2133600"/>
            <a:ext cx="4521200" cy="4210050"/>
          </a:xfrm>
        </p:spPr>
        <p:txBody>
          <a:bodyPr/>
          <a:lstStyle/>
          <a:p>
            <a:pPr eaLnBrk="1" hangingPunct="1"/>
            <a:r>
              <a:rPr lang="lt-LT" sz="2800" smtClean="0"/>
              <a:t>Gyvendamas Tolminkiemyje pastatė našlių prieglaudą už savo lėšas.</a:t>
            </a:r>
          </a:p>
          <a:p>
            <a:pPr eaLnBrk="1" hangingPunct="1"/>
            <a:r>
              <a:rPr lang="lt-LT" sz="2800" smtClean="0"/>
              <a:t>Atnaujino kleboniją.</a:t>
            </a:r>
          </a:p>
          <a:p>
            <a:pPr eaLnBrk="1" hangingPunct="1"/>
            <a:r>
              <a:rPr lang="lt-LT" sz="2800" smtClean="0"/>
              <a:t>Prisidėjo prie mūrinės bažnyčios statybos ir sudegusios mokyklos atstatymo.</a:t>
            </a:r>
          </a:p>
          <a:p>
            <a:pPr eaLnBrk="1" hangingPunct="1"/>
            <a:endParaRPr lang="lt-LT" sz="2800" smtClean="0"/>
          </a:p>
        </p:txBody>
      </p:sp>
      <p:sp>
        <p:nvSpPr>
          <p:cNvPr id="26626" name="Antraštė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lt-LT" smtClean="0"/>
              <a:t> Geri darbai</a:t>
            </a:r>
          </a:p>
        </p:txBody>
      </p:sp>
      <p:pic>
        <p:nvPicPr>
          <p:cNvPr id="26627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84213" y="1989138"/>
            <a:ext cx="3279775" cy="435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lt-LT" smtClean="0"/>
              <a:t>Taujėnų gimnazija</a:t>
            </a:r>
            <a:endParaRPr lang="lt-LT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75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75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75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urinio vietos rezervavimo ženklas 1"/>
          <p:cNvSpPr>
            <a:spLocks noGrp="1"/>
          </p:cNvSpPr>
          <p:nvPr>
            <p:ph idx="1"/>
          </p:nvPr>
        </p:nvSpPr>
        <p:spPr>
          <a:xfrm>
            <a:off x="611188" y="2492375"/>
            <a:ext cx="3529012" cy="3951288"/>
          </a:xfrm>
        </p:spPr>
        <p:txBody>
          <a:bodyPr/>
          <a:lstStyle/>
          <a:p>
            <a:pPr eaLnBrk="1" hangingPunct="1"/>
            <a:r>
              <a:rPr lang="lt-LT" smtClean="0"/>
              <a:t> </a:t>
            </a:r>
            <a:r>
              <a:rPr lang="lt-LT" sz="2800" smtClean="0"/>
              <a:t>Mirė 1780 m. vasario 18 d.</a:t>
            </a:r>
          </a:p>
          <a:p>
            <a:pPr eaLnBrk="1" hangingPunct="1"/>
            <a:r>
              <a:rPr lang="lt-LT" sz="2800" smtClean="0"/>
              <a:t> Palaidotas Tolminkiemio bažnyčioje.</a:t>
            </a:r>
          </a:p>
        </p:txBody>
      </p:sp>
      <p:sp>
        <p:nvSpPr>
          <p:cNvPr id="27650" name="Antraštė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lt-LT" smtClean="0"/>
              <a:t>Gyvenimo pabaiga</a:t>
            </a:r>
          </a:p>
        </p:txBody>
      </p:sp>
      <p:pic>
        <p:nvPicPr>
          <p:cNvPr id="27651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140200" y="2574925"/>
            <a:ext cx="4667250" cy="2762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lt-LT" smtClean="0"/>
              <a:t>Taujėnų gimnazija</a:t>
            </a:r>
            <a:endParaRPr lang="lt-LT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75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75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Turinio vietos rezervavimo ženklas 1"/>
          <p:cNvSpPr>
            <a:spLocks noGrp="1"/>
          </p:cNvSpPr>
          <p:nvPr>
            <p:ph idx="1"/>
          </p:nvPr>
        </p:nvSpPr>
        <p:spPr>
          <a:xfrm>
            <a:off x="539750" y="2708275"/>
            <a:ext cx="4160838" cy="3633788"/>
          </a:xfrm>
        </p:spPr>
        <p:txBody>
          <a:bodyPr/>
          <a:lstStyle/>
          <a:p>
            <a:pPr marL="0" indent="0" eaLnBrk="1" hangingPunct="1">
              <a:buFont typeface="Wingdings" pitchFamily="2" charset="2"/>
              <a:buNone/>
            </a:pPr>
            <a:r>
              <a:rPr lang="lt-LT" sz="2800" smtClean="0"/>
              <a:t>Svarbiausi K. Donelaičio kūriniai, parašyti lietuvių kalba, yra šešios pasakėčios ir keturių dalių poema „Metai‘‘.</a:t>
            </a:r>
          </a:p>
        </p:txBody>
      </p:sp>
      <p:sp>
        <p:nvSpPr>
          <p:cNvPr id="28674" name="Antraštė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lt-LT" smtClean="0"/>
              <a:t>Kūryba</a:t>
            </a:r>
          </a:p>
        </p:txBody>
      </p:sp>
      <p:pic>
        <p:nvPicPr>
          <p:cNvPr id="28675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859338" y="2492375"/>
            <a:ext cx="3048000" cy="3971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lt-LT" smtClean="0"/>
              <a:t>Taujėnų gimnazija</a:t>
            </a:r>
            <a:endParaRPr lang="lt-LT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urinio vietos rezervavimo ženklas 1"/>
          <p:cNvSpPr>
            <a:spLocks noGrp="1"/>
          </p:cNvSpPr>
          <p:nvPr>
            <p:ph idx="1"/>
          </p:nvPr>
        </p:nvSpPr>
        <p:spPr>
          <a:xfrm>
            <a:off x="468313" y="2133600"/>
            <a:ext cx="8280400" cy="3878263"/>
          </a:xfrm>
        </p:spPr>
        <p:txBody>
          <a:bodyPr/>
          <a:lstStyle/>
          <a:p>
            <a:pPr eaLnBrk="1" hangingPunct="1"/>
            <a:r>
              <a:rPr lang="lt-LT" sz="2800" smtClean="0"/>
              <a:t>Nė vieno savo grožinio kūrinio</a:t>
            </a:r>
            <a:r>
              <a:rPr lang="lt-LT" sz="2800" smtClean="0">
                <a:latin typeface="Corbel" pitchFamily="34" charset="0"/>
              </a:rPr>
              <a:t> K.D</a:t>
            </a:r>
            <a:r>
              <a:rPr lang="lt-LT" sz="2800" smtClean="0"/>
              <a:t>onelaitis neišspausdino.</a:t>
            </a:r>
          </a:p>
          <a:p>
            <a:pPr eaLnBrk="1" hangingPunct="1"/>
            <a:r>
              <a:rPr lang="lt-LT" sz="2800" smtClean="0"/>
              <a:t>Poetui mirus, rankraščius jo žmona perdavė šeimos bičiuliui.</a:t>
            </a:r>
          </a:p>
          <a:p>
            <a:pPr eaLnBrk="1" hangingPunct="1"/>
            <a:r>
              <a:rPr lang="lt-LT" sz="2800" smtClean="0"/>
              <a:t>Po to jie pateko į Karaliaučiaus universiteto profesoriaus Liudviko Rėzos rankas.</a:t>
            </a:r>
          </a:p>
          <a:p>
            <a:pPr eaLnBrk="1" hangingPunct="1"/>
            <a:r>
              <a:rPr lang="lt-LT" sz="2800" smtClean="0"/>
              <a:t>Šis išleido keturias </a:t>
            </a:r>
            <a:r>
              <a:rPr lang="lt-LT" sz="2800" smtClean="0">
                <a:latin typeface="Corbel" pitchFamily="34" charset="0"/>
              </a:rPr>
              <a:t>K.D</a:t>
            </a:r>
            <a:r>
              <a:rPr lang="lt-LT" sz="2800" smtClean="0"/>
              <a:t>onelaičio giesmes, pavadinęs jas „Metais‘‘ (1818), ir pasakėčias (1824).</a:t>
            </a:r>
          </a:p>
        </p:txBody>
      </p:sp>
      <p:sp>
        <p:nvSpPr>
          <p:cNvPr id="29698" name="Antraštė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lt-LT" smtClean="0"/>
              <a:t>Kūryba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lt-LT" smtClean="0"/>
              <a:t>Taujėnų gimnazija</a:t>
            </a:r>
            <a:endParaRPr lang="lt-LT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Kietas viršelis">
  <a:themeElements>
    <a:clrScheme name="Išdailintas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Kietas viršelis">
      <a:majorFont>
        <a:latin typeface="Book Antiqua"/>
        <a:ea typeface=""/>
        <a:cs typeface=""/>
        <a:font script="Grek" typeface="Times New Roman"/>
        <a:font script="Cyrl" typeface="Times New Roman"/>
        <a:font script="Jpan" typeface="HGS明朝E"/>
        <a:font script="Hang" typeface="궁서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S明朝E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Kietas viršelis">
      <a:fillStyleLst>
        <a:solidFill>
          <a:schemeClr val="phClr"/>
        </a:solidFill>
        <a:solidFill>
          <a:schemeClr val="phClr">
            <a:tint val="68000"/>
            <a:shade val="94000"/>
            <a:satMod val="300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80000"/>
                <a:lumMod val="98000"/>
              </a:schemeClr>
            </a:gs>
            <a:gs pos="100000">
              <a:schemeClr val="phClr">
                <a:satMod val="130000"/>
              </a:schemeClr>
            </a:gs>
          </a:gsLst>
          <a:lin ang="5160000" scaled="0"/>
        </a:gradFill>
      </a:fillStyleLst>
      <a:lnStyleLst>
        <a:ln w="12700" cap="flat" cmpd="sng" algn="ctr">
          <a:solidFill>
            <a:schemeClr val="phClr">
              <a:shade val="90000"/>
              <a:lumMod val="90000"/>
            </a:schemeClr>
          </a:solidFill>
          <a:prstDash val="solid"/>
        </a:ln>
        <a:ln w="19050" cap="flat" cmpd="sng" algn="ctr">
          <a:solidFill>
            <a:schemeClr val="phClr">
              <a:shade val="75000"/>
              <a:lumMod val="9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12700" dir="5400000" rotWithShape="0">
              <a:srgbClr val="000000">
                <a:alpha val="1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6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400000"/>
            </a:lightRig>
          </a:scene3d>
          <a:sp3d>
            <a:bevelT w="25400" h="25400"/>
          </a:sp3d>
        </a:effectStyle>
      </a:effectStyleLst>
      <a:bgFillStyleLst>
        <a:solidFill>
          <a:schemeClr val="phClr">
            <a:tint val="96000"/>
            <a:lumMod val="11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3000"/>
                <a:shade val="20000"/>
              </a:schemeClr>
              <a:schemeClr val="phClr">
                <a:tint val="90000"/>
                <a:shade val="85000"/>
                <a:satMod val="115000"/>
              </a:schemeClr>
            </a:duotone>
          </a:blip>
          <a:tile tx="0" ty="0" sx="60000" sy="60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shade val="50000"/>
                <a:satMod val="340000"/>
                <a:lumMod val="40000"/>
              </a:schemeClr>
              <a:schemeClr val="phClr">
                <a:tint val="92000"/>
                <a:shade val="94000"/>
                <a:hueMod val="110000"/>
                <a:satMod val="236000"/>
                <a:lumMod val="120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Išdailintas">
    <a:dk1>
      <a:sysClr val="windowText" lastClr="000000"/>
    </a:dk1>
    <a:lt1>
      <a:sysClr val="window" lastClr="FFFFFF"/>
    </a:lt1>
    <a:dk2>
      <a:srgbClr val="575F6D"/>
    </a:dk2>
    <a:lt2>
      <a:srgbClr val="FFF39D"/>
    </a:lt2>
    <a:accent1>
      <a:srgbClr val="FE8637"/>
    </a:accent1>
    <a:accent2>
      <a:srgbClr val="7598D9"/>
    </a:accent2>
    <a:accent3>
      <a:srgbClr val="B32C16"/>
    </a:accent3>
    <a:accent4>
      <a:srgbClr val="F5CD2D"/>
    </a:accent4>
    <a:accent5>
      <a:srgbClr val="AEBAD5"/>
    </a:accent5>
    <a:accent6>
      <a:srgbClr val="777C84"/>
    </a:accent6>
    <a:hlink>
      <a:srgbClr val="D2611C"/>
    </a:hlink>
    <a:folHlink>
      <a:srgbClr val="3B435B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Hardcover</Template>
  <TotalTime>3</TotalTime>
  <Words>601</Words>
  <Application>Microsoft Office PowerPoint</Application>
  <PresentationFormat>On-screen Show (4:3)</PresentationFormat>
  <Paragraphs>88</Paragraphs>
  <Slides>17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3" baseType="lpstr">
      <vt:lpstr>Arial</vt:lpstr>
      <vt:lpstr>Book Antiqua</vt:lpstr>
      <vt:lpstr>Calibri</vt:lpstr>
      <vt:lpstr>Corbel</vt:lpstr>
      <vt:lpstr>Wingdings</vt:lpstr>
      <vt:lpstr>Kietas viršelis</vt:lpstr>
      <vt:lpstr>KRISTIJONAS DONELAITIS</vt:lpstr>
      <vt:lpstr>Gyvenimo pradžia</vt:lpstr>
      <vt:lpstr>Šeima</vt:lpstr>
      <vt:lpstr> Gabumai</vt:lpstr>
      <vt:lpstr>Mokslas</vt:lpstr>
      <vt:lpstr>Mokslas</vt:lpstr>
      <vt:lpstr>Darbas</vt:lpstr>
      <vt:lpstr>Šeima</vt:lpstr>
      <vt:lpstr>Asmenybės bruožai</vt:lpstr>
      <vt:lpstr>Altruistas</vt:lpstr>
      <vt:lpstr>Aukštos moralės žmogus </vt:lpstr>
      <vt:lpstr>Nusistatęs prieš nuožmius ponus </vt:lpstr>
      <vt:lpstr>Draugiškas ir sąžiningas </vt:lpstr>
      <vt:lpstr> Geri darbai</vt:lpstr>
      <vt:lpstr>Gyvenimo pabaiga</vt:lpstr>
      <vt:lpstr>Kūryba</vt:lpstr>
      <vt:lpstr>Kūryba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KRISTIJONAS DONELAITIS</dc:title>
  <dc:creator>Admin</dc:creator>
  <cp:lastModifiedBy>PC</cp:lastModifiedBy>
  <cp:revision>33</cp:revision>
  <dcterms:created xsi:type="dcterms:W3CDTF">2013-12-08T09:35:30Z</dcterms:created>
  <dcterms:modified xsi:type="dcterms:W3CDTF">2014-08-21T16:12:07Z</dcterms:modified>
</cp:coreProperties>
</file>