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58" r:id="rId1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91AE0953-609C-4C63-BEED-01D6E4CEA3F5}" type="datetimeFigureOut">
              <a:rPr lang="lt-LT" smtClean="0"/>
              <a:t>2014.08.27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839692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1AE0953-609C-4C63-BEED-01D6E4CEA3F5}" type="datetimeFigureOut">
              <a:rPr lang="lt-LT" smtClean="0"/>
              <a:t>2014.08.27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36162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AE0953-609C-4C63-BEED-01D6E4CEA3F5}" type="datetimeFigureOut">
              <a:rPr lang="lt-LT" smtClean="0"/>
              <a:t>2014.08.27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3679986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91AE0953-609C-4C63-BEED-01D6E4CEA3F5}" type="datetimeFigureOut">
              <a:rPr lang="lt-LT" smtClean="0"/>
              <a:t>2014.08.27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30873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91AE0953-609C-4C63-BEED-01D6E4CEA3F5}" type="datetimeFigureOut">
              <a:rPr lang="lt-LT" smtClean="0"/>
              <a:t>2014.08.27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3163156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91AE0953-609C-4C63-BEED-01D6E4CEA3F5}" type="datetimeFigureOut">
              <a:rPr lang="lt-LT" smtClean="0"/>
              <a:t>2014.08.27</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49706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AE0953-609C-4C63-BEED-01D6E4CEA3F5}" type="datetimeFigureOut">
              <a:rPr lang="lt-LT" smtClean="0"/>
              <a:t>2014.08.27</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269829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AE0953-609C-4C63-BEED-01D6E4CEA3F5}" type="datetimeFigureOut">
              <a:rPr lang="lt-LT" smtClean="0"/>
              <a:t>2014.08.27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60206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AE0953-609C-4C63-BEED-01D6E4CEA3F5}" type="datetimeFigureOut">
              <a:rPr lang="lt-LT" smtClean="0"/>
              <a:t>2014.08.27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43930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1AE0953-609C-4C63-BEED-01D6E4CEA3F5}" type="datetimeFigureOut">
              <a:rPr lang="lt-LT" smtClean="0"/>
              <a:t>2014.08.27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91922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1AE0953-609C-4C63-BEED-01D6E4CEA3F5}" type="datetimeFigureOut">
              <a:rPr lang="lt-LT" smtClean="0"/>
              <a:t>2014.08.27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AFDC3DE-8DF9-4942-8928-5241F698082B}" type="slidenum">
              <a:rPr lang="lt-LT" smtClean="0"/>
              <a:t>‹#›</a:t>
            </a:fld>
            <a:endParaRPr lang="lt-LT"/>
          </a:p>
        </p:txBody>
      </p:sp>
    </p:spTree>
    <p:extLst>
      <p:ext uri="{BB962C8B-B14F-4D97-AF65-F5344CB8AC3E}">
        <p14:creationId xmlns:p14="http://schemas.microsoft.com/office/powerpoint/2010/main" val="345984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E0953-609C-4C63-BEED-01D6E4CEA3F5}" type="datetimeFigureOut">
              <a:rPr lang="lt-LT" smtClean="0"/>
              <a:t>2014.08.27</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DC3DE-8DF9-4942-8928-5241F698082B}" type="slidenum">
              <a:rPr lang="lt-LT" smtClean="0"/>
              <a:t>‹#›</a:t>
            </a:fld>
            <a:endParaRPr lang="lt-LT"/>
          </a:p>
        </p:txBody>
      </p:sp>
    </p:spTree>
    <p:extLst>
      <p:ext uri="{BB962C8B-B14F-4D97-AF65-F5344CB8AC3E}">
        <p14:creationId xmlns:p14="http://schemas.microsoft.com/office/powerpoint/2010/main" val="1524466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lt-LT" sz="6600" b="1" dirty="0" smtClean="0"/>
              <a:t>Ar skaitėte</a:t>
            </a:r>
            <a:br>
              <a:rPr lang="lt-LT" sz="6600" b="1" dirty="0" smtClean="0"/>
            </a:br>
            <a:r>
              <a:rPr lang="lt-LT" sz="6600" b="1" dirty="0" smtClean="0"/>
              <a:t>J. Biliūno kūrinius?</a:t>
            </a:r>
            <a:endParaRPr lang="lt-LT" sz="6600"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2673648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16632"/>
            <a:ext cx="8856984" cy="6624735"/>
          </a:xfrm>
        </p:spPr>
        <p:txBody>
          <a:bodyPr>
            <a:normAutofit fontScale="90000"/>
          </a:bodyPr>
          <a:lstStyle/>
          <a:p>
            <a:r>
              <a:rPr lang="lt-LT" b="1" dirty="0" smtClean="0"/>
              <a:t>1. Nenoriu ir bijau, senatvės susilaukęs, savo kraštą palikti, su šeimyna persiskirti. Netikiu, kad baisus kalėjimas galėtų mano dūšiai nekaltybę sugrąžinti, sąžinę nuraminti. Tokio sąžinės nuraminimo ieškau tik išpažintyje, maldoje, darbuose ir pas savo kaimynus, kuriems savo širdies žaizdas atidengiu…</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4023620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6632"/>
            <a:ext cx="9036496" cy="6624735"/>
          </a:xfrm>
        </p:spPr>
        <p:txBody>
          <a:bodyPr>
            <a:normAutofit fontScale="90000"/>
          </a:bodyPr>
          <a:lstStyle/>
          <a:p>
            <a:r>
              <a:rPr lang="lt-LT" b="1" dirty="0" smtClean="0"/>
              <a:t>2. Taip, nežinojau... Bet jaučiau... Nuo pat mažų dienų tavo paveikslas mano širdyje gyveno. E kai, mokiniu būdamas, traukiniu gimnazijon važiuodavau ir pro langą tavo tėvynės mirguojančius klonius ir laukus ir gimtąjį sodžių išvysdavau, mano krūtinėje netikėtai sujudėdavo naujas, geras jautimas: kaip paukštis pro šalį pralėkdavau, bet ilgai dar int išsitiesusį paveikslą žiūrėdavau, kolei jis visai iš akių neišnykdavo... </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556236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16632"/>
            <a:ext cx="8928992" cy="6696743"/>
          </a:xfrm>
        </p:spPr>
        <p:txBody>
          <a:bodyPr>
            <a:normAutofit/>
          </a:bodyPr>
          <a:lstStyle/>
          <a:p>
            <a:r>
              <a:rPr lang="lt-LT" b="1" dirty="0" smtClean="0"/>
              <a:t>3.Dabar gimtasai mano sodžius stovi ant kalnelio, netoli Šventosios - plikumoj, po kurią vėjas smėlį nešioja; tik iš žiemių šalies tęsiasi nuo jo toli toli miškai ir iš šonų kur ne kur išmėtyti nedideli jauni pušynėliai. O dar nelabai seniai, mano atminime, visas šitas sodžius miškuose paskendęs niūksojo. </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1198692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6633"/>
            <a:ext cx="9144000" cy="6624736"/>
          </a:xfrm>
        </p:spPr>
        <p:txBody>
          <a:bodyPr>
            <a:normAutofit fontScale="90000"/>
          </a:bodyPr>
          <a:lstStyle/>
          <a:p>
            <a:r>
              <a:rPr lang="lt-LT" b="1" dirty="0" smtClean="0"/>
              <a:t>4. Parvažiavęs iš užusienių Lietuvon, gulėjau vieną gražią pavasario dieną pas brolį ant gonkelio ir traukiau silpnon krūtinėn pakvipusį nuo sužydusių medžių orą. Malonus vakarių vėjelis, šlamėdamas medžių lapais, pūtė tiesiai man kakton, glostė plaukus ir veidą tartum senai manęs pasilgęs, ištroškęs. Klausiaus, kaip sodne raiboja gegutė kukuoja, linksmai luputis tutuoja, gėriau pavasario kvapą ir klajojau akimis Šventosios pakraščiais...</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3139551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4625"/>
            <a:ext cx="9036496" cy="6813376"/>
          </a:xfrm>
        </p:spPr>
        <p:txBody>
          <a:bodyPr>
            <a:normAutofit fontScale="90000"/>
          </a:bodyPr>
          <a:lstStyle/>
          <a:p>
            <a:r>
              <a:rPr lang="lt-LT" b="1" dirty="0" smtClean="0"/>
              <a:t>5. Namas, kuriame tik ką atvažiavęs apsigyvenau, stovėjo pačiam miške. Gražus vasarinis namas. Aplink jį kvepinčios pušys ir eglės atakaitoj snaudė, už kelių žingsnių vėsi upė plaukė... Čia, sveikatos ieškodamas, pažadėjau visą vasarą išbūti...</a:t>
            </a:r>
            <a:br>
              <a:rPr lang="lt-LT" b="1" dirty="0" smtClean="0"/>
            </a:br>
            <a:r>
              <a:rPr lang="lt-LT" b="1" dirty="0" smtClean="0"/>
              <a:t>    Antrą dieną išėjau oran, kur jau laukė manęs pastatyta po pušimis gulimoja kėdė, ir, sunkiai alsuodamas, atsiguliau... Privargau... tik kvapą begalėjau atgauti... </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1792314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16632"/>
            <a:ext cx="8856984" cy="6624735"/>
          </a:xfrm>
        </p:spPr>
        <p:txBody>
          <a:bodyPr>
            <a:noAutofit/>
          </a:bodyPr>
          <a:lstStyle/>
          <a:p>
            <a:r>
              <a:rPr lang="lt-LT" b="1" dirty="0" smtClean="0"/>
              <a:t>6. Mačiau, kiek skausmo, kiek jausmų sukėlė jo krūtinėje tas pirmasis duonos kąsnelis, iš svetimųjų išprašytas. Sumišęs, nežinodamas, kas besakyti, vėl pradėjau - visai ne vietoj - atsiprašinėti senelio, kad niekuo negaliu jam padėti: jaučiau, kad dalį amžinos vaikų kalties ir aš savyje nešioju.</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1303868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858000"/>
          </a:xfrm>
        </p:spPr>
        <p:txBody>
          <a:bodyPr>
            <a:normAutofit fontScale="90000"/>
          </a:bodyPr>
          <a:lstStyle/>
          <a:p>
            <a:r>
              <a:rPr lang="lt-LT" b="1" dirty="0" smtClean="0"/>
              <a:t>7. Dažnai atsimindavo senuosius laikus ir atsitikimus, kuriuos mums pasakodavo, ir jos balse visados skambėdavo apmaudo styga ažu nuoskaudas, kurias žmonės po ponais iškentėjo. Tėvas visados kaip ir mėgindavo užstoti ponus prieš motiną, bet darydavo tą taip nedrąsiai ir taip liūdnai visados nusijuokdavo, kad jo žodžiuose daugiau galima buvo matyti pasijuokimo nekaip teisybės ir persitikrinimo.</a:t>
            </a:r>
            <a:endParaRPr lang="lt-LT" b="1" dirty="0"/>
          </a:p>
        </p:txBody>
      </p:sp>
      <p:sp>
        <p:nvSpPr>
          <p:cNvPr id="3" name="Subtitle 2"/>
          <p:cNvSpPr>
            <a:spLocks noGrp="1"/>
          </p:cNvSpPr>
          <p:nvPr>
            <p:ph type="subTitle" idx="1"/>
          </p:nvPr>
        </p:nvSpPr>
        <p:spPr>
          <a:xfrm flipV="1">
            <a:off x="1371600" y="5638800"/>
            <a:ext cx="6400800" cy="1219200"/>
          </a:xfrm>
        </p:spPr>
        <p:txBody>
          <a:bodyPr/>
          <a:lstStyle/>
          <a:p>
            <a:endParaRPr lang="lt-LT" dirty="0"/>
          </a:p>
        </p:txBody>
      </p:sp>
    </p:spTree>
    <p:extLst>
      <p:ext uri="{BB962C8B-B14F-4D97-AF65-F5344CB8AC3E}">
        <p14:creationId xmlns:p14="http://schemas.microsoft.com/office/powerpoint/2010/main" val="1514582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dirty="0" smtClean="0"/>
              <a:t>8. </a:t>
            </a:r>
            <a:r>
              <a:rPr lang="lt-LT" sz="5300" b="1" dirty="0" smtClean="0"/>
              <a:t>O aš juk ieškojau ir ieškau: savo sąžinės nuraminimo, o ne dar didesnio jos sutepimo. Juk aš tik savo savastį gyniau... Kitos išeigos neturėjau, jeigu nenorėjau pats būti užmuštas... </a:t>
            </a:r>
            <a:endParaRPr lang="lt-LT" sz="5300"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501784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6632"/>
            <a:ext cx="9144000" cy="6741367"/>
          </a:xfrm>
        </p:spPr>
        <p:txBody>
          <a:bodyPr>
            <a:normAutofit fontScale="90000"/>
          </a:bodyPr>
          <a:lstStyle/>
          <a:p>
            <a:r>
              <a:rPr lang="lt-LT" b="1" dirty="0" smtClean="0"/>
              <a:t>9. Atamenu, kaip mes, maži vaikai, džiaugdavomės, pamatę Sabaliūną su savo šeimyna ateinantį: kaip tik Sabaliūnas vasarą pasirodydavo, žinodavome, kad bus bičkuopys ir kad kiekvienas gausime nuo dėdės Petro po nemažą kvepiančio medaus korį. Ir gaudavome! Sabaliūnas mažus vaikus mylėjo ne mažiau kaip bites; užtatai per bičkuopį jisai ne tik bitėmis, bet ir vaikais būdavo apspitęs. </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3142279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0"/>
            <a:ext cx="8928992" cy="6813376"/>
          </a:xfrm>
        </p:spPr>
        <p:txBody>
          <a:bodyPr>
            <a:normAutofit fontScale="90000"/>
          </a:bodyPr>
          <a:lstStyle/>
          <a:p>
            <a:r>
              <a:rPr lang="lt-LT" b="1" dirty="0" smtClean="0"/>
              <a:t>10. E jinai vis dar tebegyveno. Liko terp jaunųjų viena kaip terp žalio miško sausas stuobris. Naujosios kartos žmonės nebe taip, kaip jų tėvai, Juozapotą mylėjo, rečiau ją ataminė. Dažniau kentė badą, stigo kuo apsivilkti. Vaikščiojo apiplyšusi, sustyrusi. Ėmė nekęsti jos tie, pas kuriuos ant kampo gyveno; mažiau jau galėjo aniems maisto nuo žmonių parnešti. </a:t>
            </a:r>
            <a:endParaRPr lang="lt-LT" b="1" dirty="0"/>
          </a:p>
        </p:txBody>
      </p:sp>
      <p:sp>
        <p:nvSpPr>
          <p:cNvPr id="3" name="Subtitle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997086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7999"/>
          </a:xfrm>
        </p:spPr>
        <p:txBody>
          <a:bodyPr>
            <a:normAutofit fontScale="90000"/>
          </a:bodyPr>
          <a:lstStyle/>
          <a:p>
            <a:r>
              <a:rPr lang="lt-LT" dirty="0" smtClean="0"/>
              <a:t/>
            </a:r>
            <a:br>
              <a:rPr lang="lt-LT" dirty="0" smtClean="0"/>
            </a:br>
            <a:r>
              <a:rPr lang="lt-LT" b="1" dirty="0" smtClean="0"/>
              <a:t>1. Vagis</a:t>
            </a:r>
            <a:br>
              <a:rPr lang="lt-LT" b="1" dirty="0" smtClean="0"/>
            </a:br>
            <a:r>
              <a:rPr lang="lt-LT" b="1" dirty="0" smtClean="0"/>
              <a:t>2. Liūdna pasaka</a:t>
            </a:r>
            <a:br>
              <a:rPr lang="lt-LT" b="1" dirty="0" smtClean="0"/>
            </a:br>
            <a:r>
              <a:rPr lang="lt-LT" b="1" dirty="0" smtClean="0"/>
              <a:t>3. Lazda</a:t>
            </a:r>
            <a:br>
              <a:rPr lang="lt-LT" b="1" dirty="0" smtClean="0"/>
            </a:br>
            <a:r>
              <a:rPr lang="lt-LT" b="1" dirty="0" smtClean="0"/>
              <a:t>4. Ubagas</a:t>
            </a:r>
            <a:br>
              <a:rPr lang="lt-LT" b="1" dirty="0" smtClean="0"/>
            </a:br>
            <a:r>
              <a:rPr lang="lt-LT" b="1" dirty="0" smtClean="0"/>
              <a:t>5. Liūdna pasaka</a:t>
            </a:r>
            <a:br>
              <a:rPr lang="lt-LT" b="1" dirty="0" smtClean="0"/>
            </a:br>
            <a:r>
              <a:rPr lang="lt-LT" b="1" dirty="0" smtClean="0"/>
              <a:t>6. Ubagas</a:t>
            </a:r>
            <a:br>
              <a:rPr lang="lt-LT" b="1" dirty="0" smtClean="0"/>
            </a:br>
            <a:r>
              <a:rPr lang="lt-LT" b="1" dirty="0" smtClean="0"/>
              <a:t>7.Lazda</a:t>
            </a:r>
            <a:br>
              <a:rPr lang="lt-LT" b="1" dirty="0" smtClean="0"/>
            </a:br>
            <a:r>
              <a:rPr lang="lt-LT" b="1" dirty="0" smtClean="0"/>
              <a:t>8. Vagis</a:t>
            </a:r>
            <a:br>
              <a:rPr lang="lt-LT" b="1" dirty="0" smtClean="0"/>
            </a:br>
            <a:r>
              <a:rPr lang="lt-LT" b="1" dirty="0" smtClean="0"/>
              <a:t>9. Ubagas</a:t>
            </a:r>
            <a:br>
              <a:rPr lang="lt-LT" b="1" dirty="0" smtClean="0"/>
            </a:br>
            <a:r>
              <a:rPr lang="lt-LT" b="1" dirty="0" smtClean="0"/>
              <a:t>10. Liūdna pasaka</a:t>
            </a:r>
            <a:br>
              <a:rPr lang="lt-LT" b="1" dirty="0" smtClean="0"/>
            </a:br>
            <a:r>
              <a:rPr lang="lt-LT" b="1" dirty="0" smtClean="0"/>
              <a:t/>
            </a:r>
            <a:br>
              <a:rPr lang="lt-LT" b="1" dirty="0" smtClean="0"/>
            </a:br>
            <a:endParaRPr lang="lt-LT" b="1" dirty="0"/>
          </a:p>
        </p:txBody>
      </p:sp>
      <p:sp>
        <p:nvSpPr>
          <p:cNvPr id="3" name="Subtitle 2"/>
          <p:cNvSpPr>
            <a:spLocks noGrp="1"/>
          </p:cNvSpPr>
          <p:nvPr>
            <p:ph type="subTitle" idx="1"/>
          </p:nvPr>
        </p:nvSpPr>
        <p:spPr>
          <a:xfrm flipV="1">
            <a:off x="1371600" y="6858000"/>
            <a:ext cx="6400800" cy="99392"/>
          </a:xfrm>
        </p:spPr>
        <p:txBody>
          <a:bodyPr>
            <a:normAutofit fontScale="25000" lnSpcReduction="20000"/>
          </a:bodyPr>
          <a:lstStyle/>
          <a:p>
            <a:r>
              <a:rPr lang="lt-LT" dirty="0" smtClean="0"/>
              <a:t>7. Lazda</a:t>
            </a:r>
            <a:endParaRPr lang="lt-LT" dirty="0"/>
          </a:p>
        </p:txBody>
      </p:sp>
    </p:spTree>
    <p:extLst>
      <p:ext uri="{BB962C8B-B14F-4D97-AF65-F5344CB8AC3E}">
        <p14:creationId xmlns:p14="http://schemas.microsoft.com/office/powerpoint/2010/main" val="12998012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593</Words>
  <Application>Microsoft Office PowerPoint</Application>
  <PresentationFormat>On-screen Show (4:3)</PresentationFormat>
  <Paragraphs>13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Ar skaitėte J. Biliūno kūrinius?</vt:lpstr>
      <vt:lpstr>1. Nenoriu ir bijau, senatvės susilaukęs, savo kraštą palikti, su šeimyna persiskirti. Netikiu, kad baisus kalėjimas galėtų mano dūšiai nekaltybę sugrąžinti, sąžinę nuraminti. Tokio sąžinės nuraminimo ieškau tik išpažintyje, maldoje, darbuose ir pas savo kaimynus, kuriems savo širdies žaizdas atidengiu…</vt:lpstr>
      <vt:lpstr>2. Taip, nežinojau... Bet jaučiau... Nuo pat mažų dienų tavo paveikslas mano širdyje gyveno. E kai, mokiniu būdamas, traukiniu gimnazijon važiuodavau ir pro langą tavo tėvynės mirguojančius klonius ir laukus ir gimtąjį sodžių išvysdavau, mano krūtinėje netikėtai sujudėdavo naujas, geras jautimas: kaip paukštis pro šalį pralėkdavau, bet ilgai dar int išsitiesusį paveikslą žiūrėdavau, kolei jis visai iš akių neišnykdavo... </vt:lpstr>
      <vt:lpstr>3.Dabar gimtasai mano sodžius stovi ant kalnelio, netoli Šventosios - plikumoj, po kurią vėjas smėlį nešioja; tik iš žiemių šalies tęsiasi nuo jo toli toli miškai ir iš šonų kur ne kur išmėtyti nedideli jauni pušynėliai. O dar nelabai seniai, mano atminime, visas šitas sodžius miškuose paskendęs niūksojo. </vt:lpstr>
      <vt:lpstr>4. Parvažiavęs iš užusienių Lietuvon, gulėjau vieną gražią pavasario dieną pas brolį ant gonkelio ir traukiau silpnon krūtinėn pakvipusį nuo sužydusių medžių orą. Malonus vakarių vėjelis, šlamėdamas medžių lapais, pūtė tiesiai man kakton, glostė plaukus ir veidą tartum senai manęs pasilgęs, ištroškęs. Klausiaus, kaip sodne raiboja gegutė kukuoja, linksmai luputis tutuoja, gėriau pavasario kvapą ir klajojau akimis Šventosios pakraščiais...</vt:lpstr>
      <vt:lpstr>5. Namas, kuriame tik ką atvažiavęs apsigyvenau, stovėjo pačiam miške. Gražus vasarinis namas. Aplink jį kvepinčios pušys ir eglės atakaitoj snaudė, už kelių žingsnių vėsi upė plaukė... Čia, sveikatos ieškodamas, pažadėjau visą vasarą išbūti...     Antrą dieną išėjau oran, kur jau laukė manęs pastatyta po pušimis gulimoja kėdė, ir, sunkiai alsuodamas, atsiguliau... Privargau... tik kvapą begalėjau atgauti... </vt:lpstr>
      <vt:lpstr>6. Mačiau, kiek skausmo, kiek jausmų sukėlė jo krūtinėje tas pirmasis duonos kąsnelis, iš svetimųjų išprašytas. Sumišęs, nežinodamas, kas besakyti, vėl pradėjau - visai ne vietoj - atsiprašinėti senelio, kad niekuo negaliu jam padėti: jaučiau, kad dalį amžinos vaikų kalties ir aš savyje nešioju.</vt:lpstr>
      <vt:lpstr>7. Dažnai atsimindavo senuosius laikus ir atsitikimus, kuriuos mums pasakodavo, ir jos balse visados skambėdavo apmaudo styga ažu nuoskaudas, kurias žmonės po ponais iškentėjo. Tėvas visados kaip ir mėgindavo užstoti ponus prieš motiną, bet darydavo tą taip nedrąsiai ir taip liūdnai visados nusijuokdavo, kad jo žodžiuose daugiau galima buvo matyti pasijuokimo nekaip teisybės ir persitikrinimo.</vt:lpstr>
      <vt:lpstr>8. O aš juk ieškojau ir ieškau: savo sąžinės nuraminimo, o ne dar didesnio jos sutepimo. Juk aš tik savo savastį gyniau... Kitos išeigos neturėjau, jeigu nenorėjau pats būti užmuštas... </vt:lpstr>
      <vt:lpstr>9. Atamenu, kaip mes, maži vaikai, džiaugdavomės, pamatę Sabaliūną su savo šeimyna ateinantį: kaip tik Sabaliūnas vasarą pasirodydavo, žinodavome, kad bus bičkuopys ir kad kiekvienas gausime nuo dėdės Petro po nemažą kvepiančio medaus korį. Ir gaudavome! Sabaliūnas mažus vaikus mylėjo ne mažiau kaip bites; užtatai per bičkuopį jisai ne tik bitėmis, bet ir vaikais būdavo apspitęs. </vt:lpstr>
      <vt:lpstr>10. E jinai vis dar tebegyveno. Liko terp jaunųjų viena kaip terp žalio miško sausas stuobris. Naujosios kartos žmonės nebe taip, kaip jų tėvai, Juozapotą mylėjo, rečiau ją ataminė. Dažniau kentė badą, stigo kuo apsivilkti. Vaikščiojo apiplyšusi, sustyrusi. Ėmė nekęsti jos tie, pas kuriuos ant kampo gyveno; mažiau jau galėjo aniems maisto nuo žmonių parnešti. </vt:lpstr>
      <vt:lpstr> 1. Vagis 2. Liūdna pasaka 3. Lazda 4. Ubagas 5. Liūdna pasaka 6. Ubagas 7.Lazda 8. Vagis 9. Ubagas 10. Liūdna pasaka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 skaitei  J. Biliūno kūrinius?</dc:title>
  <dc:creator>Namai</dc:creator>
  <cp:lastModifiedBy>user</cp:lastModifiedBy>
  <cp:revision>7</cp:revision>
  <dcterms:created xsi:type="dcterms:W3CDTF">2014-03-11T20:13:51Z</dcterms:created>
  <dcterms:modified xsi:type="dcterms:W3CDTF">2014-08-27T13:23:35Z</dcterms:modified>
</cp:coreProperties>
</file>