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Domas </a:t>
            </a:r>
            <a:r>
              <a:rPr lang="lt-LT" dirty="0" smtClean="0"/>
              <a:t>Naujokaitis</a:t>
            </a:r>
            <a:r>
              <a:rPr lang="en-US" dirty="0" smtClean="0"/>
              <a:t>, 11 </a:t>
            </a:r>
            <a:r>
              <a:rPr lang="en-US" dirty="0" err="1" smtClean="0"/>
              <a:t>klas</a:t>
            </a:r>
            <a:r>
              <a:rPr lang="lt-LT" dirty="0" smtClean="0"/>
              <a:t>ė</a:t>
            </a:r>
          </a:p>
          <a:p>
            <a:r>
              <a:rPr lang="lt-LT" dirty="0" smtClean="0"/>
              <a:t>Garliavos Jonučių vidurinė mokykla</a:t>
            </a:r>
          </a:p>
          <a:p>
            <a:r>
              <a:rPr lang="lt-LT" dirty="0" smtClean="0"/>
              <a:t>2014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Akrostichas „Donelaičiui“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8953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914400"/>
            <a:ext cx="8229600" cy="46482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lt-LT" sz="5600" b="1" dirty="0"/>
              <a:t>K</a:t>
            </a:r>
            <a:r>
              <a:rPr lang="lt-LT" sz="4300" dirty="0"/>
              <a:t>lausykis kuomet taria tavo vardą.</a:t>
            </a:r>
          </a:p>
          <a:p>
            <a:pPr marL="0" indent="0">
              <a:buNone/>
            </a:pPr>
            <a:r>
              <a:rPr lang="lt-LT" sz="5600" b="1" dirty="0"/>
              <a:t>R</a:t>
            </a:r>
            <a:r>
              <a:rPr lang="lt-LT" sz="4300" dirty="0"/>
              <a:t>ėkia, šaukia, šnibžda.</a:t>
            </a:r>
          </a:p>
          <a:p>
            <a:pPr marL="0" indent="0">
              <a:buNone/>
            </a:pPr>
            <a:r>
              <a:rPr lang="lt-LT" sz="5600" b="1" dirty="0"/>
              <a:t>I</a:t>
            </a:r>
            <a:r>
              <a:rPr lang="lt-LT" sz="4300" dirty="0"/>
              <a:t>r apie būrus vaitoja.</a:t>
            </a:r>
          </a:p>
          <a:p>
            <a:pPr marL="0" indent="0">
              <a:buNone/>
            </a:pPr>
            <a:r>
              <a:rPr lang="lt-LT" sz="5600" b="1" dirty="0"/>
              <a:t>S</a:t>
            </a:r>
            <a:r>
              <a:rPr lang="lt-LT" sz="4300" dirty="0"/>
              <a:t>vajoja apie kūrybinę viršūnę</a:t>
            </a:r>
          </a:p>
          <a:p>
            <a:pPr marL="0" indent="0">
              <a:buNone/>
            </a:pPr>
            <a:r>
              <a:rPr lang="lt-LT" sz="5600" b="1" dirty="0"/>
              <a:t>T</a:t>
            </a:r>
            <a:r>
              <a:rPr lang="lt-LT" sz="4300" dirty="0"/>
              <a:t>arytum Gizos piramidės.</a:t>
            </a:r>
          </a:p>
          <a:p>
            <a:pPr marL="0" indent="0">
              <a:buNone/>
            </a:pPr>
            <a:r>
              <a:rPr lang="lt-LT" sz="5600" b="1" dirty="0"/>
              <a:t>I</a:t>
            </a:r>
            <a:r>
              <a:rPr lang="lt-LT" sz="4300" dirty="0"/>
              <a:t>r kopiame visi</a:t>
            </a:r>
          </a:p>
          <a:p>
            <a:pPr marL="0" indent="0">
              <a:buNone/>
            </a:pPr>
            <a:r>
              <a:rPr lang="lt-LT" sz="5600" b="1" dirty="0"/>
              <a:t>J</a:t>
            </a:r>
            <a:r>
              <a:rPr lang="lt-LT" sz="4300" dirty="0"/>
              <a:t>au numintais </a:t>
            </a:r>
          </a:p>
          <a:p>
            <a:pPr marL="0" indent="0">
              <a:buNone/>
            </a:pPr>
            <a:r>
              <a:rPr lang="lt-LT" sz="5600" b="1" dirty="0"/>
              <a:t>O</a:t>
            </a:r>
            <a:r>
              <a:rPr lang="lt-LT" sz="4300" dirty="0"/>
              <a:t>ratoriaus keliais.</a:t>
            </a:r>
          </a:p>
          <a:p>
            <a:pPr marL="0" indent="0">
              <a:buNone/>
            </a:pPr>
            <a:r>
              <a:rPr lang="lt-LT" sz="5600" b="1" dirty="0"/>
              <a:t>N</a:t>
            </a:r>
            <a:r>
              <a:rPr lang="lt-LT" sz="4300" dirty="0"/>
              <a:t>užvelgiame aplink save</a:t>
            </a:r>
          </a:p>
          <a:p>
            <a:pPr marL="0" indent="0">
              <a:buNone/>
            </a:pPr>
            <a:r>
              <a:rPr lang="lt-LT" sz="5600" b="1" dirty="0"/>
              <a:t>A</a:t>
            </a:r>
            <a:r>
              <a:rPr lang="lt-LT" sz="4300" dirty="0"/>
              <a:t>rtėjančius vasaros darbus,</a:t>
            </a:r>
          </a:p>
          <a:p>
            <a:pPr marL="0" indent="0">
              <a:buNone/>
            </a:pPr>
            <a:r>
              <a:rPr lang="lt-LT" sz="5600" b="1" dirty="0"/>
              <a:t>S</a:t>
            </a:r>
            <a:r>
              <a:rPr lang="lt-LT" sz="4300" dirty="0"/>
              <a:t>krendant ratams ant  braškančios ašies.</a:t>
            </a:r>
          </a:p>
          <a:p>
            <a:pPr marL="0" indent="0">
              <a:buNone/>
            </a:pPr>
            <a:r>
              <a:rPr lang="lt-LT" sz="4300" dirty="0"/>
              <a:t> </a:t>
            </a:r>
          </a:p>
          <a:p>
            <a:pPr marL="0" indent="0">
              <a:buNone/>
            </a:pPr>
            <a:r>
              <a:rPr lang="lt-LT" sz="5600" b="1" i="1" dirty="0"/>
              <a:t>D</a:t>
            </a:r>
            <a:r>
              <a:rPr lang="lt-LT" sz="4300" dirty="0"/>
              <a:t>arbščios tavo rankos</a:t>
            </a:r>
          </a:p>
          <a:p>
            <a:pPr marL="0" indent="0">
              <a:buNone/>
            </a:pPr>
            <a:r>
              <a:rPr lang="lt-LT" sz="5600" b="1" dirty="0"/>
              <a:t>O</a:t>
            </a:r>
            <a:r>
              <a:rPr lang="lt-LT" sz="4300" dirty="0"/>
              <a:t>rnamentus liejo ant fortepijono.</a:t>
            </a:r>
          </a:p>
          <a:p>
            <a:pPr marL="0" indent="0">
              <a:buNone/>
            </a:pPr>
            <a:r>
              <a:rPr lang="lt-LT" sz="5600" b="1" dirty="0" smtClean="0"/>
              <a:t>N</a:t>
            </a:r>
            <a:r>
              <a:rPr lang="lt-LT" sz="4300" dirty="0" smtClean="0"/>
              <a:t>emažą </a:t>
            </a:r>
            <a:r>
              <a:rPr lang="lt-LT" sz="4300" dirty="0"/>
              <a:t>pėdsaką paliko</a:t>
            </a:r>
          </a:p>
          <a:p>
            <a:pPr marL="0" indent="0">
              <a:buNone/>
            </a:pPr>
            <a:r>
              <a:rPr lang="lt-LT" sz="5600" b="1" dirty="0"/>
              <a:t>E</a:t>
            </a:r>
            <a:r>
              <a:rPr lang="lt-LT" sz="4300" dirty="0"/>
              <a:t>ilės </a:t>
            </a:r>
            <a:r>
              <a:rPr lang="lt-LT" sz="4300"/>
              <a:t>tavo </a:t>
            </a:r>
            <a:r>
              <a:rPr lang="lt-LT" sz="4300" smtClean="0"/>
              <a:t>begalinės</a:t>
            </a:r>
            <a:endParaRPr lang="lt-LT" sz="4300" dirty="0"/>
          </a:p>
          <a:p>
            <a:pPr marL="0" indent="0">
              <a:buNone/>
            </a:pPr>
            <a:r>
              <a:rPr lang="lt-LT" sz="5600" b="1" dirty="0"/>
              <a:t>L</a:t>
            </a:r>
            <a:r>
              <a:rPr lang="lt-LT" sz="4300" dirty="0"/>
              <a:t>ietuvai brangiajai.</a:t>
            </a:r>
          </a:p>
          <a:p>
            <a:pPr marL="0" indent="0">
              <a:buNone/>
            </a:pPr>
            <a:r>
              <a:rPr lang="lt-LT" sz="5600" b="1" dirty="0"/>
              <a:t>A</a:t>
            </a:r>
            <a:r>
              <a:rPr lang="lt-LT" sz="4300" dirty="0"/>
              <a:t>pie viežlybumą jos bylojo.</a:t>
            </a:r>
          </a:p>
          <a:p>
            <a:pPr marL="0" indent="0">
              <a:buNone/>
            </a:pPr>
            <a:r>
              <a:rPr lang="lt-LT" sz="5600" b="1" dirty="0"/>
              <a:t>I</a:t>
            </a:r>
            <a:r>
              <a:rPr lang="lt-LT" sz="4300" dirty="0"/>
              <a:t>r prabėgusį </a:t>
            </a:r>
            <a:r>
              <a:rPr lang="lt-LT" sz="4300" dirty="0" smtClean="0"/>
              <a:t>Rudenį,</a:t>
            </a:r>
          </a:p>
          <a:p>
            <a:pPr marL="0" indent="0">
              <a:buNone/>
            </a:pPr>
            <a:r>
              <a:rPr lang="lt-LT" sz="5600" b="1" dirty="0" smtClean="0"/>
              <a:t>T</a:t>
            </a:r>
            <a:r>
              <a:rPr lang="lt-LT" sz="4300" dirty="0" smtClean="0"/>
              <a:t>ą </a:t>
            </a:r>
            <a:r>
              <a:rPr lang="lt-LT" sz="4300" dirty="0"/>
              <a:t>kart su giltinę kartu.</a:t>
            </a:r>
          </a:p>
          <a:p>
            <a:pPr marL="0" indent="0">
              <a:buNone/>
            </a:pPr>
            <a:r>
              <a:rPr lang="lt-LT" sz="5600" b="1" dirty="0"/>
              <a:t>I</a:t>
            </a:r>
            <a:r>
              <a:rPr lang="lt-LT" sz="4300" dirty="0"/>
              <a:t>r Dievą tu mylėjai</a:t>
            </a:r>
          </a:p>
          <a:p>
            <a:pPr marL="0" indent="0">
              <a:buNone/>
            </a:pPr>
            <a:r>
              <a:rPr lang="lt-LT" sz="5600" b="1" dirty="0"/>
              <a:t>S</a:t>
            </a:r>
            <a:r>
              <a:rPr lang="lt-LT" sz="4300" dirty="0"/>
              <a:t>u šventa knyga pašonėj.</a:t>
            </a:r>
          </a:p>
          <a:p>
            <a:pPr marL="0" indent="0">
              <a:buNone/>
            </a:pPr>
            <a:r>
              <a:rPr lang="lt-LT" dirty="0"/>
              <a:t> </a:t>
            </a:r>
          </a:p>
          <a:p>
            <a:pPr marL="0" indent="0">
              <a:buNone/>
            </a:pPr>
            <a:r>
              <a:rPr lang="lt-LT" dirty="0"/>
              <a:t> 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172289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61</Words>
  <Application>Microsoft Office PowerPoint</Application>
  <PresentationFormat>On-screen Show (4:3)</PresentationFormat>
  <Paragraphs>28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Equity</vt:lpstr>
      <vt:lpstr>Akrostichas „Donelaičiui“</vt:lpstr>
      <vt:lpstr>Slide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Akrostichas „Donelaičiui“</dc:title>
  <dc:creator>PC</dc:creator>
  <cp:lastModifiedBy>XP</cp:lastModifiedBy>
  <cp:revision>2</cp:revision>
  <dcterms:created xsi:type="dcterms:W3CDTF">2006-08-16T00:00:00Z</dcterms:created>
  <dcterms:modified xsi:type="dcterms:W3CDTF">2014-08-24T13:33:08Z</dcterms:modified>
</cp:coreProperties>
</file>