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7"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5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28" name="Datos vietos rezervavimo ženklas 27"/>
          <p:cNvSpPr>
            <a:spLocks noGrp="1"/>
          </p:cNvSpPr>
          <p:nvPr>
            <p:ph type="dt" sz="half" idx="10"/>
          </p:nvPr>
        </p:nvSpPr>
        <p:spPr/>
        <p:txBody>
          <a:bodyPr/>
          <a:lstStyle>
            <a:extLst/>
          </a:lstStyle>
          <a:p>
            <a:fld id="{325970E1-B451-4467-B80B-D667122D6750}" type="datetimeFigureOut">
              <a:rPr lang="lt-LT" smtClean="0"/>
              <a:pPr/>
              <a:t>2014.05.07</a:t>
            </a:fld>
            <a:endParaRPr lang="lt-LT"/>
          </a:p>
        </p:txBody>
      </p:sp>
      <p:sp>
        <p:nvSpPr>
          <p:cNvPr id="17" name="Poraštės vietos rezervavimo ženklas 16"/>
          <p:cNvSpPr>
            <a:spLocks noGrp="1"/>
          </p:cNvSpPr>
          <p:nvPr>
            <p:ph type="ftr" sz="quarter" idx="11"/>
          </p:nvPr>
        </p:nvSpPr>
        <p:spPr/>
        <p:txBody>
          <a:bodyPr/>
          <a:lstStyle>
            <a:extLst/>
          </a:lstStyle>
          <a:p>
            <a:endParaRPr lang="lt-LT"/>
          </a:p>
        </p:txBody>
      </p:sp>
      <p:sp>
        <p:nvSpPr>
          <p:cNvPr id="29" name="Skaidrės numerio vietos rezervavimo ženklas 28"/>
          <p:cNvSpPr>
            <a:spLocks noGrp="1"/>
          </p:cNvSpPr>
          <p:nvPr>
            <p:ph type="sldNum" sz="quarter" idx="12"/>
          </p:nvPr>
        </p:nvSpPr>
        <p:spPr/>
        <p:txBody>
          <a:bodyPr/>
          <a:lstStyle>
            <a:extLst/>
          </a:lstStyle>
          <a:p>
            <a:fld id="{AC75E12C-0C36-485F-8358-D85B7801D616}" type="slidenum">
              <a:rPr lang="lt-LT" smtClean="0"/>
              <a:pPr/>
              <a:t>‹#›</a:t>
            </a:fld>
            <a:endParaRPr lang="lt-LT"/>
          </a:p>
        </p:txBody>
      </p:sp>
      <p:sp>
        <p:nvSpPr>
          <p:cNvPr id="32" name="Stačiakampis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Stačiakampis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Stačiakampis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Stačiakampis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Stačiakampis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Antraštė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lt-LT" smtClean="0"/>
              <a:t>Spustelėkite, jei norite keisite ruoš. pav. stilių</a:t>
            </a:r>
            <a:endParaRPr kumimoji="0" lang="en-US"/>
          </a:p>
        </p:txBody>
      </p:sp>
      <p:sp>
        <p:nvSpPr>
          <p:cNvPr id="9" name="Paantraštė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t-LT" smtClean="0"/>
              <a:t>Spustelėkite ruošinio paantraštės stiliui keisti</a:t>
            </a:r>
            <a:endParaRPr kumimoji="0" lang="en-US"/>
          </a:p>
        </p:txBody>
      </p:sp>
      <p:sp>
        <p:nvSpPr>
          <p:cNvPr id="56" name="Stačiakampis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Stačiakampis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Stačiakampis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Stačiakampis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Spustelėkite, jei norite keisite ruoš. pav. stilių</a:t>
            </a:r>
            <a:endParaRPr kumimoji="0" lang="en-US"/>
          </a:p>
        </p:txBody>
      </p:sp>
      <p:sp>
        <p:nvSpPr>
          <p:cNvPr id="3" name="Turinio vietos rezervavimo ženklas 2"/>
          <p:cNvSpPr>
            <a:spLocks noGrp="1"/>
          </p:cNvSpPr>
          <p:nvPr>
            <p:ph idx="1"/>
          </p:nvPr>
        </p:nvSpPr>
        <p:spPr/>
        <p:txBody>
          <a:bodyPr/>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325970E1-B451-4467-B80B-D667122D6750}" type="datetimeFigureOut">
              <a:rPr lang="lt-LT" smtClean="0"/>
              <a:pPr/>
              <a:t>2014.05.07</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AC75E12C-0C36-485F-8358-D85B7801D616}" type="slidenum">
              <a:rPr lang="lt-LT" smtClean="0"/>
              <a:pPr/>
              <a:t>‹#›</a:t>
            </a:fld>
            <a:endParaRPr lang="lt-LT"/>
          </a:p>
        </p:txBody>
      </p:sp>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14" name="Laisva forma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Laisva forma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Laisva forma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Laisva forma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Laisva forma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Laisva forma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Laisva forma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Laisva forma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Laisva forma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Laisva forma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Laisva forma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Laisva forma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Laisva forma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Laisva forma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Laisva forma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ksto vietos rezervavimo ženklas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p:txBody>
          <a:bodyPr/>
          <a:lstStyle>
            <a:extLst/>
          </a:lstStyle>
          <a:p>
            <a:fld id="{325970E1-B451-4467-B80B-D667122D6750}" type="datetimeFigureOut">
              <a:rPr lang="lt-LT" smtClean="0"/>
              <a:pPr/>
              <a:t>2014.05.07</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AC75E12C-0C36-485F-8358-D85B7801D616}" type="slidenum">
              <a:rPr lang="lt-LT" smtClean="0"/>
              <a:pPr/>
              <a:t>‹#›</a:t>
            </a:fld>
            <a:endParaRPr lang="lt-LT"/>
          </a:p>
        </p:txBody>
      </p:sp>
      <p:sp>
        <p:nvSpPr>
          <p:cNvPr id="7" name="Stačiakampis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lt-LT" smtClean="0"/>
              <a:t>Spustelėkite, jei norite keisite ruoš. pav. stilių</a:t>
            </a:r>
            <a:endParaRPr kumimoji="0" lang="en-US"/>
          </a:p>
        </p:txBody>
      </p:sp>
      <p:sp>
        <p:nvSpPr>
          <p:cNvPr id="8" name="Stačiakampis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Stačiakampis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Stačiakampis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Stačiakampis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Stačiakampis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512064"/>
            <a:ext cx="8229600" cy="914400"/>
          </a:xfrm>
        </p:spPr>
        <p:txBody>
          <a:bodyPr/>
          <a:lstStyle>
            <a:extLst/>
          </a:lstStyle>
          <a:p>
            <a:r>
              <a:rPr kumimoji="0" lang="lt-LT" smtClean="0"/>
              <a:t>Spustelėkite, jei norite keisite ruoš. pav. stilių</a:t>
            </a:r>
            <a:endParaRPr kumimoji="0" lang="en-US"/>
          </a:p>
        </p:txBody>
      </p:sp>
      <p:sp>
        <p:nvSpPr>
          <p:cNvPr id="3" name="Turinio vietos rezervavimo ženklas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325970E1-B451-4467-B80B-D667122D6750}" type="datetimeFigureOut">
              <a:rPr lang="lt-LT" smtClean="0"/>
              <a:pPr/>
              <a:t>2014.05.07</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AC75E12C-0C36-485F-8358-D85B7801D616}" type="slidenum">
              <a:rPr lang="lt-LT" smtClean="0"/>
              <a:pPr/>
              <a:t>‹#›</a:t>
            </a:fld>
            <a:endParaRPr lang="lt-LT"/>
          </a:p>
        </p:txBody>
      </p:sp>
    </p:spTree>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spTree>
      <p:nvGrpSpPr>
        <p:cNvPr id="1" name=""/>
        <p:cNvGrpSpPr/>
        <p:nvPr/>
      </p:nvGrpSpPr>
      <p:grpSpPr>
        <a:xfrm>
          <a:off x="0" y="0"/>
          <a:ext cx="0" cy="0"/>
          <a:chOff x="0" y="0"/>
          <a:chExt cx="0" cy="0"/>
        </a:xfrm>
      </p:grpSpPr>
      <p:sp>
        <p:nvSpPr>
          <p:cNvPr id="25" name="Stačiakampis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504824" y="512064"/>
            <a:ext cx="7772400" cy="914400"/>
          </a:xfrm>
        </p:spPr>
        <p:txBody>
          <a:bodyPr anchor="t"/>
          <a:lstStyle>
            <a:lvl1pPr>
              <a:defRPr sz="4000"/>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Spustelėkite ruošinio teksto stiliams keisti</a:t>
            </a:r>
          </a:p>
        </p:txBody>
      </p:sp>
      <p:sp>
        <p:nvSpPr>
          <p:cNvPr id="5" name="Turinio vietos rezervavimo ženklas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extLst/>
          </a:lstStyle>
          <a:p>
            <a:fld id="{325970E1-B451-4467-B80B-D667122D6750}" type="datetimeFigureOut">
              <a:rPr lang="lt-LT" smtClean="0"/>
              <a:pPr/>
              <a:t>2014.05.07</a:t>
            </a:fld>
            <a:endParaRPr lang="lt-LT"/>
          </a:p>
        </p:txBody>
      </p:sp>
      <p:sp>
        <p:nvSpPr>
          <p:cNvPr id="8" name="Poraštės vietos rezervavimo ženklas 7"/>
          <p:cNvSpPr>
            <a:spLocks noGrp="1"/>
          </p:cNvSpPr>
          <p:nvPr>
            <p:ph type="ftr" sz="quarter" idx="11"/>
          </p:nvPr>
        </p:nvSpPr>
        <p:spPr/>
        <p:txBody>
          <a:bodyPr/>
          <a:lstStyle>
            <a:extLst/>
          </a:lstStyle>
          <a:p>
            <a:endParaRPr lang="lt-LT"/>
          </a:p>
        </p:txBody>
      </p:sp>
      <p:sp>
        <p:nvSpPr>
          <p:cNvPr id="9" name="Skaidrės numerio vietos rezervavimo ženklas 8"/>
          <p:cNvSpPr>
            <a:spLocks noGrp="1"/>
          </p:cNvSpPr>
          <p:nvPr>
            <p:ph type="sldNum" sz="quarter" idx="12"/>
          </p:nvPr>
        </p:nvSpPr>
        <p:spPr/>
        <p:txBody>
          <a:bodyPr/>
          <a:lstStyle>
            <a:extLst/>
          </a:lstStyle>
          <a:p>
            <a:fld id="{AC75E12C-0C36-485F-8358-D85B7801D616}" type="slidenum">
              <a:rPr lang="lt-LT" smtClean="0"/>
              <a:pPr/>
              <a:t>‹#›</a:t>
            </a:fld>
            <a:endParaRPr lang="lt-LT"/>
          </a:p>
        </p:txBody>
      </p:sp>
      <p:sp>
        <p:nvSpPr>
          <p:cNvPr id="16" name="Stačiakampis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Stačiakampis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Stačiakampis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Stačiakampis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Stačiakampis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Stačiakampis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Stačiakampis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Stačiakampis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Stačiakampis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914400" y="512064"/>
            <a:ext cx="7772400" cy="914400"/>
          </a:xfrm>
        </p:spPr>
        <p:txBody>
          <a:bodyPr/>
          <a:lstStyle>
            <a:lvl1pPr>
              <a:defRPr sz="4000" cap="none" baseline="0"/>
            </a:lvl1pPr>
            <a:extLst/>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extLst/>
          </a:lstStyle>
          <a:p>
            <a:fld id="{325970E1-B451-4467-B80B-D667122D6750}" type="datetimeFigureOut">
              <a:rPr lang="lt-LT" smtClean="0"/>
              <a:pPr/>
              <a:t>2014.05.07</a:t>
            </a:fld>
            <a:endParaRPr lang="lt-LT"/>
          </a:p>
        </p:txBody>
      </p:sp>
      <p:sp>
        <p:nvSpPr>
          <p:cNvPr id="4" name="Poraštės vietos rezervavimo ženklas 3"/>
          <p:cNvSpPr>
            <a:spLocks noGrp="1"/>
          </p:cNvSpPr>
          <p:nvPr>
            <p:ph type="ftr" sz="quarter" idx="11"/>
          </p:nvPr>
        </p:nvSpPr>
        <p:spPr/>
        <p:txBody>
          <a:bodyPr/>
          <a:lstStyle>
            <a:extLst/>
          </a:lstStyle>
          <a:p>
            <a:endParaRPr lang="lt-LT"/>
          </a:p>
        </p:txBody>
      </p:sp>
      <p:sp>
        <p:nvSpPr>
          <p:cNvPr id="5" name="Skaidrės numerio vietos rezervavimo ženklas 4"/>
          <p:cNvSpPr>
            <a:spLocks noGrp="1"/>
          </p:cNvSpPr>
          <p:nvPr>
            <p:ph type="sldNum" sz="quarter" idx="12"/>
          </p:nvPr>
        </p:nvSpPr>
        <p:spPr/>
        <p:txBody>
          <a:bodyPr/>
          <a:lstStyle>
            <a:extLst/>
          </a:lstStyle>
          <a:p>
            <a:fld id="{AC75E12C-0C36-485F-8358-D85B7801D616}" type="slidenum">
              <a:rPr lang="lt-LT" smtClean="0"/>
              <a:pPr/>
              <a:t>‹#›</a:t>
            </a:fld>
            <a:endParaRPr lang="lt-LT"/>
          </a:p>
        </p:txBody>
      </p:sp>
    </p:spTree>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extLst/>
          </a:lstStyle>
          <a:p>
            <a:fld id="{325970E1-B451-4467-B80B-D667122D6750}" type="datetimeFigureOut">
              <a:rPr lang="lt-LT" smtClean="0"/>
              <a:pPr/>
              <a:t>2014.05.07</a:t>
            </a:fld>
            <a:endParaRPr lang="lt-LT"/>
          </a:p>
        </p:txBody>
      </p:sp>
      <p:sp>
        <p:nvSpPr>
          <p:cNvPr id="3" name="Poraštės vietos rezervavimo ženklas 2"/>
          <p:cNvSpPr>
            <a:spLocks noGrp="1"/>
          </p:cNvSpPr>
          <p:nvPr>
            <p:ph type="ftr" sz="quarter" idx="11"/>
          </p:nvPr>
        </p:nvSpPr>
        <p:spPr/>
        <p:txBody>
          <a:bodyPr/>
          <a:lstStyle>
            <a:extLst/>
          </a:lstStyle>
          <a:p>
            <a:endParaRPr lang="lt-LT"/>
          </a:p>
        </p:txBody>
      </p:sp>
      <p:sp>
        <p:nvSpPr>
          <p:cNvPr id="4" name="Skaidrės numerio vietos rezervavimo ženklas 3"/>
          <p:cNvSpPr>
            <a:spLocks noGrp="1"/>
          </p:cNvSpPr>
          <p:nvPr>
            <p:ph type="sldNum" sz="quarter" idx="12"/>
          </p:nvPr>
        </p:nvSpPr>
        <p:spPr/>
        <p:txBody>
          <a:bodyPr/>
          <a:lstStyle>
            <a:extLst/>
          </a:lstStyle>
          <a:p>
            <a:fld id="{AC75E12C-0C36-485F-8358-D85B7801D616}" type="slidenum">
              <a:rPr lang="lt-LT" smtClean="0"/>
              <a:pPr/>
              <a:t>‹#›</a:t>
            </a:fld>
            <a:endParaRPr lang="lt-LT"/>
          </a:p>
        </p:txBody>
      </p:sp>
    </p:spTree>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85800" y="273050"/>
            <a:ext cx="8229600" cy="1162050"/>
          </a:xfrm>
        </p:spPr>
        <p:txBody>
          <a:bodyPr anchor="ctr"/>
          <a:lstStyle>
            <a:lvl1pPr algn="l">
              <a:buNone/>
              <a:defRPr sz="3600" b="0"/>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lt-LT" smtClean="0"/>
              <a:t>Spustelėkite ruošinio teksto stiliams keisti</a:t>
            </a:r>
          </a:p>
        </p:txBody>
      </p:sp>
      <p:sp>
        <p:nvSpPr>
          <p:cNvPr id="4" name="Turinio vietos rezervavimo ženklas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325970E1-B451-4467-B80B-D667122D6750}" type="datetimeFigureOut">
              <a:rPr lang="lt-LT" smtClean="0"/>
              <a:pPr/>
              <a:t>2014.05.07</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AC75E12C-0C36-485F-8358-D85B7801D616}" type="slidenum">
              <a:rPr lang="lt-LT" smtClean="0"/>
              <a:pPr/>
              <a:t>‹#›</a:t>
            </a:fld>
            <a:endParaRPr lang="lt-LT"/>
          </a:p>
        </p:txBody>
      </p:sp>
    </p:spTree>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8" name="Stačiakampis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Tiesioji jungtis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upė 9"/>
          <p:cNvGrpSpPr/>
          <p:nvPr/>
        </p:nvGrpSpPr>
        <p:grpSpPr>
          <a:xfrm rot="5400000">
            <a:off x="8514581" y="1219200"/>
            <a:ext cx="132763" cy="128466"/>
            <a:chOff x="6668087" y="1297746"/>
            <a:chExt cx="161840" cy="156602"/>
          </a:xfrm>
        </p:grpSpPr>
        <p:cxnSp>
          <p:nvCxnSpPr>
            <p:cNvPr id="15" name="Tiesioji jungtis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Tiesioji jungtis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Tiesioji jungtis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Antraštė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lt-LT" smtClean="0"/>
              <a:t>Spustelėkite, jei norite keisite ruoš. pav. stilių</a:t>
            </a:r>
            <a:endParaRPr kumimoji="0" lang="en-US"/>
          </a:p>
        </p:txBody>
      </p:sp>
      <p:sp>
        <p:nvSpPr>
          <p:cNvPr id="3" name="Paveikslėlio vietos rezervavimo ženklas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lt-LT" smtClean="0"/>
              <a:t>Spustelėkite piktogramą, jei norite įtraukti paveikslėlį</a:t>
            </a:r>
            <a:endParaRPr kumimoji="0" lang="en-US"/>
          </a:p>
        </p:txBody>
      </p:sp>
      <p:sp>
        <p:nvSpPr>
          <p:cNvPr id="4" name="Teksto vietos rezervavimo ženklas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lt-LT" smtClean="0"/>
              <a:t>Spustelėkite ruošinio teksto stiliams keisti</a:t>
            </a:r>
          </a:p>
        </p:txBody>
      </p:sp>
      <p:grpSp>
        <p:nvGrpSpPr>
          <p:cNvPr id="14" name="Grupė 13"/>
          <p:cNvGrpSpPr/>
          <p:nvPr/>
        </p:nvGrpSpPr>
        <p:grpSpPr>
          <a:xfrm rot="5400000">
            <a:off x="8666981" y="1371600"/>
            <a:ext cx="132763" cy="128466"/>
            <a:chOff x="6668087" y="1297746"/>
            <a:chExt cx="161840" cy="156602"/>
          </a:xfrm>
        </p:grpSpPr>
        <p:cxnSp>
          <p:nvCxnSpPr>
            <p:cNvPr id="11" name="Tiesioji jungtis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Tiesioji jungtis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Tiesioji jungtis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upė 17"/>
          <p:cNvGrpSpPr/>
          <p:nvPr/>
        </p:nvGrpSpPr>
        <p:grpSpPr>
          <a:xfrm rot="5400000">
            <a:off x="8320088" y="1474763"/>
            <a:ext cx="132763" cy="128466"/>
            <a:chOff x="6668087" y="1297746"/>
            <a:chExt cx="161840" cy="156602"/>
          </a:xfrm>
        </p:grpSpPr>
        <p:cxnSp>
          <p:nvCxnSpPr>
            <p:cNvPr id="19" name="Tiesioji jungtis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Tiesioji jungtis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Tiesioji jungtis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os vietos rezervavimo ženklas 4"/>
          <p:cNvSpPr>
            <a:spLocks noGrp="1"/>
          </p:cNvSpPr>
          <p:nvPr>
            <p:ph type="dt" sz="half" idx="10"/>
          </p:nvPr>
        </p:nvSpPr>
        <p:spPr>
          <a:xfrm>
            <a:off x="6477000" y="55499"/>
            <a:ext cx="2133600" cy="365125"/>
          </a:xfrm>
        </p:spPr>
        <p:txBody>
          <a:bodyPr/>
          <a:lstStyle>
            <a:extLst/>
          </a:lstStyle>
          <a:p>
            <a:fld id="{325970E1-B451-4467-B80B-D667122D6750}" type="datetimeFigureOut">
              <a:rPr lang="lt-LT" smtClean="0"/>
              <a:pPr/>
              <a:t>2014.05.07</a:t>
            </a:fld>
            <a:endParaRPr lang="lt-LT"/>
          </a:p>
        </p:txBody>
      </p:sp>
      <p:sp>
        <p:nvSpPr>
          <p:cNvPr id="6" name="Poraštės vietos rezervavimo ženklas 5"/>
          <p:cNvSpPr>
            <a:spLocks noGrp="1"/>
          </p:cNvSpPr>
          <p:nvPr>
            <p:ph type="ftr" sz="quarter" idx="11"/>
          </p:nvPr>
        </p:nvSpPr>
        <p:spPr>
          <a:xfrm>
            <a:off x="914400" y="55499"/>
            <a:ext cx="5562600" cy="365125"/>
          </a:xfrm>
        </p:spPr>
        <p:txBody>
          <a:bodyPr/>
          <a:lstStyle>
            <a:extLst/>
          </a:lstStyle>
          <a:p>
            <a:endParaRPr lang="lt-LT"/>
          </a:p>
        </p:txBody>
      </p:sp>
      <p:sp>
        <p:nvSpPr>
          <p:cNvPr id="7" name="Skaidrės numerio vietos rezervavimo ženklas 6"/>
          <p:cNvSpPr>
            <a:spLocks noGrp="1"/>
          </p:cNvSpPr>
          <p:nvPr>
            <p:ph type="sldNum" sz="quarter" idx="12"/>
          </p:nvPr>
        </p:nvSpPr>
        <p:spPr>
          <a:xfrm>
            <a:off x="8610600" y="55499"/>
            <a:ext cx="457200" cy="365125"/>
          </a:xfrm>
        </p:spPr>
        <p:txBody>
          <a:bodyPr/>
          <a:lstStyle>
            <a:extLst/>
          </a:lstStyle>
          <a:p>
            <a:fld id="{AC75E12C-0C36-485F-8358-D85B7801D616}" type="slidenum">
              <a:rPr lang="lt-LT" smtClean="0"/>
              <a:pPr/>
              <a:t>‹#›</a:t>
            </a:fld>
            <a:endParaRPr lang="lt-LT"/>
          </a:p>
        </p:txBody>
      </p:sp>
    </p:spTree>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325970E1-B451-4467-B80B-D667122D6750}" type="datetimeFigureOut">
              <a:rPr lang="lt-LT" smtClean="0"/>
              <a:pPr/>
              <a:t>2014.05.07</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AC75E12C-0C36-485F-8358-D85B7801D616}" type="slidenum">
              <a:rPr lang="lt-LT" smtClean="0"/>
              <a:pPr/>
              <a:t>‹#›</a:t>
            </a:fld>
            <a:endParaRPr lang="lt-LT"/>
          </a:p>
        </p:txBody>
      </p:sp>
    </p:spTree>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9"/>
            <a:ext cx="1981200" cy="5851525"/>
          </a:xfrm>
        </p:spPr>
        <p:txBody>
          <a:bodyPr vert="eaVert" anchor="ctr"/>
          <a:lstStyle>
            <a:extLs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609600" y="274639"/>
            <a:ext cx="5867400" cy="5851525"/>
          </a:xfrm>
        </p:spPr>
        <p:txBody>
          <a:bodyPr vert="eaVert"/>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325970E1-B451-4467-B80B-D667122D6750}" type="datetimeFigureOut">
              <a:rPr lang="lt-LT" smtClean="0"/>
              <a:pPr/>
              <a:t>2014.05.07</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AC75E12C-0C36-485F-8358-D85B7801D616}" type="slidenum">
              <a:rPr lang="lt-LT" smtClean="0"/>
              <a:pPr/>
              <a:t>‹#›</a:t>
            </a:fld>
            <a:endParaRPr lang="lt-LT"/>
          </a:p>
        </p:txBody>
      </p:sp>
    </p:spTree>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Stačiakampis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Stačiakampis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ačiakampis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Stačiakampis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Stačiakampis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Stačiakampis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Stačiakampis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Stačiakampis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Stačiakampis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Pavadinimo vietos rezervavimo ženklas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lt-LT" smtClean="0"/>
              <a:t>Spustelėkite, jei norite keisite ruoš. pav. stilių</a:t>
            </a:r>
            <a:endParaRPr kumimoji="0" lang="en-US"/>
          </a:p>
        </p:txBody>
      </p:sp>
      <p:sp>
        <p:nvSpPr>
          <p:cNvPr id="13" name="Teksto vietos rezervavimo ženklas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4" name="Datos vietos rezervavimo ženklas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325970E1-B451-4467-B80B-D667122D6750}" type="datetimeFigureOut">
              <a:rPr lang="lt-LT" smtClean="0"/>
              <a:pPr/>
              <a:t>2014.05.07</a:t>
            </a:fld>
            <a:endParaRPr lang="lt-LT"/>
          </a:p>
        </p:txBody>
      </p:sp>
      <p:sp>
        <p:nvSpPr>
          <p:cNvPr id="3" name="Poraštės vietos rezervavimo ženklas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lt-LT"/>
          </a:p>
        </p:txBody>
      </p:sp>
      <p:sp>
        <p:nvSpPr>
          <p:cNvPr id="23" name="Skaidrės numerio vietos rezervavimo ženklas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AC75E12C-0C36-485F-8358-D85B7801D616}" type="slidenum">
              <a:rPr lang="lt-LT" smtClean="0"/>
              <a:pPr/>
              <a:t>‹#›</a:t>
            </a:fld>
            <a:endParaRPr lang="lt-LT"/>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wipe dir="r"/>
  </p:transition>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dirty="0" smtClean="0"/>
              <a:t>Paruošė </a:t>
            </a:r>
            <a:r>
              <a:rPr lang="lt-LT" dirty="0" smtClean="0"/>
              <a:t>8 </a:t>
            </a:r>
            <a:r>
              <a:rPr lang="lt-LT" dirty="0" smtClean="0"/>
              <a:t>klasės mokinė </a:t>
            </a:r>
            <a:r>
              <a:rPr lang="lt-LT" dirty="0" smtClean="0"/>
              <a:t/>
            </a:r>
            <a:br>
              <a:rPr lang="lt-LT" dirty="0" smtClean="0"/>
            </a:br>
            <a:r>
              <a:rPr lang="lt-LT" dirty="0" err="1" smtClean="0"/>
              <a:t>Drutel</a:t>
            </a:r>
            <a:r>
              <a:rPr lang="lt-LT" dirty="0" smtClean="0"/>
              <a:t> </a:t>
            </a:r>
            <a:r>
              <a:rPr lang="lt-LT" dirty="0" err="1" smtClean="0"/>
              <a:t>anastasija</a:t>
            </a:r>
            <a:r>
              <a:rPr lang="lt-LT" dirty="0" smtClean="0"/>
              <a:t>  </a:t>
            </a:r>
            <a:endParaRPr lang="lt-LT" dirty="0"/>
          </a:p>
        </p:txBody>
      </p:sp>
      <p:sp>
        <p:nvSpPr>
          <p:cNvPr id="3" name="Paantraštė 2"/>
          <p:cNvSpPr>
            <a:spLocks noGrp="1"/>
          </p:cNvSpPr>
          <p:nvPr>
            <p:ph type="subTitle" idx="1"/>
          </p:nvPr>
        </p:nvSpPr>
        <p:spPr/>
        <p:txBody>
          <a:bodyPr/>
          <a:lstStyle/>
          <a:p>
            <a:r>
              <a:rPr lang="lt-LT" dirty="0" smtClean="0"/>
              <a:t>Lietuvos dvarai</a:t>
            </a:r>
            <a:endParaRPr lang="lt-LT" dirty="0"/>
          </a:p>
        </p:txBody>
      </p:sp>
    </p:spTree>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err="1" smtClean="0"/>
              <a:t>Gornostajiškių</a:t>
            </a:r>
            <a:r>
              <a:rPr lang="lt-LT" dirty="0" smtClean="0"/>
              <a:t> dvaras</a:t>
            </a:r>
            <a:endParaRPr lang="lt-LT" dirty="0"/>
          </a:p>
        </p:txBody>
      </p:sp>
      <p:sp>
        <p:nvSpPr>
          <p:cNvPr id="3" name="Turinio vietos rezervavimo ženklas 2"/>
          <p:cNvSpPr>
            <a:spLocks noGrp="1"/>
          </p:cNvSpPr>
          <p:nvPr>
            <p:ph idx="1"/>
          </p:nvPr>
        </p:nvSpPr>
        <p:spPr/>
        <p:txBody>
          <a:bodyPr/>
          <a:lstStyle/>
          <a:p>
            <a:endParaRPr lang="lt-LT" dirty="0"/>
          </a:p>
        </p:txBody>
      </p:sp>
      <p:pic>
        <p:nvPicPr>
          <p:cNvPr id="17410" name="Picture 2" descr="https://scontent-a-ams.xx.fbcdn.net/hphotos-prn1/t1.0-9/11844_209432458592_5267397_n.jpg"/>
          <p:cNvPicPr>
            <a:picLocks noChangeAspect="1" noChangeArrowheads="1"/>
          </p:cNvPicPr>
          <p:nvPr/>
        </p:nvPicPr>
        <p:blipFill>
          <a:blip r:embed="rId2" cstate="print"/>
          <a:srcRect/>
          <a:stretch>
            <a:fillRect/>
          </a:stretch>
        </p:blipFill>
        <p:spPr bwMode="auto">
          <a:xfrm>
            <a:off x="899592" y="1484784"/>
            <a:ext cx="7776864" cy="4824536"/>
          </a:xfrm>
          <a:prstGeom prst="rect">
            <a:avLst/>
          </a:prstGeom>
          <a:noFill/>
        </p:spPr>
      </p:pic>
    </p:spTree>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a:xfrm>
            <a:off x="914400" y="548680"/>
            <a:ext cx="7772400" cy="5806880"/>
          </a:xfrm>
        </p:spPr>
        <p:txBody>
          <a:bodyPr>
            <a:normAutofit fontScale="70000" lnSpcReduction="20000"/>
          </a:bodyPr>
          <a:lstStyle/>
          <a:p>
            <a:r>
              <a:rPr lang="lt-LT" dirty="0" smtClean="0"/>
              <a:t>Nuo XVIII a.  pabaigos iki 1939 m. savininkai buvo </a:t>
            </a:r>
            <a:r>
              <a:rPr lang="lt-LT" dirty="0" err="1" smtClean="0"/>
              <a:t>Sekluckiai</a:t>
            </a:r>
            <a:r>
              <a:rPr lang="lt-LT" dirty="0" smtClean="0"/>
              <a:t>  1863 m. valdę 800 dešimtinių žemės.</a:t>
            </a:r>
          </a:p>
          <a:p>
            <a:r>
              <a:rPr lang="lt-LT" dirty="0" smtClean="0"/>
              <a:t>XVIII . </a:t>
            </a:r>
            <a:r>
              <a:rPr lang="lt-LT" dirty="0" err="1" smtClean="0"/>
              <a:t>pab</a:t>
            </a:r>
            <a:r>
              <a:rPr lang="lt-LT" dirty="0" smtClean="0"/>
              <a:t>. sodybos teritorijoje stovėjo mediniai rūmai, svirnai, svaigalų darykla, vandens malūnas ir kt. - šie pastatai neišliko. Išlikę dvaro pastatai statyti XIX a. ketvirtame dešimtmetyje, parkas užveistas 1812 m., tačiau iki šiandienos neišliko, tik dvi liepų alėjos.</a:t>
            </a:r>
          </a:p>
          <a:p>
            <a:r>
              <a:rPr lang="lt-LT" dirty="0" smtClean="0"/>
              <a:t>1863 m. už paramą, kurią Vincentas </a:t>
            </a:r>
            <a:r>
              <a:rPr lang="lt-LT" dirty="0" err="1" smtClean="0"/>
              <a:t>Sekluckis</a:t>
            </a:r>
            <a:r>
              <a:rPr lang="lt-LT" dirty="0" smtClean="0"/>
              <a:t> teikė sukilėliams, caro valdžia dvarą </a:t>
            </a:r>
            <a:r>
              <a:rPr lang="lt-LT" dirty="0" err="1" smtClean="0"/>
              <a:t>sekvestravo</a:t>
            </a:r>
            <a:r>
              <a:rPr lang="lt-LT" dirty="0" smtClean="0"/>
              <a:t>.</a:t>
            </a:r>
          </a:p>
          <a:p>
            <a:r>
              <a:rPr lang="lt-LT" dirty="0" smtClean="0"/>
              <a:t>Paskutinis </a:t>
            </a:r>
            <a:r>
              <a:rPr lang="lt-LT" dirty="0" err="1" smtClean="0"/>
              <a:t>Gornostajiškių</a:t>
            </a:r>
            <a:r>
              <a:rPr lang="lt-LT" dirty="0" smtClean="0"/>
              <a:t> dvaro savininkas Juozapas </a:t>
            </a:r>
            <a:r>
              <a:rPr lang="lt-LT" dirty="0" err="1" smtClean="0"/>
              <a:t>Sekluckis</a:t>
            </a:r>
            <a:r>
              <a:rPr lang="lt-LT" dirty="0" smtClean="0"/>
              <a:t>  buvo rezervo karininkas, dalyvavo I pasauliniame kare I-</a:t>
            </a:r>
            <a:r>
              <a:rPr lang="lt-LT" dirty="0" err="1" smtClean="0"/>
              <a:t>ajame</a:t>
            </a:r>
            <a:r>
              <a:rPr lang="lt-LT" dirty="0" smtClean="0"/>
              <a:t> lenkų korpuse (vadovaujamame gen. J. </a:t>
            </a:r>
            <a:r>
              <a:rPr lang="lt-LT" dirty="0" err="1" smtClean="0"/>
              <a:t>Dowbor-Muśnickiego</a:t>
            </a:r>
            <a:r>
              <a:rPr lang="lt-LT" dirty="0" smtClean="0"/>
              <a:t>). Visuomenės veikėjas, Lenkijos "</a:t>
            </a:r>
            <a:r>
              <a:rPr lang="lt-LT" dirty="0" err="1" smtClean="0"/>
              <a:t>kresų</a:t>
            </a:r>
            <a:r>
              <a:rPr lang="lt-LT" dirty="0" smtClean="0"/>
              <a:t>" sąjungos narys, nužudytas 1940 m. Lydoje.</a:t>
            </a:r>
          </a:p>
          <a:p>
            <a:r>
              <a:rPr lang="lt-LT" dirty="0" smtClean="0"/>
              <a:t>Dvaras buvo nacionalizuotas, o tarybiniu laikotarpiu čia buvo kolūkio "Lenino priesakai" centras.</a:t>
            </a:r>
          </a:p>
          <a:p>
            <a:r>
              <a:rPr lang="lt-LT" dirty="0" smtClean="0"/>
              <a:t>Priešais dvarą 1986 m. pastatytas paminklas Stanislovui </a:t>
            </a:r>
            <a:r>
              <a:rPr lang="lt-LT" dirty="0" err="1" smtClean="0"/>
              <a:t>Rapolioniui</a:t>
            </a:r>
            <a:r>
              <a:rPr lang="lt-LT" dirty="0" smtClean="0"/>
              <a:t> (1485-1545), teologui ir dvasininkui, Karaliaučiaus universiteto profesoriui, vienam iš lietuvių raštijos kūrėjų, gimimo 500 metų sukakčiai paminėti.</a:t>
            </a:r>
          </a:p>
          <a:p>
            <a:endParaRPr lang="lt-LT" dirty="0"/>
          </a:p>
        </p:txBody>
      </p:sp>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err="1" smtClean="0"/>
              <a:t>Jašiūnų</a:t>
            </a:r>
            <a:r>
              <a:rPr lang="lt-LT" dirty="0" smtClean="0"/>
              <a:t> dvaras</a:t>
            </a:r>
            <a:endParaRPr lang="lt-LT" dirty="0"/>
          </a:p>
        </p:txBody>
      </p:sp>
      <p:sp>
        <p:nvSpPr>
          <p:cNvPr id="3" name="Turinio vietos rezervavimo ženklas 2"/>
          <p:cNvSpPr>
            <a:spLocks noGrp="1"/>
          </p:cNvSpPr>
          <p:nvPr>
            <p:ph idx="1"/>
          </p:nvPr>
        </p:nvSpPr>
        <p:spPr/>
        <p:txBody>
          <a:bodyPr/>
          <a:lstStyle/>
          <a:p>
            <a:endParaRPr lang="lt-LT" dirty="0"/>
          </a:p>
        </p:txBody>
      </p:sp>
      <p:pic>
        <p:nvPicPr>
          <p:cNvPr id="16386" name="Picture 2" descr="http://img.photobucket.com/albums/v447/Romas2/LT%20dvarai/DvJasziunai200411284.jpg"/>
          <p:cNvPicPr>
            <a:picLocks noChangeAspect="1" noChangeArrowheads="1"/>
          </p:cNvPicPr>
          <p:nvPr/>
        </p:nvPicPr>
        <p:blipFill>
          <a:blip r:embed="rId2" cstate="print"/>
          <a:srcRect/>
          <a:stretch>
            <a:fillRect/>
          </a:stretch>
        </p:blipFill>
        <p:spPr bwMode="auto">
          <a:xfrm>
            <a:off x="1043608" y="1772816"/>
            <a:ext cx="7400925" cy="4680520"/>
          </a:xfrm>
          <a:prstGeom prst="rect">
            <a:avLst/>
          </a:prstGeom>
          <a:noFill/>
        </p:spPr>
      </p:pic>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a:xfrm>
            <a:off x="914400" y="548680"/>
            <a:ext cx="7772400" cy="5806880"/>
          </a:xfrm>
        </p:spPr>
        <p:txBody>
          <a:bodyPr>
            <a:normAutofit fontScale="77500" lnSpcReduction="20000"/>
          </a:bodyPr>
          <a:lstStyle/>
          <a:p>
            <a:r>
              <a:rPr lang="lt-LT" dirty="0" smtClean="0"/>
              <a:t>XIX a. pradžioje iš nusigyvenusių Radvilų dvarą nupirko I. </a:t>
            </a:r>
            <a:r>
              <a:rPr lang="lt-LT" dirty="0" err="1" smtClean="0"/>
              <a:t>Balinskis</a:t>
            </a:r>
            <a:r>
              <a:rPr lang="lt-LT" dirty="0" smtClean="0"/>
              <a:t>. Kai 1820 m. jo sūnus Mykolas </a:t>
            </a:r>
            <a:r>
              <a:rPr lang="lt-LT" dirty="0" err="1" smtClean="0"/>
              <a:t>Balinskis</a:t>
            </a:r>
            <a:r>
              <a:rPr lang="lt-LT" dirty="0" smtClean="0"/>
              <a:t> vedė Sofiją </a:t>
            </a:r>
            <a:r>
              <a:rPr lang="lt-LT" dirty="0" err="1" smtClean="0"/>
              <a:t>Sniadeckytę</a:t>
            </a:r>
            <a:r>
              <a:rPr lang="lt-LT" dirty="0" smtClean="0"/>
              <a:t>, čia apsigyveno ir </a:t>
            </a:r>
            <a:r>
              <a:rPr lang="lt-LT" dirty="0" err="1" smtClean="0"/>
              <a:t>Sniadeckiai</a:t>
            </a:r>
            <a:r>
              <a:rPr lang="lt-LT" dirty="0" smtClean="0"/>
              <a:t>.</a:t>
            </a:r>
          </a:p>
          <a:p>
            <a:r>
              <a:rPr lang="lt-LT" dirty="0" smtClean="0"/>
              <a:t>Dvaro rūmai pastatyti per 1824-1828 m. </a:t>
            </a:r>
            <a:r>
              <a:rPr lang="lt-LT" dirty="0" err="1" smtClean="0"/>
              <a:t>Sniadeckių</a:t>
            </a:r>
            <a:r>
              <a:rPr lang="lt-LT" dirty="0" smtClean="0"/>
              <a:t> iniciatyva, vėlyvojo klasicizmo stiliumi su romantizmo bruožais (projekto autorius – Karolis </a:t>
            </a:r>
            <a:r>
              <a:rPr lang="lt-LT" dirty="0" err="1" smtClean="0"/>
              <a:t>Podčašinskis</a:t>
            </a:r>
            <a:r>
              <a:rPr lang="lt-LT" dirty="0" smtClean="0"/>
              <a:t>). Pagrindinio fasado antrasis aukštas papuoštas 4 dorėninių kolonų portikais. Rūmuose buvo didelė biblioteka, čia gyveno ir lankydavosi M. </a:t>
            </a:r>
            <a:r>
              <a:rPr lang="lt-LT" dirty="0" err="1" smtClean="0"/>
              <a:t>Balinskis</a:t>
            </a:r>
            <a:r>
              <a:rPr lang="lt-LT" dirty="0" smtClean="0"/>
              <a:t>, Jonas ir Julijus </a:t>
            </a:r>
            <a:r>
              <a:rPr lang="lt-LT" dirty="0" err="1" smtClean="0"/>
              <a:t>Slovackiai</a:t>
            </a:r>
            <a:r>
              <a:rPr lang="lt-LT" dirty="0" smtClean="0"/>
              <a:t>, Andrius </a:t>
            </a:r>
            <a:r>
              <a:rPr lang="lt-LT" dirty="0" err="1" smtClean="0"/>
              <a:t>Sniadeckis</a:t>
            </a:r>
            <a:r>
              <a:rPr lang="lt-LT" dirty="0" smtClean="0"/>
              <a:t>, Adomas Mickevičius, Stanislovas Bonifacas </a:t>
            </a:r>
            <a:r>
              <a:rPr lang="lt-LT" dirty="0" err="1" smtClean="0"/>
              <a:t>Jundzilas</a:t>
            </a:r>
            <a:r>
              <a:rPr lang="lt-LT" dirty="0" smtClean="0"/>
              <a:t> ir kiti XIX a. mokslininkai ir rašytojai. Taip rūmai tapo kultūros židiniu.</a:t>
            </a:r>
          </a:p>
          <a:p>
            <a:r>
              <a:rPr lang="lt-LT" dirty="0" smtClean="0"/>
              <a:t>XIX a. 2-ojoje pusėje klasicistinis vidaus dekoras perdirbtas, pastatytas bokštinis aštuoniakampis priestatas. XX a. pabaigoje rūmai restauruoti (architektė M. </a:t>
            </a:r>
            <a:r>
              <a:rPr lang="lt-LT" dirty="0" err="1" smtClean="0"/>
              <a:t>Butautienė</a:t>
            </a:r>
            <a:r>
              <a:rPr lang="lt-LT" dirty="0" smtClean="0"/>
              <a:t>).</a:t>
            </a:r>
          </a:p>
          <a:p>
            <a:endParaRPr lang="lt-LT" dirty="0"/>
          </a:p>
        </p:txBody>
      </p:sp>
    </p:spTree>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z="3600" dirty="0" smtClean="0"/>
              <a:t>Merkinės dvaras (Šalčininkai)</a:t>
            </a:r>
            <a:r>
              <a:rPr lang="lt-LT" dirty="0" smtClean="0"/>
              <a:t/>
            </a:r>
            <a:br>
              <a:rPr lang="lt-LT" dirty="0" smtClean="0"/>
            </a:br>
            <a:endParaRPr lang="lt-LT" dirty="0"/>
          </a:p>
        </p:txBody>
      </p:sp>
      <p:sp>
        <p:nvSpPr>
          <p:cNvPr id="3" name="Turinio vietos rezervavimo ženklas 2"/>
          <p:cNvSpPr>
            <a:spLocks noGrp="1"/>
          </p:cNvSpPr>
          <p:nvPr>
            <p:ph idx="1"/>
          </p:nvPr>
        </p:nvSpPr>
        <p:spPr/>
        <p:txBody>
          <a:bodyPr/>
          <a:lstStyle/>
          <a:p>
            <a:endParaRPr lang="lt-LT" dirty="0"/>
          </a:p>
        </p:txBody>
      </p:sp>
      <p:pic>
        <p:nvPicPr>
          <p:cNvPr id="14338" name="Picture 2" descr="http://img.photobucket.com/albums/v447/Romas2/LT%20griuvesiai/GDVMerkineSzalcz200411283.jpg"/>
          <p:cNvPicPr>
            <a:picLocks noChangeAspect="1" noChangeArrowheads="1"/>
          </p:cNvPicPr>
          <p:nvPr/>
        </p:nvPicPr>
        <p:blipFill>
          <a:blip r:embed="rId2" cstate="print"/>
          <a:srcRect/>
          <a:stretch>
            <a:fillRect/>
          </a:stretch>
        </p:blipFill>
        <p:spPr bwMode="auto">
          <a:xfrm>
            <a:off x="1043608" y="1412776"/>
            <a:ext cx="7400925" cy="4905376"/>
          </a:xfrm>
          <a:prstGeom prst="rect">
            <a:avLst/>
          </a:prstGeom>
          <a:noFill/>
        </p:spPr>
      </p:pic>
    </p:spTree>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a:xfrm>
            <a:off x="914400" y="620688"/>
            <a:ext cx="7772400" cy="5734872"/>
          </a:xfrm>
        </p:spPr>
        <p:txBody>
          <a:bodyPr>
            <a:normAutofit fontScale="85000" lnSpcReduction="20000"/>
          </a:bodyPr>
          <a:lstStyle/>
          <a:p>
            <a:r>
              <a:rPr lang="lt-LT" dirty="0" smtClean="0"/>
              <a:t>1767 m. dvarą įsigijo Vilniaus kanauninkas Povilas </a:t>
            </a:r>
            <a:r>
              <a:rPr lang="lt-LT" dirty="0" err="1" smtClean="0"/>
              <a:t>Bžostovskis</a:t>
            </a:r>
            <a:r>
              <a:rPr lang="lt-LT" dirty="0" smtClean="0"/>
              <a:t>. Jis įvykdė ypatingas reformas. Nupirkus dvarą čia buvo apleista žemė, apylinkėse gyveno nedaug žmonių, pusiau sulaukėjusių, sunkiai išnaudojamų baudžiavos. 1770 m. italų architektas Karlas </a:t>
            </a:r>
            <a:r>
              <a:rPr lang="lt-LT" dirty="0" err="1" smtClean="0"/>
              <a:t>Spampanis</a:t>
            </a:r>
            <a:r>
              <a:rPr lang="lt-LT" dirty="0" smtClean="0"/>
              <a:t> pastatė čia ankstyvojo italų klasicizmo stiliaus rūmus. Tuo pat metu dvarininkas pradėjo valstiečius šviesti, atitraukė nuo girtavimo. Iš 4 rimtesnių ūkininkų sudarė tarybą, davė kaimiečiams statutą ir savivaldą, įsteigė </a:t>
            </a:r>
            <a:r>
              <a:rPr lang="lt-LT" dirty="0" err="1" smtClean="0"/>
              <a:t>Paulavos</a:t>
            </a:r>
            <a:r>
              <a:rPr lang="lt-LT" dirty="0" smtClean="0"/>
              <a:t> respubliką. Tokia unikalia patirtimi domėjosi ponai, vyskupai, kunigaikščiai, dvasiškiai, užsieniečiai. Bajorų sūnūs čia vyko tarnauti ir susipažinti su tokiu eksperimentu, kad patys galėtų pasiruošti būti geresniais piliečiais. Čia net atvykdavo VU profesoriai.</a:t>
            </a:r>
            <a:endParaRPr lang="lt-LT" dirty="0"/>
          </a:p>
        </p:txBody>
      </p:sp>
    </p:spTree>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err="1" smtClean="0"/>
              <a:t>Norviliškių</a:t>
            </a:r>
            <a:r>
              <a:rPr lang="lt-LT" dirty="0" smtClean="0"/>
              <a:t> pilis</a:t>
            </a:r>
            <a:br>
              <a:rPr lang="lt-LT" dirty="0" smtClean="0"/>
            </a:br>
            <a:endParaRPr lang="lt-LT" dirty="0"/>
          </a:p>
        </p:txBody>
      </p:sp>
      <p:sp>
        <p:nvSpPr>
          <p:cNvPr id="3" name="Turinio vietos rezervavimo ženklas 2"/>
          <p:cNvSpPr>
            <a:spLocks noGrp="1"/>
          </p:cNvSpPr>
          <p:nvPr>
            <p:ph idx="1"/>
          </p:nvPr>
        </p:nvSpPr>
        <p:spPr/>
        <p:txBody>
          <a:bodyPr/>
          <a:lstStyle/>
          <a:p>
            <a:endParaRPr lang="lt-LT" dirty="0"/>
          </a:p>
        </p:txBody>
      </p:sp>
      <p:pic>
        <p:nvPicPr>
          <p:cNvPr id="23554" name="Picture 2" descr="Vaizdas:Norviliskes Castle.jpg"/>
          <p:cNvPicPr>
            <a:picLocks noChangeAspect="1" noChangeArrowheads="1"/>
          </p:cNvPicPr>
          <p:nvPr/>
        </p:nvPicPr>
        <p:blipFill>
          <a:blip r:embed="rId2" cstate="print"/>
          <a:srcRect/>
          <a:stretch>
            <a:fillRect/>
          </a:stretch>
        </p:blipFill>
        <p:spPr bwMode="auto">
          <a:xfrm>
            <a:off x="971600" y="1484784"/>
            <a:ext cx="7620000" cy="4798318"/>
          </a:xfrm>
          <a:prstGeom prst="rect">
            <a:avLst/>
          </a:prstGeom>
          <a:noFill/>
        </p:spPr>
      </p:pic>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a:xfrm>
            <a:off x="914400" y="548680"/>
            <a:ext cx="7772400" cy="5806880"/>
          </a:xfrm>
        </p:spPr>
        <p:txBody>
          <a:bodyPr>
            <a:normAutofit fontScale="77500" lnSpcReduction="20000"/>
          </a:bodyPr>
          <a:lstStyle/>
          <a:p>
            <a:r>
              <a:rPr lang="lt-LT" dirty="0" smtClean="0"/>
              <a:t>Teigiama, kad pilį seno dvaro vietoje XVII a. pradžioje pastatė turtingas Rytprūsių pirklys Vaitiekus </a:t>
            </a:r>
            <a:r>
              <a:rPr lang="lt-LT" dirty="0" err="1" smtClean="0"/>
              <a:t>Šorcas</a:t>
            </a:r>
            <a:r>
              <a:rPr lang="lt-LT" dirty="0" smtClean="0"/>
              <a:t>, įsimylėjęs ir vedęs vietos grafaitę Daratą </a:t>
            </a:r>
            <a:r>
              <a:rPr lang="lt-LT" dirty="0" err="1" smtClean="0"/>
              <a:t>Zienovičiūtę</a:t>
            </a:r>
            <a:r>
              <a:rPr lang="lt-LT" dirty="0" smtClean="0"/>
              <a:t>. Būtent dėl jos, kaip teigiama pasakojimuose, pirklys bei karys iš </a:t>
            </a:r>
            <a:r>
              <a:rPr lang="lt-LT" dirty="0" err="1" smtClean="0"/>
              <a:t>Marienburgo</a:t>
            </a:r>
            <a:r>
              <a:rPr lang="lt-LT" dirty="0" smtClean="0"/>
              <a:t> ir likęs Didžiojoje Lietuvos Kunigaikštystėje.</a:t>
            </a:r>
          </a:p>
          <a:p>
            <a:r>
              <a:rPr lang="lt-LT" dirty="0" smtClean="0"/>
              <a:t>1698 m. kovo 7-8 d. naktį, kai vienuolyno </a:t>
            </a:r>
            <a:r>
              <a:rPr lang="lt-LT" dirty="0" err="1" smtClean="0"/>
              <a:t>gvardijonas</a:t>
            </a:r>
            <a:r>
              <a:rPr lang="lt-LT" dirty="0" smtClean="0"/>
              <a:t> Bonaventūras Vaišvila buvo išvykęs su reikalais ir savo vietoje palikęs Pranciškų </a:t>
            </a:r>
            <a:r>
              <a:rPr lang="lt-LT" dirty="0" err="1" smtClean="0"/>
              <a:t>Glovackį</a:t>
            </a:r>
            <a:r>
              <a:rPr lang="lt-LT" dirty="0" smtClean="0"/>
              <a:t>, </a:t>
            </a:r>
            <a:r>
              <a:rPr lang="lt-LT" dirty="0" err="1" smtClean="0"/>
              <a:t>gvardijono</a:t>
            </a:r>
            <a:r>
              <a:rPr lang="lt-LT" dirty="0" smtClean="0"/>
              <a:t> celėje kilo gaisras. Užsidegė skrynia su dokumentais. Buvo kalbama, kad tuo metu „mažieji broliai“ buvo visiškai girti ir, jei ne vienuolyno tarnai, būtų sudegę kartu su dokumentais. Pavyko išgelbėti ir patį vienuolyną. Vėlesniuose aprašymuose minimas didesnis gaisras. Jis, matyt, buvo XVIII a. pradžioje, kai pro šalį žygiavo kariuomenės. Galimas dalykas, kad tada sudegė bažnyčia ir dėl to vienuolyno lėšomis buvo statoma nauja.</a:t>
            </a:r>
          </a:p>
          <a:p>
            <a:endParaRPr lang="lt-LT" dirty="0"/>
          </a:p>
        </p:txBody>
      </p:sp>
    </p:spTree>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Šalčininkų dvaras</a:t>
            </a:r>
            <a:br>
              <a:rPr lang="lt-LT" dirty="0" smtClean="0"/>
            </a:br>
            <a:endParaRPr lang="lt-LT" dirty="0"/>
          </a:p>
        </p:txBody>
      </p:sp>
      <p:sp>
        <p:nvSpPr>
          <p:cNvPr id="3" name="Turinio vietos rezervavimo ženklas 2"/>
          <p:cNvSpPr>
            <a:spLocks noGrp="1"/>
          </p:cNvSpPr>
          <p:nvPr>
            <p:ph idx="1"/>
          </p:nvPr>
        </p:nvSpPr>
        <p:spPr/>
        <p:txBody>
          <a:bodyPr/>
          <a:lstStyle/>
          <a:p>
            <a:endParaRPr lang="lt-LT"/>
          </a:p>
        </p:txBody>
      </p:sp>
      <p:pic>
        <p:nvPicPr>
          <p:cNvPr id="21506" name="Picture 2" descr="http://i1217.photobucket.com/albums/dd397/romas11/LT%20Dvarai/IMG_6049.jpg"/>
          <p:cNvPicPr>
            <a:picLocks noChangeAspect="1" noChangeArrowheads="1"/>
          </p:cNvPicPr>
          <p:nvPr/>
        </p:nvPicPr>
        <p:blipFill>
          <a:blip r:embed="rId2" cstate="print"/>
          <a:srcRect/>
          <a:stretch>
            <a:fillRect/>
          </a:stretch>
        </p:blipFill>
        <p:spPr bwMode="auto">
          <a:xfrm>
            <a:off x="1043608" y="1412776"/>
            <a:ext cx="7620000" cy="4932810"/>
          </a:xfrm>
          <a:prstGeom prst="rect">
            <a:avLst/>
          </a:prstGeom>
          <a:noFill/>
        </p:spPr>
      </p:pic>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a:xfrm>
            <a:off x="914400" y="620688"/>
            <a:ext cx="7772400" cy="5734872"/>
          </a:xfrm>
        </p:spPr>
        <p:txBody>
          <a:bodyPr>
            <a:normAutofit fontScale="77500" lnSpcReduction="20000"/>
          </a:bodyPr>
          <a:lstStyle/>
          <a:p>
            <a:r>
              <a:rPr lang="lt-LT" dirty="0" smtClean="0"/>
              <a:t>Pirmą kartą paminėtas XIV a.. XV a.–XVI a. priklausė </a:t>
            </a:r>
            <a:r>
              <a:rPr lang="lt-LT" dirty="0" err="1" smtClean="0"/>
              <a:t>Hlebavičiams</a:t>
            </a:r>
            <a:r>
              <a:rPr lang="lt-LT" dirty="0" smtClean="0"/>
              <a:t>, XVII a.–XVIII </a:t>
            </a:r>
            <a:r>
              <a:rPr lang="lt-LT" dirty="0" err="1" smtClean="0"/>
              <a:t>a.Chodkevičiams</a:t>
            </a:r>
            <a:r>
              <a:rPr lang="lt-LT" dirty="0" smtClean="0"/>
              <a:t>.</a:t>
            </a:r>
          </a:p>
          <a:p>
            <a:r>
              <a:rPr lang="lt-LT" dirty="0" smtClean="0"/>
              <a:t>1835 m. dvarą nupirko prūsų kilmės dvarininkas Karolis Ferdinandas Vagneris (šeima į Šalčininkus atvyko 1823 metais). Jam mirus dvaro valdytoju tapo jo sūnus Algirdas (</a:t>
            </a:r>
            <a:r>
              <a:rPr lang="lt-LT" i="1" dirty="0" err="1" smtClean="0"/>
              <a:t>Olgierd</a:t>
            </a:r>
            <a:r>
              <a:rPr lang="lt-LT" dirty="0" smtClean="0"/>
              <a:t>), kuris kartu su savo sūnumi </a:t>
            </a:r>
            <a:r>
              <a:rPr lang="lt-LT" dirty="0" err="1" smtClean="0"/>
              <a:t>Vitoldu</a:t>
            </a:r>
            <a:r>
              <a:rPr lang="lt-LT" dirty="0" smtClean="0"/>
              <a:t> (</a:t>
            </a:r>
            <a:r>
              <a:rPr lang="lt-LT" i="1" dirty="0" err="1" smtClean="0"/>
              <a:t>Witold</a:t>
            </a:r>
            <a:r>
              <a:rPr lang="lt-LT" dirty="0" smtClean="0"/>
              <a:t>) pradėjo vokiečių architekto </a:t>
            </a:r>
            <a:r>
              <a:rPr lang="lt-LT" dirty="0" err="1" smtClean="0"/>
              <a:t>Hetzcholdo</a:t>
            </a:r>
            <a:r>
              <a:rPr lang="lt-LT" dirty="0" smtClean="0"/>
              <a:t> neoklasicizmo rūmų statybas, rūmai buvo sujungti su senuoju XVIII a. dvaru.</a:t>
            </a:r>
          </a:p>
          <a:p>
            <a:r>
              <a:rPr lang="lt-LT" dirty="0" smtClean="0"/>
              <a:t>Apie 1904 m. dvaro rūmai buvo rekonstruoti – įvestas centrinis šildymas, elektros apšvietimas. Vagneriams sodyba priklausė iki 1939 metų.</a:t>
            </a:r>
          </a:p>
          <a:p>
            <a:r>
              <a:rPr lang="lt-LT" dirty="0" smtClean="0"/>
              <a:t>II pasaulinio karo metu rūmai buvo apvogti, biblioteka, meno kūriniai – išgrobstyti.</a:t>
            </a:r>
          </a:p>
          <a:p>
            <a:r>
              <a:rPr lang="lt-LT" dirty="0" smtClean="0"/>
              <a:t>Pasibaigus karui, rūmuose įsikūrė ligoninė, dabar rūmuose veikia </a:t>
            </a:r>
            <a:r>
              <a:rPr lang="lt-LT" dirty="0" err="1" smtClean="0"/>
              <a:t>Stanislavo</a:t>
            </a:r>
            <a:r>
              <a:rPr lang="lt-LT" dirty="0" smtClean="0"/>
              <a:t> Moniuškos menų mokykla.</a:t>
            </a:r>
          </a:p>
          <a:p>
            <a:endParaRPr lang="lt-LT" dirty="0"/>
          </a:p>
        </p:txBody>
      </p:sp>
    </p:spTree>
  </p:cSld>
  <p:clrMapOvr>
    <a:masterClrMapping/>
  </p:clrMapOvr>
  <p:transition spd="slow">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16</TotalTime>
  <Words>68</Words>
  <Application>Microsoft Office PowerPoint</Application>
  <PresentationFormat>Demonstracija ekrane (4:3)</PresentationFormat>
  <Paragraphs>24</Paragraphs>
  <Slides>11</Slides>
  <Notes>0</Notes>
  <HiddenSlides>0</HiddenSlides>
  <MMClips>0</MMClips>
  <ScaleCrop>false</ScaleCrop>
  <HeadingPairs>
    <vt:vector size="4" baseType="variant">
      <vt:variant>
        <vt:lpstr>Tema</vt:lpstr>
      </vt:variant>
      <vt:variant>
        <vt:i4>1</vt:i4>
      </vt:variant>
      <vt:variant>
        <vt:lpstr>Skaidrių pavadinimai</vt:lpstr>
      </vt:variant>
      <vt:variant>
        <vt:i4>11</vt:i4>
      </vt:variant>
    </vt:vector>
  </HeadingPairs>
  <TitlesOfParts>
    <vt:vector size="12" baseType="lpstr">
      <vt:lpstr>Metro</vt:lpstr>
      <vt:lpstr>Paruošė 8 klasės mokinė  Drutel anastasija  </vt:lpstr>
      <vt:lpstr>Gornostajiškių dvaras</vt:lpstr>
      <vt:lpstr>Skaidrė 3</vt:lpstr>
      <vt:lpstr>Jašiūnų dvaras</vt:lpstr>
      <vt:lpstr>Skaidrė 5</vt:lpstr>
      <vt:lpstr>Merkinės dvaras (Šalčininkai) </vt:lpstr>
      <vt:lpstr>Skaidrė 7</vt:lpstr>
      <vt:lpstr>Norviliškių pilis </vt:lpstr>
      <vt:lpstr>Skaidrė 9</vt:lpstr>
      <vt:lpstr>Šalčininkų dvaras </vt:lpstr>
      <vt:lpstr>Skaidrė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Parose 8 kalės mokine  Drutel anastasija</dc:title>
  <dc:creator>user</dc:creator>
  <cp:lastModifiedBy>user</cp:lastModifiedBy>
  <cp:revision>3</cp:revision>
  <dcterms:created xsi:type="dcterms:W3CDTF">2014-04-30T07:18:34Z</dcterms:created>
  <dcterms:modified xsi:type="dcterms:W3CDTF">2014-05-07T07:14:22Z</dcterms:modified>
</cp:coreProperties>
</file>