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7" r:id="rId2"/>
    <p:sldId id="276" r:id="rId3"/>
    <p:sldId id="256" r:id="rId4"/>
    <p:sldId id="272" r:id="rId5"/>
    <p:sldId id="257" r:id="rId6"/>
    <p:sldId id="268" r:id="rId7"/>
    <p:sldId id="258" r:id="rId8"/>
    <p:sldId id="269" r:id="rId9"/>
    <p:sldId id="259" r:id="rId10"/>
    <p:sldId id="270" r:id="rId11"/>
    <p:sldId id="260" r:id="rId12"/>
    <p:sldId id="273" r:id="rId13"/>
    <p:sldId id="263" r:id="rId14"/>
    <p:sldId id="274" r:id="rId15"/>
    <p:sldId id="261" r:id="rId16"/>
    <p:sldId id="275" r:id="rId17"/>
    <p:sldId id="262" r:id="rId18"/>
    <p:sldId id="264" r:id="rId19"/>
    <p:sldId id="265" r:id="rId20"/>
    <p:sldId id="271" r:id="rId21"/>
    <p:sldId id="266" r:id="rId22"/>
    <p:sldId id="267" r:id="rId2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5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1">
        <a:schemeClr val="bg1"/>
      </p:bgRef>
    </p:bg>
    <p:spTree>
      <p:nvGrpSpPr>
        <p:cNvPr id="1" name=""/>
        <p:cNvGrpSpPr/>
        <p:nvPr/>
      </p:nvGrpSpPr>
      <p:grpSpPr>
        <a:xfrm>
          <a:off x="0" y="0"/>
          <a:ext cx="0" cy="0"/>
          <a:chOff x="0" y="0"/>
          <a:chExt cx="0" cy="0"/>
        </a:xfrm>
      </p:grpSpPr>
      <p:sp>
        <p:nvSpPr>
          <p:cNvPr id="8" name="Antraštė 7"/>
          <p:cNvSpPr>
            <a:spLocks noGrp="1"/>
          </p:cNvSpPr>
          <p:nvPr>
            <p:ph type="ctrTitle"/>
          </p:nvPr>
        </p:nvSpPr>
        <p:spPr>
          <a:xfrm>
            <a:off x="2286000" y="3124200"/>
            <a:ext cx="6172200" cy="1894362"/>
          </a:xfrm>
        </p:spPr>
        <p:txBody>
          <a:bodyPr/>
          <a:lstStyle>
            <a:lvl1pPr>
              <a:defRPr b="1"/>
            </a:lvl1pPr>
          </a:lstStyle>
          <a:p>
            <a:r>
              <a:rPr kumimoji="0" lang="lt-LT" smtClean="0"/>
              <a:t>Spustelėkite, jei norite keisite ruoš. pav. stilių</a:t>
            </a:r>
            <a:endParaRPr kumimoji="0" lang="en-US"/>
          </a:p>
        </p:txBody>
      </p:sp>
      <p:sp>
        <p:nvSpPr>
          <p:cNvPr id="9" name="Paantraštė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bwMode="auto">
          <a:xfrm rot="5400000">
            <a:off x="7764621" y="1174097"/>
            <a:ext cx="2286000" cy="381000"/>
          </a:xfrm>
        </p:spPr>
        <p:txBody>
          <a:bodyPr/>
          <a:lstStyle/>
          <a:p>
            <a:fld id="{CFEDC2AF-3B53-4536-B574-6BC5E1A7774E}" type="datetimeFigureOut">
              <a:rPr lang="lt-LT" smtClean="0"/>
              <a:t>2014.02.25</a:t>
            </a:fld>
            <a:endParaRPr lang="lt-LT"/>
          </a:p>
        </p:txBody>
      </p:sp>
      <p:sp>
        <p:nvSpPr>
          <p:cNvPr id="17" name="Poraštės vietos rezervavimo ženklas 16"/>
          <p:cNvSpPr>
            <a:spLocks noGrp="1"/>
          </p:cNvSpPr>
          <p:nvPr>
            <p:ph type="ftr" sz="quarter" idx="11"/>
          </p:nvPr>
        </p:nvSpPr>
        <p:spPr bwMode="auto">
          <a:xfrm rot="5400000">
            <a:off x="7077269" y="4181669"/>
            <a:ext cx="3657600" cy="384048"/>
          </a:xfrm>
        </p:spPr>
        <p:txBody>
          <a:bodyPr/>
          <a:lstStyle/>
          <a:p>
            <a:endParaRPr lang="lt-LT"/>
          </a:p>
        </p:txBody>
      </p:sp>
      <p:sp>
        <p:nvSpPr>
          <p:cNvPr id="10" name="Stačiakampis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Stačiakampis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Stačiakampis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Tiesioji jungtis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Tiesioji jungtis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Tiesioji jungtis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Tiesioji jungtis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Tiesioji jungtis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Tiesioji jungtis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Stačiakampis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as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as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as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as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as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kaidrės numerio vietos rezervavimo ženklas 28"/>
          <p:cNvSpPr>
            <a:spLocks noGrp="1"/>
          </p:cNvSpPr>
          <p:nvPr>
            <p:ph type="sldNum" sz="quarter" idx="12"/>
          </p:nvPr>
        </p:nvSpPr>
        <p:spPr bwMode="auto">
          <a:xfrm>
            <a:off x="1325544" y="4928702"/>
            <a:ext cx="609600" cy="517524"/>
          </a:xfrm>
        </p:spPr>
        <p:txBody>
          <a:bodyPr/>
          <a:lstStyle/>
          <a:p>
            <a:fld id="{0184ECBF-FF0E-45C9-B9AB-4C7BB66B1D59}"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8" name="Turinio vietos rezervavimo ženklas 7"/>
          <p:cNvSpPr>
            <a:spLocks noGrp="1"/>
          </p:cNvSpPr>
          <p:nvPr>
            <p:ph sz="quarter" idx="1"/>
          </p:nvPr>
        </p:nvSpPr>
        <p:spPr>
          <a:xfrm>
            <a:off x="457200" y="1600200"/>
            <a:ext cx="7467600" cy="487375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4"/>
          </p:nvPr>
        </p:nvSpPr>
        <p:spPr/>
        <p:txBody>
          <a:bodyPr rtlCol="0"/>
          <a:lstStyle/>
          <a:p>
            <a:fld id="{CFEDC2AF-3B53-4536-B574-6BC5E1A7774E}" type="datetimeFigureOut">
              <a:rPr lang="lt-LT" smtClean="0"/>
              <a:t>2014.02.25</a:t>
            </a:fld>
            <a:endParaRPr lang="lt-LT"/>
          </a:p>
        </p:txBody>
      </p:sp>
      <p:sp>
        <p:nvSpPr>
          <p:cNvPr id="9" name="Skaidrės numerio vietos rezervavimo ženklas 8"/>
          <p:cNvSpPr>
            <a:spLocks noGrp="1"/>
          </p:cNvSpPr>
          <p:nvPr>
            <p:ph type="sldNum" sz="quarter" idx="15"/>
          </p:nvPr>
        </p:nvSpPr>
        <p:spPr/>
        <p:txBody>
          <a:bodyPr rtlCol="0"/>
          <a:lstStyle/>
          <a:p>
            <a:fld id="{0184ECBF-FF0E-45C9-B9AB-4C7BB66B1D59}" type="slidenum">
              <a:rPr lang="lt-LT" smtClean="0"/>
              <a:t>‹#›</a:t>
            </a:fld>
            <a:endParaRPr lang="lt-LT"/>
          </a:p>
        </p:txBody>
      </p:sp>
      <p:sp>
        <p:nvSpPr>
          <p:cNvPr id="10" name="Poraštės vietos rezervavimo ženklas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2286000" y="2895600"/>
            <a:ext cx="6172200" cy="2053590"/>
          </a:xfrm>
        </p:spPr>
        <p:txBody>
          <a:bodyPr/>
          <a:lstStyle>
            <a:lvl1pPr algn="l">
              <a:buNone/>
              <a:defRPr sz="3000" b="1" cap="small"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bwMode="auto">
          <a:xfrm rot="5400000">
            <a:off x="7763256" y="1170432"/>
            <a:ext cx="2286000" cy="381000"/>
          </a:xfrm>
        </p:spPr>
        <p:txBody>
          <a:bodyPr/>
          <a:lstStyle/>
          <a:p>
            <a:fld id="{CFEDC2AF-3B53-4536-B574-6BC5E1A7774E}" type="datetimeFigureOut">
              <a:rPr lang="lt-LT" smtClean="0"/>
              <a:t>2014.02.25</a:t>
            </a:fld>
            <a:endParaRPr lang="lt-LT"/>
          </a:p>
        </p:txBody>
      </p:sp>
      <p:sp>
        <p:nvSpPr>
          <p:cNvPr id="5" name="Poraštės vietos rezervavimo ženklas 4"/>
          <p:cNvSpPr>
            <a:spLocks noGrp="1"/>
          </p:cNvSpPr>
          <p:nvPr>
            <p:ph type="ftr" sz="quarter" idx="11"/>
          </p:nvPr>
        </p:nvSpPr>
        <p:spPr bwMode="auto">
          <a:xfrm rot="5400000">
            <a:off x="7077456" y="4178808"/>
            <a:ext cx="3657600" cy="384048"/>
          </a:xfrm>
        </p:spPr>
        <p:txBody>
          <a:bodyPr/>
          <a:lstStyle/>
          <a:p>
            <a:endParaRPr lang="lt-LT"/>
          </a:p>
        </p:txBody>
      </p:sp>
      <p:sp>
        <p:nvSpPr>
          <p:cNvPr id="9" name="Stačiakampis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Stačiakampis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ačiakampis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esioji jungtis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iesioji jungtis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Tiesioji jungtis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Tiesioji jungtis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Tiesioji jungtis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ačiakampis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as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as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as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as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as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Tiesioji jungtis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kaidrės numerio vietos rezervavimo ženklas 5"/>
          <p:cNvSpPr>
            <a:spLocks noGrp="1"/>
          </p:cNvSpPr>
          <p:nvPr>
            <p:ph type="sldNum" sz="quarter" idx="12"/>
          </p:nvPr>
        </p:nvSpPr>
        <p:spPr bwMode="auto">
          <a:xfrm>
            <a:off x="1340616" y="4928702"/>
            <a:ext cx="609600" cy="517524"/>
          </a:xfrm>
        </p:spPr>
        <p:txBody>
          <a:bodyPr/>
          <a:lstStyle/>
          <a:p>
            <a:fld id="{0184ECBF-FF0E-45C9-B9AB-4C7BB66B1D59}"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p:txBody>
          <a:bodyPr/>
          <a:lstStyle/>
          <a:p>
            <a:fld id="{CFEDC2AF-3B53-4536-B574-6BC5E1A7774E}" type="datetimeFigureOut">
              <a:rPr lang="lt-LT" smtClean="0"/>
              <a:t>2014.02.25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184ECBF-FF0E-45C9-B9AB-4C7BB66B1D59}" type="slidenum">
              <a:rPr lang="lt-LT" smtClean="0"/>
              <a:t>‹#›</a:t>
            </a:fld>
            <a:endParaRPr lang="lt-LT"/>
          </a:p>
        </p:txBody>
      </p:sp>
      <p:sp>
        <p:nvSpPr>
          <p:cNvPr id="9" name="Turinio vietos rezervavimo ženklas 8"/>
          <p:cNvSpPr>
            <a:spLocks noGrp="1"/>
          </p:cNvSpPr>
          <p:nvPr>
            <p:ph sz="quarter" idx="1"/>
          </p:nvPr>
        </p:nvSpPr>
        <p:spPr>
          <a:xfrm>
            <a:off x="457200" y="1600200"/>
            <a:ext cx="3657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1" name="Turinio vietos rezervavimo ženklas 10"/>
          <p:cNvSpPr>
            <a:spLocks noGrp="1"/>
          </p:cNvSpPr>
          <p:nvPr>
            <p:ph sz="quarter" idx="2"/>
          </p:nvPr>
        </p:nvSpPr>
        <p:spPr>
          <a:xfrm>
            <a:off x="4270248" y="1600200"/>
            <a:ext cx="3657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7543800" cy="1143000"/>
          </a:xfrm>
        </p:spPr>
        <p:txBody>
          <a:bodyPr anchor="b"/>
          <a:lstStyle>
            <a:lvl1pPr>
              <a:defRPr/>
            </a:lvl1pPr>
          </a:lstStyle>
          <a:p>
            <a:r>
              <a:rPr kumimoji="0" lang="lt-LT" smtClean="0"/>
              <a:t>Spustelėkite, jei norite keisite ruoš. pav. stilių</a:t>
            </a:r>
            <a:endParaRPr kumimoji="0" lang="en-US"/>
          </a:p>
        </p:txBody>
      </p:sp>
      <p:sp>
        <p:nvSpPr>
          <p:cNvPr id="7" name="Datos vietos rezervavimo ženklas 6"/>
          <p:cNvSpPr>
            <a:spLocks noGrp="1"/>
          </p:cNvSpPr>
          <p:nvPr>
            <p:ph type="dt" sz="half" idx="10"/>
          </p:nvPr>
        </p:nvSpPr>
        <p:spPr/>
        <p:txBody>
          <a:bodyPr/>
          <a:lstStyle/>
          <a:p>
            <a:fld id="{CFEDC2AF-3B53-4536-B574-6BC5E1A7774E}" type="datetimeFigureOut">
              <a:rPr lang="lt-LT" smtClean="0"/>
              <a:t>2014.02.25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0184ECBF-FF0E-45C9-B9AB-4C7BB66B1D59}" type="slidenum">
              <a:rPr lang="lt-LT" smtClean="0"/>
              <a:t>‹#›</a:t>
            </a:fld>
            <a:endParaRPr lang="lt-LT"/>
          </a:p>
        </p:txBody>
      </p:sp>
      <p:sp>
        <p:nvSpPr>
          <p:cNvPr id="11" name="Turinio vietos rezervavimo ženklas 10"/>
          <p:cNvSpPr>
            <a:spLocks noGrp="1"/>
          </p:cNvSpPr>
          <p:nvPr>
            <p:ph sz="quarter" idx="2"/>
          </p:nvPr>
        </p:nvSpPr>
        <p:spPr>
          <a:xfrm>
            <a:off x="457200" y="2362200"/>
            <a:ext cx="3657600" cy="3886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quarter" idx="4"/>
          </p:nvPr>
        </p:nvSpPr>
        <p:spPr>
          <a:xfrm>
            <a:off x="4371975" y="2362200"/>
            <a:ext cx="3657600" cy="3886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2" name="Teksto vietos rezervavimo ženklas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lt-LT" smtClean="0"/>
              <a:t>Spustelėkite ruošinio teksto stiliams keisti</a:t>
            </a:r>
          </a:p>
        </p:txBody>
      </p:sp>
      <p:sp>
        <p:nvSpPr>
          <p:cNvPr id="14" name="Teksto vietos rezervavimo ženklas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lt-LT" smtClean="0"/>
              <a:t>Spustelėkite ruošinio teksto stiliams keisti</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6" name="Datos vietos rezervavimo ženklas 5"/>
          <p:cNvSpPr>
            <a:spLocks noGrp="1"/>
          </p:cNvSpPr>
          <p:nvPr>
            <p:ph type="dt" sz="half" idx="10"/>
          </p:nvPr>
        </p:nvSpPr>
        <p:spPr/>
        <p:txBody>
          <a:bodyPr rtlCol="0"/>
          <a:lstStyle/>
          <a:p>
            <a:fld id="{CFEDC2AF-3B53-4536-B574-6BC5E1A7774E}" type="datetimeFigureOut">
              <a:rPr lang="lt-LT" smtClean="0"/>
              <a:t>2014.02.25</a:t>
            </a:fld>
            <a:endParaRPr lang="lt-LT"/>
          </a:p>
        </p:txBody>
      </p:sp>
      <p:sp>
        <p:nvSpPr>
          <p:cNvPr id="7" name="Skaidrės numerio vietos rezervavimo ženklas 6"/>
          <p:cNvSpPr>
            <a:spLocks noGrp="1"/>
          </p:cNvSpPr>
          <p:nvPr>
            <p:ph type="sldNum" sz="quarter" idx="11"/>
          </p:nvPr>
        </p:nvSpPr>
        <p:spPr/>
        <p:txBody>
          <a:bodyPr rtlCol="0"/>
          <a:lstStyle/>
          <a:p>
            <a:fld id="{0184ECBF-FF0E-45C9-B9AB-4C7BB66B1D59}" type="slidenum">
              <a:rPr lang="lt-LT" smtClean="0"/>
              <a:t>‹#›</a:t>
            </a:fld>
            <a:endParaRPr lang="lt-LT"/>
          </a:p>
        </p:txBody>
      </p:sp>
      <p:sp>
        <p:nvSpPr>
          <p:cNvPr id="8" name="Poraštės vietos rezervavimo ženklas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CFEDC2AF-3B53-4536-B574-6BC5E1A7774E}" type="datetimeFigureOut">
              <a:rPr lang="lt-LT" smtClean="0"/>
              <a:t>2014.02.25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0184ECBF-FF0E-45C9-B9AB-4C7BB66B1D59}"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Ref idx="1001">
        <a:schemeClr val="bg1"/>
      </p:bgRef>
    </p:bg>
    <p:spTree>
      <p:nvGrpSpPr>
        <p:cNvPr id="1" name=""/>
        <p:cNvGrpSpPr/>
        <p:nvPr/>
      </p:nvGrpSpPr>
      <p:grpSpPr>
        <a:xfrm>
          <a:off x="0" y="0"/>
          <a:ext cx="0" cy="0"/>
          <a:chOff x="0" y="0"/>
          <a:chExt cx="0" cy="0"/>
        </a:xfrm>
      </p:grpSpPr>
      <p:sp>
        <p:nvSpPr>
          <p:cNvPr id="10" name="Tiesioji jungtis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Antraštė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8" name="Tiesioji jungtis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iesioji jungtis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Tiesioji jungtis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ačiakampis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esioji jungtis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as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Turinio vietos rezervavimo ženklas 17"/>
          <p:cNvSpPr>
            <a:spLocks noGrp="1"/>
          </p:cNvSpPr>
          <p:nvPr>
            <p:ph sz="quarter" idx="1"/>
          </p:nvPr>
        </p:nvSpPr>
        <p:spPr>
          <a:xfrm>
            <a:off x="304800" y="274320"/>
            <a:ext cx="5638800" cy="6327648"/>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1" name="Datos vietos rezervavimo ženklas 20"/>
          <p:cNvSpPr>
            <a:spLocks noGrp="1"/>
          </p:cNvSpPr>
          <p:nvPr>
            <p:ph type="dt" sz="half" idx="14"/>
          </p:nvPr>
        </p:nvSpPr>
        <p:spPr/>
        <p:txBody>
          <a:bodyPr rtlCol="0"/>
          <a:lstStyle/>
          <a:p>
            <a:fld id="{CFEDC2AF-3B53-4536-B574-6BC5E1A7774E}" type="datetimeFigureOut">
              <a:rPr lang="lt-LT" smtClean="0"/>
              <a:t>2014.02.25</a:t>
            </a:fld>
            <a:endParaRPr lang="lt-LT"/>
          </a:p>
        </p:txBody>
      </p:sp>
      <p:sp>
        <p:nvSpPr>
          <p:cNvPr id="22" name="Skaidrės numerio vietos rezervavimo ženklas 21"/>
          <p:cNvSpPr>
            <a:spLocks noGrp="1"/>
          </p:cNvSpPr>
          <p:nvPr>
            <p:ph type="sldNum" sz="quarter" idx="15"/>
          </p:nvPr>
        </p:nvSpPr>
        <p:spPr/>
        <p:txBody>
          <a:bodyPr rtlCol="0"/>
          <a:lstStyle/>
          <a:p>
            <a:fld id="{0184ECBF-FF0E-45C9-B9AB-4C7BB66B1D59}" type="slidenum">
              <a:rPr lang="lt-LT" smtClean="0"/>
              <a:t>‹#›</a:t>
            </a:fld>
            <a:endParaRPr lang="lt-LT"/>
          </a:p>
        </p:txBody>
      </p:sp>
      <p:sp>
        <p:nvSpPr>
          <p:cNvPr id="23" name="Poraštės vietos rezervavimo ženklas 22"/>
          <p:cNvSpPr>
            <a:spLocks noGrp="1"/>
          </p:cNvSpPr>
          <p:nvPr>
            <p:ph type="ftr" sz="quarter" idx="16"/>
          </p:nvPr>
        </p:nvSpPr>
        <p:spPr/>
        <p:txBody>
          <a:bodyPr rtlCol="0"/>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Tiesioji jungtis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as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Antraštė 1"/>
          <p:cNvSpPr>
            <a:spLocks noGrp="1"/>
          </p:cNvSpPr>
          <p:nvPr>
            <p:ph type="title"/>
          </p:nvPr>
        </p:nvSpPr>
        <p:spPr>
          <a:xfrm rot="5400000">
            <a:off x="3350133" y="3200400"/>
            <a:ext cx="6309360" cy="457200"/>
          </a:xfrm>
        </p:spPr>
        <p:txBody>
          <a:bodyPr anchor="b"/>
          <a:lstStyle>
            <a:lvl1pPr algn="l">
              <a:buNone/>
              <a:defRPr sz="2000" b="1"/>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lt-LT"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10" name="Tiesioji jungtis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Stačiakampis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Tiesioji jungtis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Tiesioji jungtis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Tiesioji jungtis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os vietos rezervavimo ženklas 16"/>
          <p:cNvSpPr>
            <a:spLocks noGrp="1"/>
          </p:cNvSpPr>
          <p:nvPr>
            <p:ph type="dt" sz="half" idx="10"/>
          </p:nvPr>
        </p:nvSpPr>
        <p:spPr/>
        <p:txBody>
          <a:bodyPr rtlCol="0"/>
          <a:lstStyle/>
          <a:p>
            <a:fld id="{CFEDC2AF-3B53-4536-B574-6BC5E1A7774E}" type="datetimeFigureOut">
              <a:rPr lang="lt-LT" smtClean="0"/>
              <a:t>2014.02.25</a:t>
            </a:fld>
            <a:endParaRPr lang="lt-LT"/>
          </a:p>
        </p:txBody>
      </p:sp>
      <p:sp>
        <p:nvSpPr>
          <p:cNvPr id="18" name="Skaidrės numerio vietos rezervavimo ženklas 17"/>
          <p:cNvSpPr>
            <a:spLocks noGrp="1"/>
          </p:cNvSpPr>
          <p:nvPr>
            <p:ph type="sldNum" sz="quarter" idx="11"/>
          </p:nvPr>
        </p:nvSpPr>
        <p:spPr/>
        <p:txBody>
          <a:bodyPr rtlCol="0"/>
          <a:lstStyle/>
          <a:p>
            <a:fld id="{0184ECBF-FF0E-45C9-B9AB-4C7BB66B1D59}" type="slidenum">
              <a:rPr lang="lt-LT" smtClean="0"/>
              <a:t>‹#›</a:t>
            </a:fld>
            <a:endParaRPr lang="lt-LT"/>
          </a:p>
        </p:txBody>
      </p:sp>
      <p:sp>
        <p:nvSpPr>
          <p:cNvPr id="21" name="Poraštės vietos rezervavimo ženklas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CFEDC2AF-3B53-4536-B574-6BC5E1A7774E}" type="datetimeFigureOut">
              <a:rPr lang="lt-LT" smtClean="0"/>
              <a:t>2014.02.25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184ECBF-FF0E-45C9-B9AB-4C7BB66B1D59}"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9"/>
            <a:ext cx="1676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CFEDC2AF-3B53-4536-B574-6BC5E1A7774E}" type="datetimeFigureOut">
              <a:rPr lang="lt-LT" smtClean="0"/>
              <a:t>2014.02.25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184ECBF-FF0E-45C9-B9AB-4C7BB66B1D59}"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esioji jungtis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Pavadinimo vietos rezervavimo ženklas 21"/>
          <p:cNvSpPr>
            <a:spLocks noGrp="1"/>
          </p:cNvSpPr>
          <p:nvPr>
            <p:ph type="title"/>
          </p:nvPr>
        </p:nvSpPr>
        <p:spPr>
          <a:xfrm>
            <a:off x="457200" y="274638"/>
            <a:ext cx="7467600" cy="1143000"/>
          </a:xfrm>
          <a:prstGeom prst="rect">
            <a:avLst/>
          </a:prstGeom>
        </p:spPr>
        <p:txBody>
          <a:bodyPr vert="horz" anchor="b">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FEDC2AF-3B53-4536-B574-6BC5E1A7774E}" type="datetimeFigureOut">
              <a:rPr lang="lt-LT" smtClean="0"/>
              <a:t>2014.02.25</a:t>
            </a:fld>
            <a:endParaRPr lang="lt-LT"/>
          </a:p>
        </p:txBody>
      </p:sp>
      <p:sp>
        <p:nvSpPr>
          <p:cNvPr id="3" name="Poraštės vietos rezervavimo ženklas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Tiesioji jungtis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Tiesioji jungtis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Stačiakampis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Tiesioji jungtis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as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kaidrės numerio vietos rezervavimo ženklas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184ECBF-FF0E-45C9-B9AB-4C7BB66B1D59}"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delfi.lt/temos/kuno-kalba"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delfi.lt/temos/kuno-kalba"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fontScale="90000"/>
          </a:bodyPr>
          <a:lstStyle/>
          <a:p>
            <a:r>
              <a:rPr lang="lt-LT" sz="8800" dirty="0" smtClean="0"/>
              <a:t>KŪNO KALBA</a:t>
            </a:r>
            <a:endParaRPr lang="lt-LT" sz="8800" dirty="0"/>
          </a:p>
        </p:txBody>
      </p:sp>
      <p:sp>
        <p:nvSpPr>
          <p:cNvPr id="3" name="Paantraštė 2"/>
          <p:cNvSpPr>
            <a:spLocks noGrp="1"/>
          </p:cNvSpPr>
          <p:nvPr>
            <p:ph type="subTitle" idx="1"/>
          </p:nvPr>
        </p:nvSpPr>
        <p:spPr/>
        <p:txBody>
          <a:bodyPr/>
          <a:lstStyle/>
          <a:p>
            <a:endParaRPr lang="lt-L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642919"/>
            <a:ext cx="7772400" cy="1714511"/>
          </a:xfrm>
        </p:spPr>
        <p:txBody>
          <a:bodyPr>
            <a:normAutofit fontScale="90000"/>
          </a:bodyPr>
          <a:lstStyle/>
          <a:p>
            <a:r>
              <a:rPr lang="lt-LT" dirty="0" smtClean="0">
                <a:hlinkClick r:id="rId2" tooltip="Kūno kalba"/>
              </a:rPr>
              <a:t>Kūno kalba</a:t>
            </a:r>
            <a:r>
              <a:rPr lang="lt-LT" dirty="0" smtClean="0"/>
              <a:t>, apimanti veido išraišką, gestus, laikyseną, balso toną, yra svarbus bendravimo komponentas daugelyje gyvenimo sričių.</a:t>
            </a:r>
            <a:endParaRPr lang="lt-LT" dirty="0"/>
          </a:p>
        </p:txBody>
      </p:sp>
      <p:sp>
        <p:nvSpPr>
          <p:cNvPr id="3" name="Paantraštė 2"/>
          <p:cNvSpPr>
            <a:spLocks noGrp="1"/>
          </p:cNvSpPr>
          <p:nvPr>
            <p:ph type="subTitle" idx="1"/>
          </p:nvPr>
        </p:nvSpPr>
        <p:spPr>
          <a:xfrm>
            <a:off x="1774806" y="4249585"/>
            <a:ext cx="4286280" cy="1056262"/>
          </a:xfrm>
        </p:spPr>
        <p:txBody>
          <a:bodyPr/>
          <a:lstStyle/>
          <a:p>
            <a:endParaRPr lang="lt-LT" dirty="0"/>
          </a:p>
        </p:txBody>
      </p:sp>
      <p:pic>
        <p:nvPicPr>
          <p:cNvPr id="11266" name="Picture 2" descr="C:\Documents and Settings\Administrator\Local Settings\Temporary Internet Files\Content.IE5\CA919FZJ\MC900439239[1].jpg"/>
          <p:cNvPicPr>
            <a:picLocks noChangeAspect="1" noChangeArrowheads="1"/>
          </p:cNvPicPr>
          <p:nvPr/>
        </p:nvPicPr>
        <p:blipFill>
          <a:blip r:embed="rId3" cstate="print"/>
          <a:srcRect/>
          <a:stretch>
            <a:fillRect/>
          </a:stretch>
        </p:blipFill>
        <p:spPr bwMode="auto">
          <a:xfrm>
            <a:off x="1857356" y="2643182"/>
            <a:ext cx="4286280" cy="385765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fontScale="90000"/>
          </a:bodyPr>
          <a:lstStyle/>
          <a:p>
            <a:r>
              <a:rPr lang="lt-LT" sz="3600" dirty="0" smtClean="0">
                <a:hlinkClick r:id="rId2" tooltip="Kūno kalba"/>
              </a:rPr>
              <a:t/>
            </a:r>
            <a:br>
              <a:rPr lang="lt-LT" sz="3600" dirty="0" smtClean="0">
                <a:hlinkClick r:id="rId2" tooltip="Kūno kalba"/>
              </a:rPr>
            </a:br>
            <a:r>
              <a:rPr lang="lt-LT" sz="3600" dirty="0">
                <a:hlinkClick r:id="rId2" tooltip="Kūno kalba"/>
              </a:rPr>
              <a:t/>
            </a:r>
            <a:br>
              <a:rPr lang="lt-LT" sz="3600" dirty="0">
                <a:hlinkClick r:id="rId2" tooltip="Kūno kalba"/>
              </a:rPr>
            </a:br>
            <a:r>
              <a:rPr lang="lt-LT" sz="3600" dirty="0" smtClean="0">
                <a:hlinkClick r:id="rId2" tooltip="Kūno kalba"/>
              </a:rPr>
              <a:t/>
            </a:r>
            <a:br>
              <a:rPr lang="lt-LT" sz="3600" dirty="0" smtClean="0">
                <a:hlinkClick r:id="rId2" tooltip="Kūno kalba"/>
              </a:rPr>
            </a:br>
            <a:r>
              <a:rPr lang="lt-LT" sz="3600" dirty="0">
                <a:hlinkClick r:id="rId2" tooltip="Kūno kalba"/>
              </a:rPr>
              <a:t/>
            </a:r>
            <a:br>
              <a:rPr lang="lt-LT" sz="3600" dirty="0">
                <a:hlinkClick r:id="rId2" tooltip="Kūno kalba"/>
              </a:rPr>
            </a:br>
            <a:r>
              <a:rPr lang="lt-LT" sz="3600" dirty="0" smtClean="0"/>
              <a:t>Neverbalinius </a:t>
            </a:r>
            <a:r>
              <a:rPr lang="lt-LT" sz="3600" dirty="0"/>
              <a:t>signalus bendraudami siunčia beveik visi, be to, tyrimais atskleista, kad tokie signalai net 60–90 proc. lemia, kaip bus suvokta perduodama informacija. Tad ekspertai visiškai teisūs sakydami, kad dėmesys neverbalinei kalbai mūsų pačių labui turėtų tapti kasdieniu dalykinio bendravimo įpročiu.</a:t>
            </a:r>
            <a:br>
              <a:rPr lang="lt-LT" sz="3600" dirty="0"/>
            </a:br>
            <a:r>
              <a:rPr lang="lt-LT" dirty="0"/>
              <a:t/>
            </a:r>
            <a:br>
              <a:rPr lang="lt-LT" dirty="0"/>
            </a:br>
            <a:endParaRPr lang="lt-LT" dirty="0"/>
          </a:p>
        </p:txBody>
      </p:sp>
      <p:sp>
        <p:nvSpPr>
          <p:cNvPr id="3" name="Paantraštė 2"/>
          <p:cNvSpPr>
            <a:spLocks noGrp="1"/>
          </p:cNvSpPr>
          <p:nvPr>
            <p:ph type="subTitle" idx="1"/>
          </p:nvPr>
        </p:nvSpPr>
        <p:spPr/>
        <p:txBody>
          <a:bodyPr/>
          <a:lstStyle/>
          <a:p>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1026" name="Picture 2" descr="C:\Documents and Settings\Administrator\Local Settings\Temporary Internet Files\Content.IE5\B4HTFKE5\MC900311846[1].wmf"/>
          <p:cNvPicPr>
            <a:picLocks noChangeAspect="1" noChangeArrowheads="1"/>
          </p:cNvPicPr>
          <p:nvPr/>
        </p:nvPicPr>
        <p:blipFill>
          <a:blip r:embed="rId2"/>
          <a:srcRect/>
          <a:stretch>
            <a:fillRect/>
          </a:stretch>
        </p:blipFill>
        <p:spPr bwMode="auto">
          <a:xfrm>
            <a:off x="500034" y="714356"/>
            <a:ext cx="7786742" cy="521497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
          </p:nvPr>
        </p:nvSpPr>
        <p:spPr/>
        <p:txBody>
          <a:bodyPr>
            <a:normAutofit/>
          </a:bodyPr>
          <a:lstStyle/>
          <a:p>
            <a:r>
              <a:rPr lang="lt-LT" dirty="0"/>
              <a:t>Pozityvi neverbalinė komunikacija – tai tiesiausias kelias į pozityvius dalykinius santykius. Nesunku įsitikinti, kaip tokios komunikacijos puoselėjimas padeda kurti draugiškus ir produktyvius ryšius su kolegomis, o negatyvūs neverbaliniai signalai tampa konfliktų ir kitokių nesusipratimų priežastimi.</a:t>
            </a:r>
            <a:br>
              <a:rPr lang="lt-LT" dirty="0"/>
            </a:br>
            <a:r>
              <a:rPr lang="lt-LT" dirty="0"/>
              <a:t/>
            </a:r>
            <a:br>
              <a:rPr lang="lt-LT" dirty="0"/>
            </a:br>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
          </p:nvPr>
        </p:nvSpPr>
        <p:spPr/>
        <p:txBody>
          <a:bodyPr/>
          <a:lstStyle/>
          <a:p>
            <a:endParaRPr lang="lt-LT"/>
          </a:p>
        </p:txBody>
      </p:sp>
      <p:pic>
        <p:nvPicPr>
          <p:cNvPr id="2050" name="Picture 2" descr="C:\Documents and Settings\Administrator\Local Settings\Temporary Internet Files\Content.IE5\J431W88S\MM900234764[1].gif"/>
          <p:cNvPicPr>
            <a:picLocks noChangeAspect="1" noChangeArrowheads="1" noCrop="1"/>
          </p:cNvPicPr>
          <p:nvPr/>
        </p:nvPicPr>
        <p:blipFill>
          <a:blip r:embed="rId2"/>
          <a:srcRect/>
          <a:stretch>
            <a:fillRect/>
          </a:stretch>
        </p:blipFill>
        <p:spPr bwMode="auto">
          <a:xfrm>
            <a:off x="1142976" y="1214422"/>
            <a:ext cx="6858048" cy="442915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smtClean="0"/>
              <a:t>Akių kontaktas</a:t>
            </a:r>
            <a:r>
              <a:rPr lang="lt-LT" dirty="0" smtClean="0"/>
              <a:t/>
            </a:r>
            <a:br>
              <a:rPr lang="lt-LT" dirty="0" smtClean="0"/>
            </a:br>
            <a:endParaRPr lang="lt-LT" dirty="0"/>
          </a:p>
        </p:txBody>
      </p:sp>
      <p:sp>
        <p:nvSpPr>
          <p:cNvPr id="3" name="Turinio vietos rezervavimo ženklas 2"/>
          <p:cNvSpPr>
            <a:spLocks noGrp="1"/>
          </p:cNvSpPr>
          <p:nvPr>
            <p:ph sz="quarter" idx="1"/>
          </p:nvPr>
        </p:nvSpPr>
        <p:spPr/>
        <p:txBody>
          <a:bodyPr>
            <a:normAutofit fontScale="40000" lnSpcReduction="20000"/>
          </a:bodyPr>
          <a:lstStyle/>
          <a:p>
            <a:endParaRPr lang="lt-LT" sz="3500" dirty="0" smtClean="0"/>
          </a:p>
          <a:p>
            <a:endParaRPr lang="lt-LT" sz="3500" dirty="0" smtClean="0"/>
          </a:p>
          <a:p>
            <a:r>
              <a:rPr lang="lt-LT" sz="6700" dirty="0" smtClean="0"/>
              <a:t>Tiesioginis </a:t>
            </a:r>
            <a:r>
              <a:rPr lang="lt-LT" sz="6700" dirty="0"/>
              <a:t>akių kontaktas parodo, kad domitės tuo, ką kalba pašnekovas, todėl bet kokiame pokalbyje vertėtų jį išlaikyti. Prezentacijos kolegoms ar klientams metu patartinas akių kontaktas su auditorija skiriant vienodai dėmesio kiekvienam klausytojui mažame rate ir visoms didelės auditorijos dalims – tai padės sukurti įspūdį, jog tikite tuo, ką kalbate, ir kartu paskatins klausytojus įsitraukti į diskusiją, užduoti klausimus.</a:t>
            </a:r>
          </a:p>
          <a:p>
            <a:pPr>
              <a:buNone/>
            </a:pPr>
            <a:r>
              <a:rPr lang="lt-LT" dirty="0"/>
              <a:t/>
            </a:r>
            <a:br>
              <a:rPr lang="lt-LT" dirty="0"/>
            </a:br>
            <a:r>
              <a:rPr lang="lt-LT" dirty="0"/>
              <a:t/>
            </a:r>
            <a:br>
              <a:rPr lang="lt-LT" dirty="0"/>
            </a:b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
          </p:nvPr>
        </p:nvSpPr>
        <p:spPr/>
        <p:txBody>
          <a:bodyPr/>
          <a:lstStyle/>
          <a:p>
            <a:endParaRPr lang="lt-LT"/>
          </a:p>
        </p:txBody>
      </p:sp>
      <p:pic>
        <p:nvPicPr>
          <p:cNvPr id="3074" name="Picture 2" descr="C:\Documents and Settings\Administrator\Local Settings\Temporary Internet Files\Content.IE5\2R3BGGDM\MP900424380[1].jpg"/>
          <p:cNvPicPr>
            <a:picLocks noChangeAspect="1" noChangeArrowheads="1"/>
          </p:cNvPicPr>
          <p:nvPr/>
        </p:nvPicPr>
        <p:blipFill>
          <a:blip r:embed="rId2"/>
          <a:srcRect/>
          <a:stretch>
            <a:fillRect/>
          </a:stretch>
        </p:blipFill>
        <p:spPr bwMode="auto">
          <a:xfrm>
            <a:off x="1143000" y="285728"/>
            <a:ext cx="6858000" cy="578647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smtClean="0"/>
              <a:t>Veido išraiška</a:t>
            </a:r>
            <a:r>
              <a:rPr lang="lt-LT" dirty="0" smtClean="0"/>
              <a:t/>
            </a:r>
            <a:br>
              <a:rPr lang="lt-LT" dirty="0" smtClean="0"/>
            </a:br>
            <a:endParaRPr lang="lt-LT" dirty="0"/>
          </a:p>
        </p:txBody>
      </p:sp>
      <p:sp>
        <p:nvSpPr>
          <p:cNvPr id="3" name="Turinio vietos rezervavimo ženklas 2"/>
          <p:cNvSpPr>
            <a:spLocks noGrp="1"/>
          </p:cNvSpPr>
          <p:nvPr>
            <p:ph sz="quarter" idx="1"/>
          </p:nvPr>
        </p:nvSpPr>
        <p:spPr/>
        <p:txBody>
          <a:bodyPr>
            <a:normAutofit lnSpcReduction="10000"/>
          </a:bodyPr>
          <a:lstStyle/>
          <a:p>
            <a:endParaRPr lang="lt-LT" dirty="0" smtClean="0"/>
          </a:p>
          <a:p>
            <a:endParaRPr lang="lt-LT" dirty="0" smtClean="0"/>
          </a:p>
          <a:p>
            <a:r>
              <a:rPr lang="lt-LT" sz="2800" dirty="0" smtClean="0"/>
              <a:t>Veido </a:t>
            </a:r>
            <a:r>
              <a:rPr lang="lt-LT" sz="2800" dirty="0"/>
              <a:t>išraiška yra gana universalus neverbalinės kalbos elementas, kuriuo, neatsižvelgiant į kultūrinius skirtumus, perteikiamos emocijos. Suraukti antakiai – tai akivaizdus nepasitenkinimo, nepritarimo ženklas, tad norėdami sukurti draugišką, jaukią atmosferą, nepamirškite šypsenos.</a:t>
            </a:r>
          </a:p>
          <a:p>
            <a:pPr>
              <a:buNone/>
            </a:pPr>
            <a:r>
              <a:rPr lang="lt-LT" dirty="0"/>
              <a:t/>
            </a:r>
            <a:br>
              <a:rPr lang="lt-LT" dirty="0"/>
            </a:br>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098" name="Picture 2" descr="C:\Documents and Settings\Administrator\Local Settings\Temporary Internet Files\Content.IE5\S6PTMPI8\MC900423846[1].wmf"/>
          <p:cNvPicPr>
            <a:picLocks noGrp="1" noChangeAspect="1" noChangeArrowheads="1"/>
          </p:cNvPicPr>
          <p:nvPr>
            <p:ph sz="quarter" idx="1"/>
          </p:nvPr>
        </p:nvPicPr>
        <p:blipFill>
          <a:blip r:embed="rId2"/>
          <a:stretch>
            <a:fillRect/>
          </a:stretch>
        </p:blipFill>
        <p:spPr bwMode="auto">
          <a:xfrm>
            <a:off x="4714876" y="3143248"/>
            <a:ext cx="1803400" cy="1860550"/>
          </a:xfrm>
          <a:prstGeom prst="rect">
            <a:avLst/>
          </a:prstGeom>
          <a:noFill/>
        </p:spPr>
      </p:pic>
      <p:pic>
        <p:nvPicPr>
          <p:cNvPr id="4099" name="Picture 3" descr="C:\Documents and Settings\Administrator\Local Settings\Temporary Internet Files\Content.IE5\7U11Z4MK\MC900423860[1].wmf"/>
          <p:cNvPicPr>
            <a:picLocks noChangeAspect="1" noChangeArrowheads="1"/>
          </p:cNvPicPr>
          <p:nvPr/>
        </p:nvPicPr>
        <p:blipFill>
          <a:blip r:embed="rId3"/>
          <a:srcRect/>
          <a:stretch>
            <a:fillRect/>
          </a:stretch>
        </p:blipFill>
        <p:spPr bwMode="auto">
          <a:xfrm>
            <a:off x="857224" y="1500174"/>
            <a:ext cx="3500463" cy="342902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Rankų gestai</a:t>
            </a:r>
            <a:endParaRPr lang="lt-LT" dirty="0"/>
          </a:p>
        </p:txBody>
      </p:sp>
      <p:sp>
        <p:nvSpPr>
          <p:cNvPr id="3" name="Turinio vietos rezervavimo ženklas 2"/>
          <p:cNvSpPr>
            <a:spLocks noGrp="1"/>
          </p:cNvSpPr>
          <p:nvPr>
            <p:ph sz="quarter" idx="1"/>
          </p:nvPr>
        </p:nvSpPr>
        <p:spPr/>
        <p:txBody>
          <a:bodyPr>
            <a:normAutofit/>
          </a:bodyPr>
          <a:lstStyle/>
          <a:p>
            <a:r>
              <a:rPr lang="lt-LT" dirty="0"/>
              <a:t>Ši neverbalinės komunikacijos sritis labiau priklauso nuo konkretaus asmens. Nors ne visiems įprasta „kalbėti“ rankomis, tai iš tiesų veiksminga norint sustiprinti įspūdį ar pabrėžti savo argumentų svarumą. Svarbu įsidėmėti, kad visada reikėtų vengti rodyti į pašnekovą pirštu – tai parodo norą dominuoti, sukuria priešiškumo įspūdį. Be to, labiau pakenkti nei padėti gali pernelyg intensyvūs, nekoordinuoti rankų judesiai, blaškantys klausytojo dėmesį.</a:t>
            </a:r>
            <a:br>
              <a:rPr lang="lt-LT" dirty="0"/>
            </a:br>
            <a:r>
              <a:rPr lang="lt-LT" dirty="0"/>
              <a:t/>
            </a:r>
            <a:br>
              <a:rPr lang="lt-LT" dirty="0"/>
            </a:br>
            <a:endParaRPr lang="lt-L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122" name="Picture 2" descr="C:\Documents and Settings\Administrator\Local Settings\Temporary Internet Files\Content.IE5\O5LW0IT9\MP900411759[1].jpg"/>
          <p:cNvPicPr>
            <a:picLocks noGrp="1" noChangeAspect="1" noChangeArrowheads="1"/>
          </p:cNvPicPr>
          <p:nvPr>
            <p:ph sz="quarter" idx="1"/>
          </p:nvPr>
        </p:nvPicPr>
        <p:blipFill>
          <a:blip r:embed="rId2"/>
          <a:srcRect/>
          <a:stretch>
            <a:fillRect/>
          </a:stretch>
        </p:blipFill>
        <p:spPr bwMode="auto">
          <a:xfrm>
            <a:off x="642911" y="1600200"/>
            <a:ext cx="3714776" cy="4525963"/>
          </a:xfrm>
          <a:prstGeom prst="rect">
            <a:avLst/>
          </a:prstGeom>
          <a:noFill/>
        </p:spPr>
      </p:pic>
      <p:pic>
        <p:nvPicPr>
          <p:cNvPr id="5123" name="Picture 3" descr="C:\Documents and Settings\Administrator\Local Settings\Temporary Internet Files\Content.IE5\LQOHQD3P\MP900430467[1].jpg"/>
          <p:cNvPicPr>
            <a:picLocks noChangeAspect="1" noChangeArrowheads="1"/>
          </p:cNvPicPr>
          <p:nvPr/>
        </p:nvPicPr>
        <p:blipFill>
          <a:blip r:embed="rId3"/>
          <a:srcRect/>
          <a:stretch>
            <a:fillRect/>
          </a:stretch>
        </p:blipFill>
        <p:spPr bwMode="auto">
          <a:xfrm>
            <a:off x="4357686" y="0"/>
            <a:ext cx="5143536"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Erdvė</a:t>
            </a:r>
            <a:endParaRPr lang="lt-LT" dirty="0"/>
          </a:p>
        </p:txBody>
      </p:sp>
      <p:sp>
        <p:nvSpPr>
          <p:cNvPr id="3" name="Turinio vietos rezervavimo ženklas 2"/>
          <p:cNvSpPr>
            <a:spLocks noGrp="1"/>
          </p:cNvSpPr>
          <p:nvPr>
            <p:ph sz="quarter" idx="1"/>
          </p:nvPr>
        </p:nvSpPr>
        <p:spPr/>
        <p:txBody>
          <a:bodyPr>
            <a:normAutofit/>
          </a:bodyPr>
          <a:lstStyle/>
          <a:p>
            <a:r>
              <a:rPr lang="lt-LT" dirty="0"/>
              <a:t>Atstumas tarp komunikacijos partnerių perteikia įvairias emocijas. Pavyzdžiui, agresyviai besielgiantis asmuo, tikėtina, stovi labai arti kito. Asmeninės erdvės suvokimas yra gana individualus nuo kultūrinių veiksnių priklausantis dalykas, tad reikia visada stebėti, ar žmogus, su kuriuo bendraujate, nesijaučia nepatogiai – tai gali reikšti, kad tiesiog stovite per arti.</a:t>
            </a:r>
            <a:br>
              <a:rPr lang="lt-LT" dirty="0"/>
            </a:br>
            <a:r>
              <a:rPr lang="lt-LT" dirty="0"/>
              <a:t/>
            </a:r>
            <a:br>
              <a:rPr lang="lt-LT" dirty="0"/>
            </a:br>
            <a:endParaRPr lang="lt-L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
          </p:nvPr>
        </p:nvSpPr>
        <p:spPr/>
        <p:txBody>
          <a:bodyPr/>
          <a:lstStyle/>
          <a:p>
            <a:endParaRPr lang="lt-LT" dirty="0"/>
          </a:p>
        </p:txBody>
      </p:sp>
      <p:pic>
        <p:nvPicPr>
          <p:cNvPr id="6146" name="Picture 2" descr="C:\Documents and Settings\Administrator\Local Settings\Temporary Internet Files\Content.IE5\B4HTFKE5\MC900297947[1].wmf"/>
          <p:cNvPicPr>
            <a:picLocks noChangeAspect="1" noChangeArrowheads="1"/>
          </p:cNvPicPr>
          <p:nvPr/>
        </p:nvPicPr>
        <p:blipFill>
          <a:blip r:embed="rId2"/>
          <a:srcRect/>
          <a:stretch>
            <a:fillRect/>
          </a:stretch>
        </p:blipFill>
        <p:spPr bwMode="auto">
          <a:xfrm>
            <a:off x="1643042" y="2808579"/>
            <a:ext cx="6143668" cy="290643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Bendra kūno kalba</a:t>
            </a:r>
            <a:endParaRPr lang="lt-LT" dirty="0"/>
          </a:p>
        </p:txBody>
      </p:sp>
      <p:sp>
        <p:nvSpPr>
          <p:cNvPr id="3" name="Turinio vietos rezervavimo ženklas 2"/>
          <p:cNvSpPr>
            <a:spLocks noGrp="1"/>
          </p:cNvSpPr>
          <p:nvPr>
            <p:ph sz="quarter" idx="1"/>
          </p:nvPr>
        </p:nvSpPr>
        <p:spPr/>
        <p:txBody>
          <a:bodyPr>
            <a:normAutofit fontScale="92500" lnSpcReduction="10000"/>
          </a:bodyPr>
          <a:lstStyle/>
          <a:p>
            <a:endParaRPr lang="lt-LT" dirty="0" smtClean="0"/>
          </a:p>
          <a:p>
            <a:endParaRPr lang="lt-LT" dirty="0" smtClean="0"/>
          </a:p>
          <a:p>
            <a:r>
              <a:rPr lang="lt-LT" sz="3200" dirty="0" smtClean="0"/>
              <a:t>Tikriausiai </a:t>
            </a:r>
            <a:r>
              <a:rPr lang="lt-LT" sz="3200" dirty="0"/>
              <a:t>yra tekę girdėti, kad sunertos ant krūtinės rankos – aiškus nepritarimo, atsiribojimo ženklas. Nenustygimas vietoje, pavyzdžiui, siūbavimas koja, paišinėjimas, betikslis vaikštinėjimas ar spragsėjimas rašikliu išduos, jog nelabai domitės tuo, ką pašnekovas turi pasakyti.</a:t>
            </a:r>
            <a:br>
              <a:rPr lang="lt-LT" sz="3200" dirty="0"/>
            </a:br>
            <a:r>
              <a:rPr lang="lt-LT" dirty="0"/>
              <a:t/>
            </a:r>
            <a:br>
              <a:rPr lang="lt-LT" dirty="0"/>
            </a:b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7171" name="Picture 3" descr="C:\Documents and Settings\Administrator\Local Settings\Temporary Internet Files\Content.IE5\51SQ1SGX\MC900441932[1].wmf"/>
          <p:cNvPicPr>
            <a:picLocks noGrp="1" noChangeAspect="1" noChangeArrowheads="1"/>
          </p:cNvPicPr>
          <p:nvPr>
            <p:ph sz="quarter" idx="1"/>
          </p:nvPr>
        </p:nvPicPr>
        <p:blipFill>
          <a:blip r:embed="rId2"/>
          <a:srcRect/>
          <a:stretch>
            <a:fillRect/>
          </a:stretch>
        </p:blipFill>
        <p:spPr bwMode="auto">
          <a:xfrm>
            <a:off x="1142976" y="1000108"/>
            <a:ext cx="6786610" cy="5086374"/>
          </a:xfrm>
          <a:prstGeom prst="rect">
            <a:avLst/>
          </a:prstGeom>
          <a:noFill/>
        </p:spPr>
      </p:pic>
      <p:pic>
        <p:nvPicPr>
          <p:cNvPr id="7170" name="Picture 2" descr="C:\Documents and Settings\Administrator\Local Settings\Temporary Internet Files\Content.IE5\YHN7SSAL\MM900395766[1].gif"/>
          <p:cNvPicPr>
            <a:picLocks noChangeAspect="1" noChangeArrowheads="1" noCrop="1"/>
          </p:cNvPicPr>
          <p:nvPr/>
        </p:nvPicPr>
        <p:blipFill>
          <a:blip r:embed="rId3"/>
          <a:srcRect/>
          <a:stretch>
            <a:fillRect/>
          </a:stretch>
        </p:blipFill>
        <p:spPr bwMode="auto">
          <a:xfrm flipH="1">
            <a:off x="-901976220" y="2952750"/>
            <a:ext cx="903833576" cy="290514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Laikysena</a:t>
            </a:r>
            <a:endParaRPr lang="lt-LT" dirty="0"/>
          </a:p>
        </p:txBody>
      </p:sp>
      <p:sp>
        <p:nvSpPr>
          <p:cNvPr id="3" name="Turinio vietos rezervavimo ženklas 2"/>
          <p:cNvSpPr>
            <a:spLocks noGrp="1"/>
          </p:cNvSpPr>
          <p:nvPr>
            <p:ph sz="quarter" idx="1"/>
          </p:nvPr>
        </p:nvSpPr>
        <p:spPr/>
        <p:txBody>
          <a:bodyPr>
            <a:normAutofit/>
          </a:bodyPr>
          <a:lstStyle/>
          <a:p>
            <a:r>
              <a:rPr lang="lt-LT" dirty="0"/>
              <a:t>Net visai nejudant daug ką gali išduoti laikysena. Stebėdami, kaip žmonės stovi ar sėdi vienas kito atžvilgiu, galite nemažai sužinoti apie jų emocinę būseną ir preferencijas. Pavyzdžiui, sėdėjimas atsilošus rodo nesidomėjimą ar net atvirą prieštaravimą. Jei norite parodyti, kad esate įsitraukę į pokalbį, sėdėkite tiesiai, atsisukę ir lengvai palinkę savo klausytojų ar kalbančiojo pusėn.</a:t>
            </a:r>
            <a:br>
              <a:rPr lang="lt-LT" dirty="0"/>
            </a:br>
            <a:r>
              <a:rPr lang="lt-LT" dirty="0"/>
              <a:t/>
            </a:r>
            <a:br>
              <a:rPr lang="lt-LT" dirty="0"/>
            </a:br>
            <a:endParaRPr lang="lt-L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sz="quarter" idx="1"/>
          </p:nvPr>
        </p:nvSpPr>
        <p:spPr/>
        <p:txBody>
          <a:bodyPr/>
          <a:lstStyle/>
          <a:p>
            <a:endParaRPr lang="lt-LT"/>
          </a:p>
        </p:txBody>
      </p:sp>
      <p:pic>
        <p:nvPicPr>
          <p:cNvPr id="8194" name="Picture 2" descr="C:\Documents and Settings\Administrator\Local Settings\Temporary Internet Files\Content.IE5\51SQ1SGX\MC900441902[1].wmf"/>
          <p:cNvPicPr>
            <a:picLocks noChangeAspect="1" noChangeArrowheads="1"/>
          </p:cNvPicPr>
          <p:nvPr/>
        </p:nvPicPr>
        <p:blipFill>
          <a:blip r:embed="rId2"/>
          <a:srcRect/>
          <a:stretch>
            <a:fillRect/>
          </a:stretch>
        </p:blipFill>
        <p:spPr bwMode="auto">
          <a:xfrm>
            <a:off x="928661" y="1000108"/>
            <a:ext cx="3071835" cy="5072097"/>
          </a:xfrm>
          <a:prstGeom prst="rect">
            <a:avLst/>
          </a:prstGeom>
          <a:noFill/>
        </p:spPr>
      </p:pic>
      <p:pic>
        <p:nvPicPr>
          <p:cNvPr id="8195" name="Picture 3" descr="C:\Documents and Settings\Administrator\Local Settings\Temporary Internet Files\Content.IE5\KSELUERB\MP900448599[1].jpg"/>
          <p:cNvPicPr>
            <a:picLocks noChangeAspect="1" noChangeArrowheads="1"/>
          </p:cNvPicPr>
          <p:nvPr/>
        </p:nvPicPr>
        <p:blipFill>
          <a:blip r:embed="rId3"/>
          <a:srcRect/>
          <a:stretch>
            <a:fillRect/>
          </a:stretch>
        </p:blipFill>
        <p:spPr bwMode="auto">
          <a:xfrm>
            <a:off x="4214810" y="1142984"/>
            <a:ext cx="3929090" cy="478634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Intonacija ir garsai</a:t>
            </a:r>
            <a:endParaRPr lang="lt-LT" dirty="0"/>
          </a:p>
        </p:txBody>
      </p:sp>
      <p:sp>
        <p:nvSpPr>
          <p:cNvPr id="3" name="Turinio vietos rezervavimo ženklas 2"/>
          <p:cNvSpPr>
            <a:spLocks noGrp="1"/>
          </p:cNvSpPr>
          <p:nvPr>
            <p:ph sz="quarter" idx="1"/>
          </p:nvPr>
        </p:nvSpPr>
        <p:spPr/>
        <p:txBody>
          <a:bodyPr>
            <a:normAutofit/>
          </a:bodyPr>
          <a:lstStyle/>
          <a:p>
            <a:r>
              <a:rPr lang="lt-LT" dirty="0"/>
              <a:t>Jūsų balso tonas, intonacijos ir skleidžiami garsai dažnai pasako daugiau nei žodžiai. Jie gali atskleisti aplinkiniams pyktį, neviltį ar sarkazmą. Siekiant harmoningo bendravimo darbo aplinkoje, bendriausi patarimai būtų kalbėti ramiai, vengti pakelto tono, per dažnų atodūsių ir kitų nuobodulio bei nepasitenkinimo ženklų.</a:t>
            </a:r>
            <a:br>
              <a:rPr lang="lt-LT" dirty="0"/>
            </a:br>
            <a:r>
              <a:rPr lang="lt-LT" dirty="0"/>
              <a:t/>
            </a:r>
            <a:br>
              <a:rPr lang="lt-LT" dirty="0"/>
            </a:br>
            <a:endParaRPr lang="lt-L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sz="quarter" idx="1"/>
          </p:nvPr>
        </p:nvSpPr>
        <p:spPr/>
        <p:txBody>
          <a:bodyPr/>
          <a:lstStyle/>
          <a:p>
            <a:endParaRPr lang="lt-LT"/>
          </a:p>
        </p:txBody>
      </p:sp>
      <p:pic>
        <p:nvPicPr>
          <p:cNvPr id="9218" name="Picture 2" descr="C:\Documents and Settings\Administrator\Local Settings\Temporary Internet Files\Content.IE5\KSELUERB\MP900402101[1].jpg"/>
          <p:cNvPicPr>
            <a:picLocks noChangeAspect="1" noChangeArrowheads="1"/>
          </p:cNvPicPr>
          <p:nvPr/>
        </p:nvPicPr>
        <p:blipFill>
          <a:blip r:embed="rId2"/>
          <a:srcRect/>
          <a:stretch>
            <a:fillRect/>
          </a:stretch>
        </p:blipFill>
        <p:spPr bwMode="auto">
          <a:xfrm>
            <a:off x="3357554" y="928670"/>
            <a:ext cx="4786346" cy="5214974"/>
          </a:xfrm>
          <a:prstGeom prst="rect">
            <a:avLst/>
          </a:prstGeom>
          <a:noFill/>
        </p:spPr>
      </p:pic>
      <p:pic>
        <p:nvPicPr>
          <p:cNvPr id="9219" name="Picture 3" descr="C:\Documents and Settings\Administrator\Local Settings\Temporary Internet Files\Content.IE5\51SQ1SGX\MC900442084[1].wmf"/>
          <p:cNvPicPr>
            <a:picLocks noChangeAspect="1" noChangeArrowheads="1"/>
          </p:cNvPicPr>
          <p:nvPr/>
        </p:nvPicPr>
        <p:blipFill>
          <a:blip r:embed="rId3"/>
          <a:srcRect/>
          <a:stretch>
            <a:fillRect/>
          </a:stretch>
        </p:blipFill>
        <p:spPr bwMode="auto">
          <a:xfrm>
            <a:off x="714349" y="642918"/>
            <a:ext cx="2357454" cy="4929223"/>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t>Klausymasis</a:t>
            </a:r>
            <a:endParaRPr lang="lt-LT" dirty="0"/>
          </a:p>
        </p:txBody>
      </p:sp>
      <p:sp>
        <p:nvSpPr>
          <p:cNvPr id="3" name="Turinio vietos rezervavimo ženklas 2"/>
          <p:cNvSpPr>
            <a:spLocks noGrp="1"/>
          </p:cNvSpPr>
          <p:nvPr>
            <p:ph sz="quarter" idx="1"/>
          </p:nvPr>
        </p:nvSpPr>
        <p:spPr/>
        <p:txBody>
          <a:bodyPr>
            <a:normAutofit/>
          </a:bodyPr>
          <a:lstStyle/>
          <a:p>
            <a:r>
              <a:rPr lang="lt-LT" dirty="0"/>
              <a:t>Prie neverbalinės komunikacijos taip pat priskiriamas klausymasis, kuris pagrįstai laikomas vienu iš pamatinių komunikacijos elementų. Klausymosi sąvoka apima kur kas daugiau nei žodžių ir frazių girdėjimą. Suvokimas ir stebėjimas yra ne mažiau svarbios klausymosi proceso dalys. Taigi siekiant sklandesnio dalykinio bendravimo, įvairiapusis neverbalinės komunikacijos įgūdžių tobulinimas turėtų tapti vienu iš pirmųjų uždavinių.</a:t>
            </a:r>
            <a:br>
              <a:rPr lang="lt-LT" dirty="0"/>
            </a:br>
            <a:r>
              <a:rPr lang="lt-LT" dirty="0"/>
              <a:t/>
            </a:r>
            <a:br>
              <a:rPr lang="lt-LT" dirty="0"/>
            </a:br>
            <a:endParaRPr lang="lt-L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
          </p:nvPr>
        </p:nvSpPr>
        <p:spPr/>
        <p:txBody>
          <a:bodyPr/>
          <a:lstStyle/>
          <a:p>
            <a:endParaRPr lang="lt-LT" dirty="0"/>
          </a:p>
        </p:txBody>
      </p:sp>
      <p:pic>
        <p:nvPicPr>
          <p:cNvPr id="10247" name="Picture 7" descr="C:\Documents and Settings\Administrator\Local Settings\Temporary Internet Files\Content.IE5\J431W88S\MC900071290[1].wmf"/>
          <p:cNvPicPr>
            <a:picLocks noChangeAspect="1" noChangeArrowheads="1"/>
          </p:cNvPicPr>
          <p:nvPr/>
        </p:nvPicPr>
        <p:blipFill>
          <a:blip r:embed="rId2"/>
          <a:srcRect/>
          <a:stretch>
            <a:fillRect/>
          </a:stretch>
        </p:blipFill>
        <p:spPr bwMode="auto">
          <a:xfrm>
            <a:off x="1000101" y="2304106"/>
            <a:ext cx="2643206" cy="2982281"/>
          </a:xfrm>
          <a:prstGeom prst="rect">
            <a:avLst/>
          </a:prstGeom>
          <a:noFill/>
        </p:spPr>
      </p:pic>
      <p:pic>
        <p:nvPicPr>
          <p:cNvPr id="10250" name="Picture 10" descr="C:\Documents and Settings\Administrator\Local Settings\Temporary Internet Files\Content.IE5\R1YXX3FX\dglxasset[1].aspx"/>
          <p:cNvPicPr>
            <a:picLocks noChangeAspect="1" noChangeArrowheads="1"/>
          </p:cNvPicPr>
          <p:nvPr/>
        </p:nvPicPr>
        <p:blipFill>
          <a:blip r:embed="rId3"/>
          <a:srcRect/>
          <a:stretch>
            <a:fillRect/>
          </a:stretch>
        </p:blipFill>
        <p:spPr bwMode="auto">
          <a:xfrm>
            <a:off x="3610069" y="2555340"/>
            <a:ext cx="4462393" cy="323111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rkeris">
  <a:themeElements>
    <a:clrScheme name="Erkeris">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Erkeris">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rkeris">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69</TotalTime>
  <Words>531</Words>
  <Application>Microsoft Office PowerPoint</Application>
  <PresentationFormat>Demonstracija ekrane (4:3)</PresentationFormat>
  <Paragraphs>28</Paragraphs>
  <Slides>22</Slides>
  <Notes>0</Notes>
  <HiddenSlides>0</HiddenSlides>
  <MMClips>0</MMClips>
  <ScaleCrop>false</ScaleCrop>
  <HeadingPairs>
    <vt:vector size="4" baseType="variant">
      <vt:variant>
        <vt:lpstr>Tema</vt:lpstr>
      </vt:variant>
      <vt:variant>
        <vt:i4>1</vt:i4>
      </vt:variant>
      <vt:variant>
        <vt:lpstr>Skaidrių pavadinimai</vt:lpstr>
      </vt:variant>
      <vt:variant>
        <vt:i4>22</vt:i4>
      </vt:variant>
    </vt:vector>
  </HeadingPairs>
  <TitlesOfParts>
    <vt:vector size="23" baseType="lpstr">
      <vt:lpstr>Erkeris</vt:lpstr>
      <vt:lpstr>KŪNO KALBA</vt:lpstr>
      <vt:lpstr>Kūno kalba, apimanti veido išraišką, gestus, laikyseną, balso toną, yra svarbus bendravimo komponentas daugelyje gyvenimo sričių.</vt:lpstr>
      <vt:lpstr>    Neverbalinius signalus bendraudami siunčia beveik visi, be to, tyrimais atskleista, kad tokie signalai net 60–90 proc. lemia, kaip bus suvokta perduodama informacija. Tad ekspertai visiškai teisūs sakydami, kad dėmesys neverbalinei kalbai mūsų pačių labui turėtų tapti kasdieniu dalykinio bendravimo įpročiu.  </vt:lpstr>
      <vt:lpstr>Skaidrė 4</vt:lpstr>
      <vt:lpstr>Skaidrė 5</vt:lpstr>
      <vt:lpstr>Skaidrė 6</vt:lpstr>
      <vt:lpstr>Akių kontaktas </vt:lpstr>
      <vt:lpstr>Skaidrė 8</vt:lpstr>
      <vt:lpstr>Veido išraiška </vt:lpstr>
      <vt:lpstr>Skaidrė 10</vt:lpstr>
      <vt:lpstr>Rankų gestai</vt:lpstr>
      <vt:lpstr>Skaidrė 12</vt:lpstr>
      <vt:lpstr>Erdvė</vt:lpstr>
      <vt:lpstr>Skaidrė 14</vt:lpstr>
      <vt:lpstr>Bendra kūno kalba</vt:lpstr>
      <vt:lpstr>Skaidrė 16</vt:lpstr>
      <vt:lpstr>Laikysena</vt:lpstr>
      <vt:lpstr>Skaidrė 18</vt:lpstr>
      <vt:lpstr>Intonacija ir garsai</vt:lpstr>
      <vt:lpstr>Skaidrė 20</vt:lpstr>
      <vt:lpstr>Klausymasis</vt:lpstr>
      <vt:lpstr>Skaidrė 22</vt:lpstr>
    </vt:vector>
  </TitlesOfParts>
  <Company>eXPerience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Kūno kalba, apimanti veido išraišką, gestus, laikyseną, balso toną, yra svarbus bendravimo komponentas daugelyje gyvenimo sričių. Neverbalinius signalus bendraudami siunčia beveik visi, be to, tyrimais atskleista, kad tokie signalai net 60–90 proc. lemia, kaip bus suvokta perduodama informacija. Tad ekspertai visiškai teisūs sakydami, kad dėmesys neverbalinei kalbai mūsų pačių labui turėtų tapti kasdieniu dalykinio bendravimo įpročiu.  </dc:title>
  <dc:creator>eXPerience</dc:creator>
  <cp:lastModifiedBy>eXPerience</cp:lastModifiedBy>
  <cp:revision>7</cp:revision>
  <dcterms:created xsi:type="dcterms:W3CDTF">2014-02-25T14:15:30Z</dcterms:created>
  <dcterms:modified xsi:type="dcterms:W3CDTF">2014-02-25T15:24:50Z</dcterms:modified>
</cp:coreProperties>
</file>