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20" r:id="rId1"/>
  </p:sldMasterIdLst>
  <p:sldIdLst>
    <p:sldId id="256" r:id="rId2"/>
    <p:sldId id="257" r:id="rId3"/>
    <p:sldId id="271" r:id="rId4"/>
    <p:sldId id="273" r:id="rId5"/>
    <p:sldId id="258" r:id="rId6"/>
    <p:sldId id="259" r:id="rId7"/>
    <p:sldId id="261" r:id="rId8"/>
    <p:sldId id="263" r:id="rId9"/>
    <p:sldId id="265" r:id="rId10"/>
    <p:sldId id="270" r:id="rId11"/>
    <p:sldId id="274" r:id="rId12"/>
    <p:sldId id="275" r:id="rId13"/>
    <p:sldId id="272" r:id="rId14"/>
  </p:sldIdLst>
  <p:sldSz cx="9144000" cy="6858000" type="screen4x3"/>
  <p:notesSz cx="6858000" cy="9144000"/>
  <p:defaultTextStyle>
    <a:defPPr>
      <a:defRPr lang="lt-L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29" autoAdjust="0"/>
    <p:restoredTop sz="94660"/>
  </p:normalViewPr>
  <p:slideViewPr>
    <p:cSldViewPr>
      <p:cViewPr>
        <p:scale>
          <a:sx n="73" d="100"/>
          <a:sy n="73" d="100"/>
        </p:scale>
        <p:origin x="-1278" y="90"/>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15"/>
          <p:cNvGrpSpPr/>
          <p:nvPr/>
        </p:nvGrpSpPr>
        <p:grpSpPr>
          <a:xfrm>
            <a:off x="0" y="0"/>
            <a:ext cx="9144000" cy="6858000"/>
            <a:chOff x="0" y="0"/>
            <a:chExt cx="9144000" cy="6858000"/>
          </a:xfrm>
        </p:grpSpPr>
        <p:sp>
          <p:nvSpPr>
            <p:cNvPr id="8" name="Rectangle 7"/>
            <p:cNvSpPr/>
            <p:nvPr/>
          </p:nvSpPr>
          <p:spPr>
            <a:xfrm>
              <a:off x="0" y="0"/>
              <a:ext cx="7162800" cy="6858000"/>
            </a:xfrm>
            <a:prstGeom prst="rect">
              <a:avLst/>
            </a:prstGeom>
            <a:gradFill flip="none" rotWithShape="1">
              <a:gsLst>
                <a:gs pos="0">
                  <a:srgbClr val="010101">
                    <a:alpha val="51765"/>
                  </a:srgbClr>
                </a:gs>
                <a:gs pos="60000">
                  <a:srgbClr val="FEFEFE">
                    <a:alpha val="0"/>
                  </a:srgbClr>
                </a:gs>
              </a:gsLst>
              <a:path path="circle">
                <a:fillToRect t="100000" r="100000"/>
              </a:path>
              <a:tileRect l="-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1143000" y="0"/>
              <a:ext cx="8001000" cy="6858000"/>
            </a:xfrm>
            <a:prstGeom prst="rect">
              <a:avLst/>
            </a:prstGeom>
            <a:gradFill flip="none" rotWithShape="1">
              <a:gsLst>
                <a:gs pos="0">
                  <a:srgbClr val="010101">
                    <a:alpha val="56000"/>
                  </a:srgbClr>
                </a:gs>
                <a:gs pos="61000">
                  <a:srgbClr val="FEFEFE">
                    <a:alpha val="0"/>
                  </a:srgbClr>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0" name="Freeform 9"/>
          <p:cNvSpPr/>
          <p:nvPr/>
        </p:nvSpPr>
        <p:spPr>
          <a:xfrm rot="10800000">
            <a:off x="891821" y="5617774"/>
            <a:ext cx="7382935" cy="537210"/>
          </a:xfrm>
          <a:custGeom>
            <a:avLst/>
            <a:gdLst>
              <a:gd name="connsiteX0" fmla="*/ 0 w 7955280"/>
              <a:gd name="connsiteY0" fmla="*/ 495300 h 495300"/>
              <a:gd name="connsiteX1" fmla="*/ 169546 w 7955280"/>
              <a:gd name="connsiteY1" fmla="*/ 0 h 495300"/>
              <a:gd name="connsiteX2" fmla="*/ 7785734 w 7955280"/>
              <a:gd name="connsiteY2" fmla="*/ 0 h 495300"/>
              <a:gd name="connsiteX3" fmla="*/ 7955280 w 7955280"/>
              <a:gd name="connsiteY3" fmla="*/ 495300 h 495300"/>
              <a:gd name="connsiteX4" fmla="*/ 0 w 7955280"/>
              <a:gd name="connsiteY4" fmla="*/ 495300 h 495300"/>
              <a:gd name="connsiteX0" fmla="*/ 0 w 7955280"/>
              <a:gd name="connsiteY0" fmla="*/ 495300 h 495300"/>
              <a:gd name="connsiteX1" fmla="*/ 169546 w 7955280"/>
              <a:gd name="connsiteY1" fmla="*/ 0 h 495300"/>
              <a:gd name="connsiteX2" fmla="*/ 3966210 w 7955280"/>
              <a:gd name="connsiteY2" fmla="*/ 95250 h 495300"/>
              <a:gd name="connsiteX3" fmla="*/ 7785734 w 7955280"/>
              <a:gd name="connsiteY3" fmla="*/ 0 h 495300"/>
              <a:gd name="connsiteX4" fmla="*/ 7955280 w 7955280"/>
              <a:gd name="connsiteY4" fmla="*/ 495300 h 495300"/>
              <a:gd name="connsiteX5" fmla="*/ 0 w 7955280"/>
              <a:gd name="connsiteY5" fmla="*/ 495300 h 495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955280" h="495300">
                <a:moveTo>
                  <a:pt x="0" y="495300"/>
                </a:moveTo>
                <a:lnTo>
                  <a:pt x="169546" y="0"/>
                </a:lnTo>
                <a:lnTo>
                  <a:pt x="3966210" y="95250"/>
                </a:lnTo>
                <a:lnTo>
                  <a:pt x="7785734" y="0"/>
                </a:lnTo>
                <a:lnTo>
                  <a:pt x="7955280" y="495300"/>
                </a:lnTo>
                <a:lnTo>
                  <a:pt x="0" y="495300"/>
                </a:lnTo>
                <a:close/>
              </a:path>
            </a:pathLst>
          </a:custGeom>
          <a:gradFill flip="none" rotWithShape="1">
            <a:gsLst>
              <a:gs pos="30000">
                <a:srgbClr val="010101">
                  <a:alpha val="34000"/>
                </a:srgbClr>
              </a:gs>
              <a:gs pos="100000">
                <a:srgbClr val="010101">
                  <a:alpha val="26000"/>
                </a:srgbClr>
              </a:gs>
            </a:gsLst>
            <a:path path="circle">
              <a:fillToRect l="50000" t="50000" r="50000" b="50000"/>
            </a:path>
            <a:tileRect/>
          </a:gra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p:cNvSpPr/>
          <p:nvPr/>
        </p:nvSpPr>
        <p:spPr>
          <a:xfrm>
            <a:off x="989952" y="1016990"/>
            <a:ext cx="7179733" cy="4831643"/>
          </a:xfrm>
          <a:prstGeom prst="rect">
            <a:avLst/>
          </a:prstGeom>
          <a:solidFill>
            <a:schemeClr val="bg1">
              <a:lumMod val="75000"/>
              <a:lumOff val="25000"/>
            </a:schemeClr>
          </a:solid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p:nvSpPr>
        <p:spPr>
          <a:xfrm>
            <a:off x="990600" y="1009650"/>
            <a:ext cx="7179733" cy="4831643"/>
          </a:xfrm>
          <a:prstGeom prst="rect">
            <a:avLst/>
          </a:prstGeom>
          <a:blipFill dpi="0" rotWithShape="1">
            <a:blip r:embed="rId2" cstate="print">
              <a:alphaModFix amt="20000"/>
              <a:grayscl/>
              <a:lum contrast="12000"/>
            </a:blip>
            <a:srcRect/>
            <a:tile tx="0" ty="0" sx="100000" sy="100000" flip="none" algn="tl"/>
          </a:blip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Picture 2" descr="C:\Users\Administrator\Desktop\Pushpin Dev\Assets\pushpinLeft.png"/>
          <p:cNvPicPr>
            <a:picLocks noChangeAspect="1" noChangeArrowheads="1"/>
          </p:cNvPicPr>
          <p:nvPr/>
        </p:nvPicPr>
        <p:blipFill>
          <a:blip r:embed="rId3" cstate="print"/>
          <a:srcRect/>
          <a:stretch>
            <a:fillRect/>
          </a:stretch>
        </p:blipFill>
        <p:spPr bwMode="auto">
          <a:xfrm rot="1435684">
            <a:off x="769521" y="702069"/>
            <a:ext cx="567831" cy="567830"/>
          </a:xfrm>
          <a:prstGeom prst="rect">
            <a:avLst/>
          </a:prstGeom>
          <a:noFill/>
        </p:spPr>
      </p:pic>
      <p:pic>
        <p:nvPicPr>
          <p:cNvPr id="14" name="Picture 2" descr="C:\Users\Administrator\Desktop\Pushpin Dev\Assets\pushpinLeft.png"/>
          <p:cNvPicPr>
            <a:picLocks noChangeAspect="1" noChangeArrowheads="1"/>
          </p:cNvPicPr>
          <p:nvPr/>
        </p:nvPicPr>
        <p:blipFill>
          <a:blip r:embed="rId3" cstate="print"/>
          <a:srcRect/>
          <a:stretch>
            <a:fillRect/>
          </a:stretch>
        </p:blipFill>
        <p:spPr bwMode="auto">
          <a:xfrm rot="4096196">
            <a:off x="7855433" y="749720"/>
            <a:ext cx="566928" cy="566928"/>
          </a:xfrm>
          <a:prstGeom prst="rect">
            <a:avLst/>
          </a:prstGeom>
          <a:noFill/>
        </p:spPr>
      </p:pic>
      <p:sp>
        <p:nvSpPr>
          <p:cNvPr id="2" name="Title 1"/>
          <p:cNvSpPr>
            <a:spLocks noGrp="1"/>
          </p:cNvSpPr>
          <p:nvPr>
            <p:ph type="ctrTitle"/>
          </p:nvPr>
        </p:nvSpPr>
        <p:spPr>
          <a:xfrm>
            <a:off x="1727201" y="1794935"/>
            <a:ext cx="5723468" cy="1828090"/>
          </a:xfrm>
        </p:spPr>
        <p:txBody>
          <a:bodyPr anchor="b">
            <a:normAutofit/>
          </a:bodyPr>
          <a:lstStyle>
            <a:lvl1pPr>
              <a:defRPr sz="4800"/>
            </a:lvl1pPr>
          </a:lstStyle>
          <a:p>
            <a:r>
              <a:rPr lang="en-US" smtClean="0"/>
              <a:t>Click to edit Master title style</a:t>
            </a:r>
            <a:endParaRPr lang="en-US"/>
          </a:p>
        </p:txBody>
      </p:sp>
      <p:sp>
        <p:nvSpPr>
          <p:cNvPr id="3" name="Subtitle 2"/>
          <p:cNvSpPr>
            <a:spLocks noGrp="1"/>
          </p:cNvSpPr>
          <p:nvPr>
            <p:ph type="subTitle" idx="1"/>
          </p:nvPr>
        </p:nvSpPr>
        <p:spPr>
          <a:xfrm>
            <a:off x="1727200" y="3736622"/>
            <a:ext cx="5712179" cy="1524000"/>
          </a:xfrm>
        </p:spPr>
        <p:txBody>
          <a:bodyPr/>
          <a:lstStyle>
            <a:lvl1pPr marL="0" indent="0" algn="ctr">
              <a:buNone/>
              <a:defRPr>
                <a:solidFill>
                  <a:schemeClr val="tx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a:xfrm>
            <a:off x="6770676" y="5357592"/>
            <a:ext cx="1213821" cy="365125"/>
          </a:xfrm>
        </p:spPr>
        <p:txBody>
          <a:bodyPr/>
          <a:lstStyle/>
          <a:p>
            <a:fld id="{C74983E5-21A1-4EAB-9A80-2677BCAC3247}" type="datetimeFigureOut">
              <a:rPr lang="lt-LT" smtClean="0"/>
              <a:pPr/>
              <a:t>2014.04.13</a:t>
            </a:fld>
            <a:endParaRPr lang="lt-LT"/>
          </a:p>
        </p:txBody>
      </p:sp>
      <p:sp>
        <p:nvSpPr>
          <p:cNvPr id="5" name="Footer Placeholder 4"/>
          <p:cNvSpPr>
            <a:spLocks noGrp="1"/>
          </p:cNvSpPr>
          <p:nvPr>
            <p:ph type="ftr" sz="quarter" idx="11"/>
          </p:nvPr>
        </p:nvSpPr>
        <p:spPr>
          <a:xfrm>
            <a:off x="1174044" y="5357592"/>
            <a:ext cx="5034845" cy="365125"/>
          </a:xfrm>
        </p:spPr>
        <p:txBody>
          <a:bodyPr/>
          <a:lstStyle/>
          <a:p>
            <a:endParaRPr lang="lt-LT"/>
          </a:p>
        </p:txBody>
      </p:sp>
      <p:sp>
        <p:nvSpPr>
          <p:cNvPr id="6" name="Slide Number Placeholder 5"/>
          <p:cNvSpPr>
            <a:spLocks noGrp="1"/>
          </p:cNvSpPr>
          <p:nvPr>
            <p:ph type="sldNum" sz="quarter" idx="12"/>
          </p:nvPr>
        </p:nvSpPr>
        <p:spPr>
          <a:xfrm>
            <a:off x="6213930" y="5357592"/>
            <a:ext cx="554023" cy="365125"/>
          </a:xfrm>
        </p:spPr>
        <p:txBody>
          <a:bodyPr/>
          <a:lstStyle>
            <a:lvl1pPr algn="ctr">
              <a:defRPr/>
            </a:lvl1pPr>
          </a:lstStyle>
          <a:p>
            <a:fld id="{4241D3B1-3F9B-466C-BA7C-C67749DBD159}" type="slidenum">
              <a:rPr lang="lt-LT" smtClean="0"/>
              <a:pPr/>
              <a:t>‹#›</a:t>
            </a:fld>
            <a:endParaRPr lang="lt-LT"/>
          </a:p>
        </p:txBody>
      </p:sp>
    </p:spTree>
  </p:cSld>
  <p:clrMapOvr>
    <a:masterClrMapping/>
  </p:clrMapOvr>
  <p:transition>
    <p:strips dir="rd"/>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74983E5-21A1-4EAB-9A80-2677BCAC3247}" type="datetimeFigureOut">
              <a:rPr lang="lt-LT" smtClean="0"/>
              <a:pPr/>
              <a:t>2014.04.13</a:t>
            </a:fld>
            <a:endParaRPr lang="lt-LT"/>
          </a:p>
        </p:txBody>
      </p:sp>
      <p:sp>
        <p:nvSpPr>
          <p:cNvPr id="5" name="Footer Placeholder 4"/>
          <p:cNvSpPr>
            <a:spLocks noGrp="1"/>
          </p:cNvSpPr>
          <p:nvPr>
            <p:ph type="ftr" sz="quarter" idx="11"/>
          </p:nvPr>
        </p:nvSpPr>
        <p:spPr/>
        <p:txBody>
          <a:bodyPr/>
          <a:lstStyle/>
          <a:p>
            <a:endParaRPr lang="lt-LT"/>
          </a:p>
        </p:txBody>
      </p:sp>
      <p:sp>
        <p:nvSpPr>
          <p:cNvPr id="6" name="Slide Number Placeholder 5"/>
          <p:cNvSpPr>
            <a:spLocks noGrp="1"/>
          </p:cNvSpPr>
          <p:nvPr>
            <p:ph type="sldNum" sz="quarter" idx="12"/>
          </p:nvPr>
        </p:nvSpPr>
        <p:spPr/>
        <p:txBody>
          <a:bodyPr/>
          <a:lstStyle/>
          <a:p>
            <a:fld id="{4241D3B1-3F9B-466C-BA7C-C67749DBD159}" type="slidenum">
              <a:rPr lang="lt-LT" smtClean="0"/>
              <a:pPr/>
              <a:t>‹#›</a:t>
            </a:fld>
            <a:endParaRPr lang="lt-LT"/>
          </a:p>
        </p:txBody>
      </p:sp>
    </p:spTree>
  </p:cSld>
  <p:clrMapOvr>
    <a:masterClrMapping/>
  </p:clrMapOvr>
  <p:transition>
    <p:strips dir="rd"/>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444979" y="2239430"/>
            <a:ext cx="6254044" cy="1362075"/>
          </a:xfrm>
        </p:spPr>
        <p:txBody>
          <a:bodyPr anchor="b"/>
          <a:lstStyle>
            <a:lvl1pPr algn="ctr">
              <a:defRPr sz="4000" b="0" cap="none" baseline="0"/>
            </a:lvl1pPr>
          </a:lstStyle>
          <a:p>
            <a:r>
              <a:rPr lang="en-US" smtClean="0"/>
              <a:t>Click to edit Master title style</a:t>
            </a:r>
            <a:endParaRPr lang="en-US" dirty="0"/>
          </a:p>
        </p:txBody>
      </p:sp>
      <p:sp>
        <p:nvSpPr>
          <p:cNvPr id="3" name="Text Placeholder 2"/>
          <p:cNvSpPr>
            <a:spLocks noGrp="1"/>
          </p:cNvSpPr>
          <p:nvPr>
            <p:ph type="body" idx="1"/>
          </p:nvPr>
        </p:nvSpPr>
        <p:spPr>
          <a:xfrm>
            <a:off x="1456267" y="3725334"/>
            <a:ext cx="6231467" cy="1309511"/>
          </a:xfrm>
        </p:spPr>
        <p:txBody>
          <a:bodyPr anchor="t"/>
          <a:lstStyle>
            <a:lvl1pPr marL="0" indent="0" algn="ctr">
              <a:buNone/>
              <a:defRPr sz="200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C74983E5-21A1-4EAB-9A80-2677BCAC3247}" type="datetimeFigureOut">
              <a:rPr lang="lt-LT" smtClean="0"/>
              <a:pPr/>
              <a:t>2014.04.13</a:t>
            </a:fld>
            <a:endParaRPr lang="lt-LT"/>
          </a:p>
        </p:txBody>
      </p:sp>
      <p:sp>
        <p:nvSpPr>
          <p:cNvPr id="5" name="Footer Placeholder 4"/>
          <p:cNvSpPr>
            <a:spLocks noGrp="1"/>
          </p:cNvSpPr>
          <p:nvPr>
            <p:ph type="ftr" sz="quarter" idx="11"/>
          </p:nvPr>
        </p:nvSpPr>
        <p:spPr/>
        <p:txBody>
          <a:bodyPr/>
          <a:lstStyle/>
          <a:p>
            <a:endParaRPr lang="lt-LT"/>
          </a:p>
        </p:txBody>
      </p:sp>
      <p:sp>
        <p:nvSpPr>
          <p:cNvPr id="6" name="Slide Number Placeholder 5"/>
          <p:cNvSpPr>
            <a:spLocks noGrp="1"/>
          </p:cNvSpPr>
          <p:nvPr>
            <p:ph type="sldNum" sz="quarter" idx="12"/>
          </p:nvPr>
        </p:nvSpPr>
        <p:spPr/>
        <p:txBody>
          <a:bodyPr/>
          <a:lstStyle/>
          <a:p>
            <a:fld id="{4241D3B1-3F9B-466C-BA7C-C67749DBD159}" type="slidenum">
              <a:rPr lang="lt-LT" smtClean="0"/>
              <a:pPr/>
              <a:t>‹#›</a:t>
            </a:fld>
            <a:endParaRPr lang="lt-LT"/>
          </a:p>
        </p:txBody>
      </p:sp>
    </p:spTree>
  </p:cSld>
  <p:clrMapOvr>
    <a:masterClrMapping/>
  </p:clrMapOvr>
  <p:transition>
    <p:strips dir="rd"/>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5" name="Date Placeholder 4"/>
          <p:cNvSpPr>
            <a:spLocks noGrp="1"/>
          </p:cNvSpPr>
          <p:nvPr>
            <p:ph type="dt" sz="half" idx="10"/>
          </p:nvPr>
        </p:nvSpPr>
        <p:spPr/>
        <p:txBody>
          <a:bodyPr/>
          <a:lstStyle/>
          <a:p>
            <a:fld id="{C74983E5-21A1-4EAB-9A80-2677BCAC3247}" type="datetimeFigureOut">
              <a:rPr lang="lt-LT" smtClean="0"/>
              <a:pPr/>
              <a:t>2014.04.13</a:t>
            </a:fld>
            <a:endParaRPr lang="lt-LT"/>
          </a:p>
        </p:txBody>
      </p:sp>
      <p:sp>
        <p:nvSpPr>
          <p:cNvPr id="6" name="Footer Placeholder 5"/>
          <p:cNvSpPr>
            <a:spLocks noGrp="1"/>
          </p:cNvSpPr>
          <p:nvPr>
            <p:ph type="ftr" sz="quarter" idx="11"/>
          </p:nvPr>
        </p:nvSpPr>
        <p:spPr/>
        <p:txBody>
          <a:bodyPr/>
          <a:lstStyle/>
          <a:p>
            <a:endParaRPr lang="lt-LT"/>
          </a:p>
        </p:txBody>
      </p:sp>
      <p:sp>
        <p:nvSpPr>
          <p:cNvPr id="7" name="Slide Number Placeholder 6"/>
          <p:cNvSpPr>
            <a:spLocks noGrp="1"/>
          </p:cNvSpPr>
          <p:nvPr>
            <p:ph type="sldNum" sz="quarter" idx="12"/>
          </p:nvPr>
        </p:nvSpPr>
        <p:spPr/>
        <p:txBody>
          <a:bodyPr/>
          <a:lstStyle/>
          <a:p>
            <a:fld id="{4241D3B1-3F9B-466C-BA7C-C67749DBD159}" type="slidenum">
              <a:rPr lang="lt-LT" smtClean="0"/>
              <a:pPr/>
              <a:t>‹#›</a:t>
            </a:fld>
            <a:endParaRPr lang="lt-LT"/>
          </a:p>
        </p:txBody>
      </p:sp>
      <p:sp>
        <p:nvSpPr>
          <p:cNvPr id="9" name="Content Placeholder 8"/>
          <p:cNvSpPr>
            <a:spLocks noGrp="1"/>
          </p:cNvSpPr>
          <p:nvPr>
            <p:ph sz="quarter" idx="13"/>
          </p:nvPr>
        </p:nvSpPr>
        <p:spPr>
          <a:xfrm>
            <a:off x="1298448" y="2121407"/>
            <a:ext cx="3200400" cy="3602736"/>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1" name="Content Placeholder 10"/>
          <p:cNvSpPr>
            <a:spLocks noGrp="1"/>
          </p:cNvSpPr>
          <p:nvPr>
            <p:ph sz="quarter" idx="14"/>
          </p:nvPr>
        </p:nvSpPr>
        <p:spPr>
          <a:xfrm>
            <a:off x="4663440" y="2119313"/>
            <a:ext cx="3200400" cy="360521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ransition>
    <p:strips dir="rd"/>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1557869" y="2122312"/>
            <a:ext cx="2939521" cy="820208"/>
          </a:xfrm>
        </p:spPr>
        <p:txBody>
          <a:bodyPr anchor="b">
            <a:normAutofit/>
          </a:bodyPr>
          <a:lstStyle>
            <a:lvl1pPr marL="0" indent="0" algn="ctr">
              <a:buNone/>
              <a:defRPr sz="20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5" name="Text Placeholder 4"/>
          <p:cNvSpPr>
            <a:spLocks noGrp="1"/>
          </p:cNvSpPr>
          <p:nvPr>
            <p:ph type="body" sz="quarter" idx="3"/>
          </p:nvPr>
        </p:nvSpPr>
        <p:spPr>
          <a:xfrm>
            <a:off x="4910669" y="2122311"/>
            <a:ext cx="2944368" cy="822960"/>
          </a:xfrm>
        </p:spPr>
        <p:txBody>
          <a:bodyPr anchor="b">
            <a:normAutofit/>
          </a:bodyPr>
          <a:lstStyle>
            <a:lvl1pPr marL="0" indent="0" algn="ctr">
              <a:buNone/>
              <a:defRPr sz="20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7" name="Date Placeholder 6"/>
          <p:cNvSpPr>
            <a:spLocks noGrp="1"/>
          </p:cNvSpPr>
          <p:nvPr>
            <p:ph type="dt" sz="half" idx="10"/>
          </p:nvPr>
        </p:nvSpPr>
        <p:spPr/>
        <p:txBody>
          <a:bodyPr/>
          <a:lstStyle/>
          <a:p>
            <a:fld id="{C74983E5-21A1-4EAB-9A80-2677BCAC3247}" type="datetimeFigureOut">
              <a:rPr lang="lt-LT" smtClean="0"/>
              <a:pPr/>
              <a:t>2014.04.13</a:t>
            </a:fld>
            <a:endParaRPr lang="lt-LT"/>
          </a:p>
        </p:txBody>
      </p:sp>
      <p:sp>
        <p:nvSpPr>
          <p:cNvPr id="8" name="Footer Placeholder 7"/>
          <p:cNvSpPr>
            <a:spLocks noGrp="1"/>
          </p:cNvSpPr>
          <p:nvPr>
            <p:ph type="ftr" sz="quarter" idx="11"/>
          </p:nvPr>
        </p:nvSpPr>
        <p:spPr/>
        <p:txBody>
          <a:bodyPr/>
          <a:lstStyle/>
          <a:p>
            <a:endParaRPr lang="lt-LT"/>
          </a:p>
        </p:txBody>
      </p:sp>
      <p:sp>
        <p:nvSpPr>
          <p:cNvPr id="9" name="Slide Number Placeholder 8"/>
          <p:cNvSpPr>
            <a:spLocks noGrp="1"/>
          </p:cNvSpPr>
          <p:nvPr>
            <p:ph type="sldNum" sz="quarter" idx="12"/>
          </p:nvPr>
        </p:nvSpPr>
        <p:spPr/>
        <p:txBody>
          <a:bodyPr/>
          <a:lstStyle/>
          <a:p>
            <a:fld id="{4241D3B1-3F9B-466C-BA7C-C67749DBD159}" type="slidenum">
              <a:rPr lang="lt-LT" smtClean="0"/>
              <a:pPr/>
              <a:t>‹#›</a:t>
            </a:fld>
            <a:endParaRPr lang="lt-LT"/>
          </a:p>
        </p:txBody>
      </p:sp>
      <p:sp>
        <p:nvSpPr>
          <p:cNvPr id="11" name="Content Placeholder 10"/>
          <p:cNvSpPr>
            <a:spLocks noGrp="1"/>
          </p:cNvSpPr>
          <p:nvPr>
            <p:ph sz="quarter" idx="13"/>
          </p:nvPr>
        </p:nvSpPr>
        <p:spPr>
          <a:xfrm>
            <a:off x="1298448" y="2944368"/>
            <a:ext cx="3227832" cy="2779776"/>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3" name="Content Placeholder 12"/>
          <p:cNvSpPr>
            <a:spLocks noGrp="1"/>
          </p:cNvSpPr>
          <p:nvPr>
            <p:ph sz="quarter" idx="14"/>
          </p:nvPr>
        </p:nvSpPr>
        <p:spPr>
          <a:xfrm>
            <a:off x="4645151" y="2944813"/>
            <a:ext cx="3227832" cy="2779776"/>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ransition>
    <p:strips dir="rd"/>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C74983E5-21A1-4EAB-9A80-2677BCAC3247}" type="datetimeFigureOut">
              <a:rPr lang="lt-LT" smtClean="0"/>
              <a:pPr/>
              <a:t>2014.04.13</a:t>
            </a:fld>
            <a:endParaRPr lang="lt-LT"/>
          </a:p>
        </p:txBody>
      </p:sp>
      <p:sp>
        <p:nvSpPr>
          <p:cNvPr id="4" name="Footer Placeholder 3"/>
          <p:cNvSpPr>
            <a:spLocks noGrp="1"/>
          </p:cNvSpPr>
          <p:nvPr>
            <p:ph type="ftr" sz="quarter" idx="11"/>
          </p:nvPr>
        </p:nvSpPr>
        <p:spPr/>
        <p:txBody>
          <a:bodyPr/>
          <a:lstStyle/>
          <a:p>
            <a:endParaRPr lang="lt-LT"/>
          </a:p>
        </p:txBody>
      </p:sp>
      <p:sp>
        <p:nvSpPr>
          <p:cNvPr id="5" name="Slide Number Placeholder 4"/>
          <p:cNvSpPr>
            <a:spLocks noGrp="1"/>
          </p:cNvSpPr>
          <p:nvPr>
            <p:ph type="sldNum" sz="quarter" idx="12"/>
          </p:nvPr>
        </p:nvSpPr>
        <p:spPr/>
        <p:txBody>
          <a:bodyPr/>
          <a:lstStyle/>
          <a:p>
            <a:fld id="{4241D3B1-3F9B-466C-BA7C-C67749DBD159}" type="slidenum">
              <a:rPr lang="lt-LT" smtClean="0"/>
              <a:pPr/>
              <a:t>‹#›</a:t>
            </a:fld>
            <a:endParaRPr lang="lt-LT"/>
          </a:p>
        </p:txBody>
      </p:sp>
    </p:spTree>
  </p:cSld>
  <p:clrMapOvr>
    <a:masterClrMapping/>
  </p:clrMapOvr>
  <p:transition>
    <p:strips dir="rd"/>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74983E5-21A1-4EAB-9A80-2677BCAC3247}" type="datetimeFigureOut">
              <a:rPr lang="lt-LT" smtClean="0"/>
              <a:pPr/>
              <a:t>2014.04.13</a:t>
            </a:fld>
            <a:endParaRPr lang="lt-LT"/>
          </a:p>
        </p:txBody>
      </p:sp>
      <p:sp>
        <p:nvSpPr>
          <p:cNvPr id="3" name="Footer Placeholder 2"/>
          <p:cNvSpPr>
            <a:spLocks noGrp="1"/>
          </p:cNvSpPr>
          <p:nvPr>
            <p:ph type="ftr" sz="quarter" idx="11"/>
          </p:nvPr>
        </p:nvSpPr>
        <p:spPr/>
        <p:txBody>
          <a:bodyPr/>
          <a:lstStyle/>
          <a:p>
            <a:endParaRPr lang="lt-LT"/>
          </a:p>
        </p:txBody>
      </p:sp>
      <p:sp>
        <p:nvSpPr>
          <p:cNvPr id="4" name="Slide Number Placeholder 3"/>
          <p:cNvSpPr>
            <a:spLocks noGrp="1"/>
          </p:cNvSpPr>
          <p:nvPr>
            <p:ph type="sldNum" sz="quarter" idx="12"/>
          </p:nvPr>
        </p:nvSpPr>
        <p:spPr/>
        <p:txBody>
          <a:bodyPr/>
          <a:lstStyle/>
          <a:p>
            <a:fld id="{4241D3B1-3F9B-466C-BA7C-C67749DBD159}" type="slidenum">
              <a:rPr lang="lt-LT" smtClean="0"/>
              <a:pPr/>
              <a:t>‹#›</a:t>
            </a:fld>
            <a:endParaRPr lang="lt-LT"/>
          </a:p>
        </p:txBody>
      </p:sp>
    </p:spTree>
  </p:cSld>
  <p:clrMapOvr>
    <a:masterClrMapping/>
  </p:clrMapOvr>
  <p:transition>
    <p:strips dir="rd"/>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grpSp>
        <p:nvGrpSpPr>
          <p:cNvPr id="8" name="Group 15"/>
          <p:cNvGrpSpPr/>
          <p:nvPr/>
        </p:nvGrpSpPr>
        <p:grpSpPr>
          <a:xfrm>
            <a:off x="0" y="0"/>
            <a:ext cx="9144000" cy="6858000"/>
            <a:chOff x="0" y="0"/>
            <a:chExt cx="9144000" cy="6858000"/>
          </a:xfrm>
        </p:grpSpPr>
        <p:sp>
          <p:nvSpPr>
            <p:cNvPr id="9" name="Rectangle 8"/>
            <p:cNvSpPr/>
            <p:nvPr/>
          </p:nvSpPr>
          <p:spPr>
            <a:xfrm>
              <a:off x="0" y="0"/>
              <a:ext cx="7162800" cy="6858000"/>
            </a:xfrm>
            <a:prstGeom prst="rect">
              <a:avLst/>
            </a:prstGeom>
            <a:gradFill flip="none" rotWithShape="1">
              <a:gsLst>
                <a:gs pos="0">
                  <a:srgbClr val="010101">
                    <a:alpha val="51765"/>
                  </a:srgbClr>
                </a:gs>
                <a:gs pos="60000">
                  <a:srgbClr val="FEFEFE">
                    <a:alpha val="0"/>
                  </a:srgbClr>
                </a:gs>
              </a:gsLst>
              <a:path path="circle">
                <a:fillToRect t="100000" r="100000"/>
              </a:path>
              <a:tileRect l="-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p:cNvSpPr/>
            <p:nvPr/>
          </p:nvSpPr>
          <p:spPr>
            <a:xfrm>
              <a:off x="1143000" y="0"/>
              <a:ext cx="8001000" cy="6858000"/>
            </a:xfrm>
            <a:prstGeom prst="rect">
              <a:avLst/>
            </a:prstGeom>
            <a:gradFill flip="none" rotWithShape="1">
              <a:gsLst>
                <a:gs pos="0">
                  <a:srgbClr val="010101">
                    <a:alpha val="56000"/>
                  </a:srgbClr>
                </a:gs>
                <a:gs pos="61000">
                  <a:srgbClr val="FEFEFE">
                    <a:alpha val="0"/>
                  </a:srgbClr>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1" name="Freeform 10"/>
          <p:cNvSpPr/>
          <p:nvPr/>
        </p:nvSpPr>
        <p:spPr>
          <a:xfrm rot="10800000">
            <a:off x="632177" y="6058038"/>
            <a:ext cx="7721601" cy="537210"/>
          </a:xfrm>
          <a:custGeom>
            <a:avLst/>
            <a:gdLst>
              <a:gd name="connsiteX0" fmla="*/ 0 w 7955280"/>
              <a:gd name="connsiteY0" fmla="*/ 495300 h 495300"/>
              <a:gd name="connsiteX1" fmla="*/ 169546 w 7955280"/>
              <a:gd name="connsiteY1" fmla="*/ 0 h 495300"/>
              <a:gd name="connsiteX2" fmla="*/ 7785734 w 7955280"/>
              <a:gd name="connsiteY2" fmla="*/ 0 h 495300"/>
              <a:gd name="connsiteX3" fmla="*/ 7955280 w 7955280"/>
              <a:gd name="connsiteY3" fmla="*/ 495300 h 495300"/>
              <a:gd name="connsiteX4" fmla="*/ 0 w 7955280"/>
              <a:gd name="connsiteY4" fmla="*/ 495300 h 495300"/>
              <a:gd name="connsiteX0" fmla="*/ 0 w 7955280"/>
              <a:gd name="connsiteY0" fmla="*/ 495300 h 495300"/>
              <a:gd name="connsiteX1" fmla="*/ 169546 w 7955280"/>
              <a:gd name="connsiteY1" fmla="*/ 0 h 495300"/>
              <a:gd name="connsiteX2" fmla="*/ 3966210 w 7955280"/>
              <a:gd name="connsiteY2" fmla="*/ 95250 h 495300"/>
              <a:gd name="connsiteX3" fmla="*/ 7785734 w 7955280"/>
              <a:gd name="connsiteY3" fmla="*/ 0 h 495300"/>
              <a:gd name="connsiteX4" fmla="*/ 7955280 w 7955280"/>
              <a:gd name="connsiteY4" fmla="*/ 495300 h 495300"/>
              <a:gd name="connsiteX5" fmla="*/ 0 w 7955280"/>
              <a:gd name="connsiteY5" fmla="*/ 495300 h 495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955280" h="495300">
                <a:moveTo>
                  <a:pt x="0" y="495300"/>
                </a:moveTo>
                <a:lnTo>
                  <a:pt x="169546" y="0"/>
                </a:lnTo>
                <a:lnTo>
                  <a:pt x="3966210" y="95250"/>
                </a:lnTo>
                <a:lnTo>
                  <a:pt x="7785734" y="0"/>
                </a:lnTo>
                <a:lnTo>
                  <a:pt x="7955280" y="495300"/>
                </a:lnTo>
                <a:lnTo>
                  <a:pt x="0" y="495300"/>
                </a:lnTo>
                <a:close/>
              </a:path>
            </a:pathLst>
          </a:custGeom>
          <a:gradFill flip="none" rotWithShape="1">
            <a:gsLst>
              <a:gs pos="30000">
                <a:srgbClr val="010101">
                  <a:alpha val="34000"/>
                </a:srgbClr>
              </a:gs>
              <a:gs pos="100000">
                <a:srgbClr val="010101">
                  <a:alpha val="26000"/>
                </a:srgbClr>
              </a:gs>
            </a:gsLst>
            <a:path path="circle">
              <a:fillToRect l="50000" t="50000" r="50000" b="50000"/>
            </a:path>
            <a:tileRect/>
          </a:gra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p:cNvSpPr/>
          <p:nvPr/>
        </p:nvSpPr>
        <p:spPr>
          <a:xfrm rot="60000">
            <a:off x="4468872" y="605163"/>
            <a:ext cx="3788941" cy="5722296"/>
          </a:xfrm>
          <a:prstGeom prst="rect">
            <a:avLst/>
          </a:prstGeom>
          <a:solidFill>
            <a:schemeClr val="bg1"/>
          </a:solid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p:cNvSpPr/>
          <p:nvPr/>
        </p:nvSpPr>
        <p:spPr>
          <a:xfrm rot="60000">
            <a:off x="4471416" y="603504"/>
            <a:ext cx="3788941" cy="5722296"/>
          </a:xfrm>
          <a:prstGeom prst="rect">
            <a:avLst/>
          </a:prstGeom>
          <a:blipFill dpi="0" rotWithShape="1">
            <a:blip r:embed="rId2" cstate="print">
              <a:alphaModFix amt="20000"/>
              <a:grayscl/>
              <a:lum contrast="12000"/>
            </a:blip>
            <a:srcRect/>
            <a:tile tx="0" ty="0" sx="100000" sy="100000" flip="none" algn="tl"/>
          </a:blip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p:cNvSpPr/>
          <p:nvPr/>
        </p:nvSpPr>
        <p:spPr>
          <a:xfrm rot="21540000">
            <a:off x="749204" y="576868"/>
            <a:ext cx="3788941" cy="5722296"/>
          </a:xfrm>
          <a:prstGeom prst="rect">
            <a:avLst/>
          </a:prstGeom>
          <a:solidFill>
            <a:schemeClr val="bg1"/>
          </a:solid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p:nvPr/>
        </p:nvSpPr>
        <p:spPr>
          <a:xfrm rot="21540000">
            <a:off x="749808" y="576072"/>
            <a:ext cx="3788941" cy="5722296"/>
          </a:xfrm>
          <a:prstGeom prst="rect">
            <a:avLst/>
          </a:prstGeom>
          <a:blipFill dpi="0" rotWithShape="1">
            <a:blip r:embed="rId2" cstate="print">
              <a:alphaModFix amt="20000"/>
              <a:grayscl/>
              <a:lum contrast="12000"/>
            </a:blip>
            <a:srcRect/>
            <a:tile tx="0" ty="0" sx="100000" sy="100000" flip="none" algn="tl"/>
          </a:blip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8" name="Picture 2" descr="C:\Users\Administrator\Desktop\Pushpin Dev\Assets\pushpinLeft.png"/>
          <p:cNvPicPr>
            <a:picLocks noChangeAspect="1" noChangeArrowheads="1"/>
          </p:cNvPicPr>
          <p:nvPr/>
        </p:nvPicPr>
        <p:blipFill>
          <a:blip r:embed="rId3" cstate="print"/>
          <a:srcRect/>
          <a:stretch>
            <a:fillRect/>
          </a:stretch>
        </p:blipFill>
        <p:spPr bwMode="auto">
          <a:xfrm rot="1435684">
            <a:off x="2371106" y="293953"/>
            <a:ext cx="567831" cy="567830"/>
          </a:xfrm>
          <a:prstGeom prst="rect">
            <a:avLst/>
          </a:prstGeom>
          <a:noFill/>
        </p:spPr>
      </p:pic>
      <p:pic>
        <p:nvPicPr>
          <p:cNvPr id="19" name="Picture 2" descr="C:\Users\Administrator\Desktop\Pushpin Dev\Assets\pushpinLeft.png"/>
          <p:cNvPicPr>
            <a:picLocks noChangeAspect="1" noChangeArrowheads="1"/>
          </p:cNvPicPr>
          <p:nvPr/>
        </p:nvPicPr>
        <p:blipFill>
          <a:blip r:embed="rId3" cstate="print"/>
          <a:srcRect/>
          <a:stretch>
            <a:fillRect/>
          </a:stretch>
        </p:blipFill>
        <p:spPr bwMode="auto">
          <a:xfrm rot="4096196">
            <a:off x="6279647" y="333163"/>
            <a:ext cx="566928" cy="566928"/>
          </a:xfrm>
          <a:prstGeom prst="rect">
            <a:avLst/>
          </a:prstGeom>
          <a:noFill/>
        </p:spPr>
      </p:pic>
      <p:sp>
        <p:nvSpPr>
          <p:cNvPr id="2" name="Title 1"/>
          <p:cNvSpPr>
            <a:spLocks noGrp="1"/>
          </p:cNvSpPr>
          <p:nvPr>
            <p:ph type="title"/>
          </p:nvPr>
        </p:nvSpPr>
        <p:spPr>
          <a:xfrm rot="-60000">
            <a:off x="1108976" y="2020042"/>
            <a:ext cx="3064827" cy="1503037"/>
          </a:xfrm>
        </p:spPr>
        <p:txBody>
          <a:bodyPr anchor="b">
            <a:normAutofit/>
          </a:bodyPr>
          <a:lstStyle>
            <a:lvl1pPr algn="ctr">
              <a:defRPr sz="2400" b="0"/>
            </a:lvl1pPr>
          </a:lstStyle>
          <a:p>
            <a:r>
              <a:rPr lang="en-US" smtClean="0"/>
              <a:t>Click to edit Master title style</a:t>
            </a:r>
            <a:endParaRPr lang="en-US"/>
          </a:p>
        </p:txBody>
      </p:sp>
      <p:sp>
        <p:nvSpPr>
          <p:cNvPr id="3" name="Content Placeholder 2"/>
          <p:cNvSpPr>
            <a:spLocks noGrp="1"/>
          </p:cNvSpPr>
          <p:nvPr>
            <p:ph idx="1"/>
          </p:nvPr>
        </p:nvSpPr>
        <p:spPr>
          <a:xfrm rot="60000">
            <a:off x="4854291" y="1150993"/>
            <a:ext cx="3020792" cy="4625489"/>
          </a:xfrm>
        </p:spPr>
        <p:txBody>
          <a:bodyPr anchor="ctr"/>
          <a:lstStyle>
            <a:lvl1pPr>
              <a:defRPr sz="2200"/>
            </a:lvl1pPr>
            <a:lvl2pPr>
              <a:defRPr sz="2000"/>
            </a:lvl2pPr>
            <a:lvl3pPr>
              <a:defRPr sz="1800"/>
            </a:lvl3pPr>
            <a:lvl4pPr>
              <a:defRPr sz="1600"/>
            </a:lvl4pPr>
            <a:lvl5pPr>
              <a:defRPr sz="14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rot="-60000">
            <a:off x="1148125" y="3623748"/>
            <a:ext cx="3048891" cy="2100400"/>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rot="60000">
            <a:off x="6341698" y="5885672"/>
            <a:ext cx="1213821" cy="365125"/>
          </a:xfrm>
        </p:spPr>
        <p:txBody>
          <a:bodyPr/>
          <a:lstStyle/>
          <a:p>
            <a:fld id="{C74983E5-21A1-4EAB-9A80-2677BCAC3247}" type="datetimeFigureOut">
              <a:rPr lang="lt-LT" smtClean="0"/>
              <a:pPr/>
              <a:t>2014.04.13</a:t>
            </a:fld>
            <a:endParaRPr lang="lt-LT"/>
          </a:p>
        </p:txBody>
      </p:sp>
      <p:sp>
        <p:nvSpPr>
          <p:cNvPr id="6" name="Footer Placeholder 5"/>
          <p:cNvSpPr>
            <a:spLocks noGrp="1"/>
          </p:cNvSpPr>
          <p:nvPr>
            <p:ph type="ftr" sz="quarter" idx="11"/>
          </p:nvPr>
        </p:nvSpPr>
        <p:spPr>
          <a:xfrm rot="-60000">
            <a:off x="914554" y="5829261"/>
            <a:ext cx="3522607" cy="365125"/>
          </a:xfrm>
        </p:spPr>
        <p:txBody>
          <a:bodyPr/>
          <a:lstStyle/>
          <a:p>
            <a:endParaRPr lang="lt-LT"/>
          </a:p>
        </p:txBody>
      </p:sp>
      <p:sp>
        <p:nvSpPr>
          <p:cNvPr id="7" name="Slide Number Placeholder 6"/>
          <p:cNvSpPr>
            <a:spLocks noGrp="1"/>
          </p:cNvSpPr>
          <p:nvPr>
            <p:ph type="sldNum" sz="quarter" idx="12"/>
          </p:nvPr>
        </p:nvSpPr>
        <p:spPr>
          <a:xfrm rot="60000">
            <a:off x="7557313" y="5896961"/>
            <a:ext cx="554023" cy="365125"/>
          </a:xfrm>
        </p:spPr>
        <p:txBody>
          <a:bodyPr/>
          <a:lstStyle/>
          <a:p>
            <a:fld id="{4241D3B1-3F9B-466C-BA7C-C67749DBD159}" type="slidenum">
              <a:rPr lang="lt-LT" smtClean="0"/>
              <a:pPr/>
              <a:t>‹#›</a:t>
            </a:fld>
            <a:endParaRPr lang="lt-LT"/>
          </a:p>
        </p:txBody>
      </p:sp>
    </p:spTree>
  </p:cSld>
  <p:clrMapOvr>
    <a:masterClrMapping/>
  </p:clrMapOvr>
  <p:transition>
    <p:strips dir="rd"/>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grpSp>
        <p:nvGrpSpPr>
          <p:cNvPr id="8" name="Group 15"/>
          <p:cNvGrpSpPr/>
          <p:nvPr/>
        </p:nvGrpSpPr>
        <p:grpSpPr>
          <a:xfrm>
            <a:off x="0" y="0"/>
            <a:ext cx="9144000" cy="6858000"/>
            <a:chOff x="0" y="0"/>
            <a:chExt cx="9144000" cy="6858000"/>
          </a:xfrm>
        </p:grpSpPr>
        <p:sp>
          <p:nvSpPr>
            <p:cNvPr id="9" name="Rectangle 8"/>
            <p:cNvSpPr/>
            <p:nvPr/>
          </p:nvSpPr>
          <p:spPr>
            <a:xfrm>
              <a:off x="0" y="0"/>
              <a:ext cx="7162800" cy="6858000"/>
            </a:xfrm>
            <a:prstGeom prst="rect">
              <a:avLst/>
            </a:prstGeom>
            <a:gradFill flip="none" rotWithShape="1">
              <a:gsLst>
                <a:gs pos="0">
                  <a:srgbClr val="010101">
                    <a:alpha val="51765"/>
                  </a:srgbClr>
                </a:gs>
                <a:gs pos="60000">
                  <a:srgbClr val="FEFEFE">
                    <a:alpha val="0"/>
                  </a:srgbClr>
                </a:gs>
              </a:gsLst>
              <a:path path="circle">
                <a:fillToRect t="100000" r="100000"/>
              </a:path>
              <a:tileRect l="-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p:cNvSpPr/>
            <p:nvPr/>
          </p:nvSpPr>
          <p:spPr>
            <a:xfrm>
              <a:off x="1143000" y="0"/>
              <a:ext cx="8001000" cy="6858000"/>
            </a:xfrm>
            <a:prstGeom prst="rect">
              <a:avLst/>
            </a:prstGeom>
            <a:gradFill flip="none" rotWithShape="1">
              <a:gsLst>
                <a:gs pos="0">
                  <a:srgbClr val="010101">
                    <a:alpha val="56000"/>
                  </a:srgbClr>
                </a:gs>
                <a:gs pos="61000">
                  <a:srgbClr val="FEFEFE">
                    <a:alpha val="0"/>
                  </a:srgbClr>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1" name="Freeform 30"/>
          <p:cNvSpPr/>
          <p:nvPr/>
        </p:nvSpPr>
        <p:spPr>
          <a:xfrm rot="10800000">
            <a:off x="632177" y="6058038"/>
            <a:ext cx="7721601" cy="537210"/>
          </a:xfrm>
          <a:custGeom>
            <a:avLst/>
            <a:gdLst>
              <a:gd name="connsiteX0" fmla="*/ 0 w 7955280"/>
              <a:gd name="connsiteY0" fmla="*/ 495300 h 495300"/>
              <a:gd name="connsiteX1" fmla="*/ 169546 w 7955280"/>
              <a:gd name="connsiteY1" fmla="*/ 0 h 495300"/>
              <a:gd name="connsiteX2" fmla="*/ 7785734 w 7955280"/>
              <a:gd name="connsiteY2" fmla="*/ 0 h 495300"/>
              <a:gd name="connsiteX3" fmla="*/ 7955280 w 7955280"/>
              <a:gd name="connsiteY3" fmla="*/ 495300 h 495300"/>
              <a:gd name="connsiteX4" fmla="*/ 0 w 7955280"/>
              <a:gd name="connsiteY4" fmla="*/ 495300 h 495300"/>
              <a:gd name="connsiteX0" fmla="*/ 0 w 7955280"/>
              <a:gd name="connsiteY0" fmla="*/ 495300 h 495300"/>
              <a:gd name="connsiteX1" fmla="*/ 169546 w 7955280"/>
              <a:gd name="connsiteY1" fmla="*/ 0 h 495300"/>
              <a:gd name="connsiteX2" fmla="*/ 3966210 w 7955280"/>
              <a:gd name="connsiteY2" fmla="*/ 95250 h 495300"/>
              <a:gd name="connsiteX3" fmla="*/ 7785734 w 7955280"/>
              <a:gd name="connsiteY3" fmla="*/ 0 h 495300"/>
              <a:gd name="connsiteX4" fmla="*/ 7955280 w 7955280"/>
              <a:gd name="connsiteY4" fmla="*/ 495300 h 495300"/>
              <a:gd name="connsiteX5" fmla="*/ 0 w 7955280"/>
              <a:gd name="connsiteY5" fmla="*/ 495300 h 495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955280" h="495300">
                <a:moveTo>
                  <a:pt x="0" y="495300"/>
                </a:moveTo>
                <a:lnTo>
                  <a:pt x="169546" y="0"/>
                </a:lnTo>
                <a:lnTo>
                  <a:pt x="3966210" y="95250"/>
                </a:lnTo>
                <a:lnTo>
                  <a:pt x="7785734" y="0"/>
                </a:lnTo>
                <a:lnTo>
                  <a:pt x="7955280" y="495300"/>
                </a:lnTo>
                <a:lnTo>
                  <a:pt x="0" y="495300"/>
                </a:lnTo>
                <a:close/>
              </a:path>
            </a:pathLst>
          </a:custGeom>
          <a:gradFill flip="none" rotWithShape="1">
            <a:gsLst>
              <a:gs pos="30000">
                <a:srgbClr val="010101">
                  <a:alpha val="34000"/>
                </a:srgbClr>
              </a:gs>
              <a:gs pos="100000">
                <a:srgbClr val="010101">
                  <a:alpha val="26000"/>
                </a:srgbClr>
              </a:gs>
            </a:gsLst>
            <a:path path="circle">
              <a:fillToRect l="50000" t="50000" r="50000" b="50000"/>
            </a:path>
            <a:tileRect/>
          </a:gra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p:nvSpPr>
        <p:spPr>
          <a:xfrm rot="21540000">
            <a:off x="749204" y="576868"/>
            <a:ext cx="3788941" cy="5722296"/>
          </a:xfrm>
          <a:prstGeom prst="rect">
            <a:avLst/>
          </a:prstGeom>
          <a:solidFill>
            <a:schemeClr val="bg1"/>
          </a:solid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p:cNvSpPr/>
          <p:nvPr/>
        </p:nvSpPr>
        <p:spPr>
          <a:xfrm rot="21540000">
            <a:off x="745058" y="575769"/>
            <a:ext cx="3788941" cy="5722296"/>
          </a:xfrm>
          <a:prstGeom prst="rect">
            <a:avLst/>
          </a:prstGeom>
          <a:blipFill dpi="0" rotWithShape="1">
            <a:blip r:embed="rId2" cstate="print">
              <a:alphaModFix amt="20000"/>
              <a:grayscl/>
              <a:lum contrast="12000"/>
            </a:blip>
            <a:srcRect/>
            <a:tile tx="0" ty="0" sx="100000" sy="100000" flip="none" algn="tl"/>
          </a:blip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ectangle 28"/>
          <p:cNvSpPr/>
          <p:nvPr/>
        </p:nvSpPr>
        <p:spPr>
          <a:xfrm rot="60000">
            <a:off x="4468872" y="605163"/>
            <a:ext cx="3788941" cy="5722296"/>
          </a:xfrm>
          <a:prstGeom prst="rect">
            <a:avLst/>
          </a:prstGeom>
          <a:solidFill>
            <a:schemeClr val="bg1"/>
          </a:solid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Rectangle 29"/>
          <p:cNvSpPr/>
          <p:nvPr/>
        </p:nvSpPr>
        <p:spPr>
          <a:xfrm rot="60000">
            <a:off x="4464768" y="603920"/>
            <a:ext cx="3788941" cy="5722296"/>
          </a:xfrm>
          <a:prstGeom prst="rect">
            <a:avLst/>
          </a:prstGeom>
          <a:blipFill dpi="0" rotWithShape="1">
            <a:blip r:embed="rId2" cstate="print">
              <a:alphaModFix amt="20000"/>
              <a:grayscl/>
              <a:lum contrast="12000"/>
            </a:blip>
            <a:srcRect/>
            <a:tile tx="0" ty="0" sx="100000" sy="100000" flip="none" algn="tl"/>
          </a:blip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4" name="Picture 2" descr="C:\Users\Administrator\Desktop\Pushpin Dev\Assets\pushpinLeft.png"/>
          <p:cNvPicPr>
            <a:picLocks noChangeAspect="1" noChangeArrowheads="1"/>
          </p:cNvPicPr>
          <p:nvPr/>
        </p:nvPicPr>
        <p:blipFill>
          <a:blip r:embed="rId3" cstate="print"/>
          <a:srcRect/>
          <a:stretch>
            <a:fillRect/>
          </a:stretch>
        </p:blipFill>
        <p:spPr bwMode="auto">
          <a:xfrm rot="1435684">
            <a:off x="2371106" y="293953"/>
            <a:ext cx="567831" cy="567830"/>
          </a:xfrm>
          <a:prstGeom prst="rect">
            <a:avLst/>
          </a:prstGeom>
          <a:noFill/>
        </p:spPr>
      </p:pic>
      <p:pic>
        <p:nvPicPr>
          <p:cNvPr id="15" name="Picture 2" descr="C:\Users\Administrator\Desktop\Pushpin Dev\Assets\pushpinLeft.png"/>
          <p:cNvPicPr>
            <a:picLocks noChangeAspect="1" noChangeArrowheads="1"/>
          </p:cNvPicPr>
          <p:nvPr/>
        </p:nvPicPr>
        <p:blipFill>
          <a:blip r:embed="rId3" cstate="print"/>
          <a:srcRect/>
          <a:stretch>
            <a:fillRect/>
          </a:stretch>
        </p:blipFill>
        <p:spPr bwMode="auto">
          <a:xfrm rot="4096196">
            <a:off x="6279647" y="333163"/>
            <a:ext cx="566928" cy="566928"/>
          </a:xfrm>
          <a:prstGeom prst="rect">
            <a:avLst/>
          </a:prstGeom>
          <a:noFill/>
        </p:spPr>
      </p:pic>
      <p:sp>
        <p:nvSpPr>
          <p:cNvPr id="2" name="Title 1"/>
          <p:cNvSpPr>
            <a:spLocks noGrp="1"/>
          </p:cNvSpPr>
          <p:nvPr>
            <p:ph type="title"/>
          </p:nvPr>
        </p:nvSpPr>
        <p:spPr>
          <a:xfrm rot="-60000">
            <a:off x="1106424" y="2020824"/>
            <a:ext cx="3063240" cy="1499616"/>
          </a:xfrm>
        </p:spPr>
        <p:txBody>
          <a:bodyPr anchor="b">
            <a:normAutofit/>
          </a:bodyPr>
          <a:lstStyle>
            <a:lvl1pPr algn="ctr">
              <a:defRPr sz="2400" b="0"/>
            </a:lvl1pPr>
          </a:lstStyle>
          <a:p>
            <a:r>
              <a:rPr lang="en-US" smtClean="0"/>
              <a:t>Click to edit Master title style</a:t>
            </a:r>
            <a:endParaRPr lang="en-US" dirty="0"/>
          </a:p>
        </p:txBody>
      </p:sp>
      <p:sp>
        <p:nvSpPr>
          <p:cNvPr id="3" name="Picture Placeholder 2"/>
          <p:cNvSpPr>
            <a:spLocks noGrp="1"/>
          </p:cNvSpPr>
          <p:nvPr>
            <p:ph type="pic" idx="1"/>
          </p:nvPr>
        </p:nvSpPr>
        <p:spPr>
          <a:xfrm rot="60000">
            <a:off x="4898615" y="1207272"/>
            <a:ext cx="2913863" cy="4539412"/>
          </a:xfrm>
          <a:ln w="101600" cap="rnd">
            <a:solidFill>
              <a:srgbClr val="FFFFFF"/>
            </a:solidFill>
          </a:ln>
          <a:effectLst>
            <a:outerShdw blurRad="88900" dir="2700000" algn="tl" rotWithShape="0">
              <a:prstClr val="black">
                <a:alpha val="40000"/>
              </a:prstClr>
            </a:outerShdw>
          </a:effectLst>
        </p:spPr>
        <p:txBody>
          <a:bodyPr>
            <a:normAutofit/>
          </a:bodyPr>
          <a:lstStyle>
            <a:lvl1pPr marL="0" indent="0">
              <a:buNone/>
              <a:defRPr sz="24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a:p>
        </p:txBody>
      </p:sp>
      <p:sp>
        <p:nvSpPr>
          <p:cNvPr id="4" name="Text Placeholder 3"/>
          <p:cNvSpPr>
            <a:spLocks noGrp="1"/>
          </p:cNvSpPr>
          <p:nvPr>
            <p:ph type="body" sz="half" idx="2"/>
          </p:nvPr>
        </p:nvSpPr>
        <p:spPr>
          <a:xfrm rot="-60000">
            <a:off x="1152144" y="3621024"/>
            <a:ext cx="3044952" cy="2103120"/>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rot="60000">
            <a:off x="6345936" y="5888737"/>
            <a:ext cx="1213821" cy="365125"/>
          </a:xfrm>
        </p:spPr>
        <p:txBody>
          <a:bodyPr/>
          <a:lstStyle/>
          <a:p>
            <a:fld id="{C74983E5-21A1-4EAB-9A80-2677BCAC3247}" type="datetimeFigureOut">
              <a:rPr lang="lt-LT" smtClean="0"/>
              <a:pPr/>
              <a:t>2014.04.13</a:t>
            </a:fld>
            <a:endParaRPr lang="lt-LT"/>
          </a:p>
        </p:txBody>
      </p:sp>
      <p:sp>
        <p:nvSpPr>
          <p:cNvPr id="6" name="Footer Placeholder 5"/>
          <p:cNvSpPr>
            <a:spLocks noGrp="1"/>
          </p:cNvSpPr>
          <p:nvPr>
            <p:ph type="ftr" sz="quarter" idx="11"/>
          </p:nvPr>
        </p:nvSpPr>
        <p:spPr>
          <a:xfrm rot="-60000">
            <a:off x="914569" y="5831037"/>
            <a:ext cx="3319043" cy="365125"/>
          </a:xfrm>
        </p:spPr>
        <p:txBody>
          <a:bodyPr/>
          <a:lstStyle/>
          <a:p>
            <a:endParaRPr lang="lt-LT"/>
          </a:p>
        </p:txBody>
      </p:sp>
      <p:sp>
        <p:nvSpPr>
          <p:cNvPr id="7" name="Slide Number Placeholder 6"/>
          <p:cNvSpPr>
            <a:spLocks noGrp="1"/>
          </p:cNvSpPr>
          <p:nvPr>
            <p:ph type="sldNum" sz="quarter" idx="12"/>
          </p:nvPr>
        </p:nvSpPr>
        <p:spPr>
          <a:xfrm rot="60000">
            <a:off x="7562089" y="5900026"/>
            <a:ext cx="554023" cy="365125"/>
          </a:xfrm>
        </p:spPr>
        <p:txBody>
          <a:bodyPr/>
          <a:lstStyle/>
          <a:p>
            <a:fld id="{4241D3B1-3F9B-466C-BA7C-C67749DBD159}" type="slidenum">
              <a:rPr lang="lt-LT" smtClean="0"/>
              <a:pPr/>
              <a:t>‹#›</a:t>
            </a:fld>
            <a:endParaRPr lang="lt-LT"/>
          </a:p>
        </p:txBody>
      </p:sp>
    </p:spTree>
  </p:cSld>
  <p:clrMapOvr>
    <a:masterClrMapping/>
  </p:clrMapOvr>
  <p:transition>
    <p:strips dir="rd"/>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nchor="ct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74983E5-21A1-4EAB-9A80-2677BCAC3247}" type="datetimeFigureOut">
              <a:rPr lang="lt-LT" smtClean="0"/>
              <a:pPr/>
              <a:t>2014.04.13</a:t>
            </a:fld>
            <a:endParaRPr lang="lt-LT"/>
          </a:p>
        </p:txBody>
      </p:sp>
      <p:sp>
        <p:nvSpPr>
          <p:cNvPr id="5" name="Footer Placeholder 4"/>
          <p:cNvSpPr>
            <a:spLocks noGrp="1"/>
          </p:cNvSpPr>
          <p:nvPr>
            <p:ph type="ftr" sz="quarter" idx="11"/>
          </p:nvPr>
        </p:nvSpPr>
        <p:spPr/>
        <p:txBody>
          <a:bodyPr/>
          <a:lstStyle/>
          <a:p>
            <a:endParaRPr lang="lt-LT"/>
          </a:p>
        </p:txBody>
      </p:sp>
      <p:sp>
        <p:nvSpPr>
          <p:cNvPr id="6" name="Slide Number Placeholder 5"/>
          <p:cNvSpPr>
            <a:spLocks noGrp="1"/>
          </p:cNvSpPr>
          <p:nvPr>
            <p:ph type="sldNum" sz="quarter" idx="12"/>
          </p:nvPr>
        </p:nvSpPr>
        <p:spPr/>
        <p:txBody>
          <a:bodyPr/>
          <a:lstStyle/>
          <a:p>
            <a:fld id="{4241D3B1-3F9B-466C-BA7C-C67749DBD159}" type="slidenum">
              <a:rPr lang="lt-LT" smtClean="0"/>
              <a:pPr/>
              <a:t>‹#›</a:t>
            </a:fld>
            <a:endParaRPr lang="lt-LT"/>
          </a:p>
        </p:txBody>
      </p:sp>
    </p:spTree>
  </p:cSld>
  <p:clrMapOvr>
    <a:masterClrMapping/>
  </p:clrMapOvr>
  <p:transition>
    <p:strips dir="rd"/>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1" y="925690"/>
            <a:ext cx="1430867" cy="4763911"/>
          </a:xfrm>
        </p:spPr>
        <p:txBody>
          <a:bodyPr vert="eaVert"/>
          <a:lstStyle>
            <a:lvl1pPr algn="l">
              <a:defRPr/>
            </a:lvl1pP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1298221" y="1106312"/>
            <a:ext cx="5178779" cy="4402667"/>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74983E5-21A1-4EAB-9A80-2677BCAC3247}" type="datetimeFigureOut">
              <a:rPr lang="lt-LT" smtClean="0"/>
              <a:pPr/>
              <a:t>2014.04.13</a:t>
            </a:fld>
            <a:endParaRPr lang="lt-LT"/>
          </a:p>
        </p:txBody>
      </p:sp>
      <p:sp>
        <p:nvSpPr>
          <p:cNvPr id="5" name="Footer Placeholder 4"/>
          <p:cNvSpPr>
            <a:spLocks noGrp="1"/>
          </p:cNvSpPr>
          <p:nvPr>
            <p:ph type="ftr" sz="quarter" idx="11"/>
          </p:nvPr>
        </p:nvSpPr>
        <p:spPr/>
        <p:txBody>
          <a:bodyPr/>
          <a:lstStyle/>
          <a:p>
            <a:endParaRPr lang="lt-LT"/>
          </a:p>
        </p:txBody>
      </p:sp>
      <p:sp>
        <p:nvSpPr>
          <p:cNvPr id="6" name="Slide Number Placeholder 5"/>
          <p:cNvSpPr>
            <a:spLocks noGrp="1"/>
          </p:cNvSpPr>
          <p:nvPr>
            <p:ph type="sldNum" sz="quarter" idx="12"/>
          </p:nvPr>
        </p:nvSpPr>
        <p:spPr/>
        <p:txBody>
          <a:bodyPr/>
          <a:lstStyle/>
          <a:p>
            <a:fld id="{4241D3B1-3F9B-466C-BA7C-C67749DBD159}" type="slidenum">
              <a:rPr lang="lt-LT" smtClean="0"/>
              <a:pPr/>
              <a:t>‹#›</a:t>
            </a:fld>
            <a:endParaRPr lang="lt-LT"/>
          </a:p>
        </p:txBody>
      </p:sp>
    </p:spTree>
  </p:cSld>
  <p:clrMapOvr>
    <a:masterClrMapping/>
  </p:clrMapOvr>
  <p:transition>
    <p:strips dir="rd"/>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3.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4.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grpSp>
        <p:nvGrpSpPr>
          <p:cNvPr id="7" name="Group 15"/>
          <p:cNvGrpSpPr/>
          <p:nvPr/>
        </p:nvGrpSpPr>
        <p:grpSpPr>
          <a:xfrm>
            <a:off x="0" y="0"/>
            <a:ext cx="9144000" cy="6858000"/>
            <a:chOff x="0" y="0"/>
            <a:chExt cx="9144000" cy="6858000"/>
          </a:xfrm>
        </p:grpSpPr>
        <p:sp>
          <p:nvSpPr>
            <p:cNvPr id="8" name="Rectangle 7"/>
            <p:cNvSpPr/>
            <p:nvPr/>
          </p:nvSpPr>
          <p:spPr>
            <a:xfrm>
              <a:off x="0" y="0"/>
              <a:ext cx="7162800" cy="6858000"/>
            </a:xfrm>
            <a:prstGeom prst="rect">
              <a:avLst/>
            </a:prstGeom>
            <a:gradFill flip="none" rotWithShape="1">
              <a:gsLst>
                <a:gs pos="0">
                  <a:srgbClr val="010101">
                    <a:alpha val="51765"/>
                  </a:srgbClr>
                </a:gs>
                <a:gs pos="60000">
                  <a:srgbClr val="FEFEFE">
                    <a:alpha val="0"/>
                  </a:srgbClr>
                </a:gs>
              </a:gsLst>
              <a:path path="circle">
                <a:fillToRect t="100000" r="100000"/>
              </a:path>
              <a:tileRect l="-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1143000" y="0"/>
              <a:ext cx="8001000" cy="6858000"/>
            </a:xfrm>
            <a:prstGeom prst="rect">
              <a:avLst/>
            </a:prstGeom>
            <a:gradFill flip="none" rotWithShape="1">
              <a:gsLst>
                <a:gs pos="0">
                  <a:srgbClr val="010101">
                    <a:alpha val="56000"/>
                  </a:srgbClr>
                </a:gs>
                <a:gs pos="61000">
                  <a:srgbClr val="FEFEFE">
                    <a:alpha val="0"/>
                  </a:srgbClr>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0" name="Freeform 9"/>
          <p:cNvSpPr/>
          <p:nvPr/>
        </p:nvSpPr>
        <p:spPr>
          <a:xfrm rot="10800000">
            <a:off x="628650" y="6069330"/>
            <a:ext cx="7920991" cy="537210"/>
          </a:xfrm>
          <a:custGeom>
            <a:avLst/>
            <a:gdLst>
              <a:gd name="connsiteX0" fmla="*/ 0 w 7955280"/>
              <a:gd name="connsiteY0" fmla="*/ 495300 h 495300"/>
              <a:gd name="connsiteX1" fmla="*/ 169546 w 7955280"/>
              <a:gd name="connsiteY1" fmla="*/ 0 h 495300"/>
              <a:gd name="connsiteX2" fmla="*/ 7785734 w 7955280"/>
              <a:gd name="connsiteY2" fmla="*/ 0 h 495300"/>
              <a:gd name="connsiteX3" fmla="*/ 7955280 w 7955280"/>
              <a:gd name="connsiteY3" fmla="*/ 495300 h 495300"/>
              <a:gd name="connsiteX4" fmla="*/ 0 w 7955280"/>
              <a:gd name="connsiteY4" fmla="*/ 495300 h 495300"/>
              <a:gd name="connsiteX0" fmla="*/ 0 w 7955280"/>
              <a:gd name="connsiteY0" fmla="*/ 495300 h 495300"/>
              <a:gd name="connsiteX1" fmla="*/ 169546 w 7955280"/>
              <a:gd name="connsiteY1" fmla="*/ 0 h 495300"/>
              <a:gd name="connsiteX2" fmla="*/ 3966210 w 7955280"/>
              <a:gd name="connsiteY2" fmla="*/ 95250 h 495300"/>
              <a:gd name="connsiteX3" fmla="*/ 7785734 w 7955280"/>
              <a:gd name="connsiteY3" fmla="*/ 0 h 495300"/>
              <a:gd name="connsiteX4" fmla="*/ 7955280 w 7955280"/>
              <a:gd name="connsiteY4" fmla="*/ 495300 h 495300"/>
              <a:gd name="connsiteX5" fmla="*/ 0 w 7955280"/>
              <a:gd name="connsiteY5" fmla="*/ 495300 h 495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955280" h="495300">
                <a:moveTo>
                  <a:pt x="0" y="495300"/>
                </a:moveTo>
                <a:lnTo>
                  <a:pt x="169546" y="0"/>
                </a:lnTo>
                <a:lnTo>
                  <a:pt x="3966210" y="95250"/>
                </a:lnTo>
                <a:lnTo>
                  <a:pt x="7785734" y="0"/>
                </a:lnTo>
                <a:lnTo>
                  <a:pt x="7955280" y="495300"/>
                </a:lnTo>
                <a:lnTo>
                  <a:pt x="0" y="495300"/>
                </a:lnTo>
                <a:close/>
              </a:path>
            </a:pathLst>
          </a:custGeom>
          <a:gradFill flip="none" rotWithShape="1">
            <a:gsLst>
              <a:gs pos="30000">
                <a:srgbClr val="010101">
                  <a:alpha val="34000"/>
                </a:srgbClr>
              </a:gs>
              <a:gs pos="100000">
                <a:srgbClr val="010101">
                  <a:alpha val="26000"/>
                </a:srgbClr>
              </a:gs>
            </a:gsLst>
            <a:path path="circle">
              <a:fillToRect l="50000" t="50000" r="50000" b="50000"/>
            </a:path>
            <a:tileRect/>
          </a:gra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p:cNvSpPr/>
          <p:nvPr/>
        </p:nvSpPr>
        <p:spPr>
          <a:xfrm>
            <a:off x="731520" y="575310"/>
            <a:ext cx="7696200" cy="5715000"/>
          </a:xfrm>
          <a:prstGeom prst="rect">
            <a:avLst/>
          </a:prstGeom>
          <a:solidFill>
            <a:schemeClr val="bg1">
              <a:lumMod val="75000"/>
              <a:lumOff val="25000"/>
            </a:schemeClr>
          </a:solid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p:nvSpPr>
        <p:spPr>
          <a:xfrm>
            <a:off x="731520" y="576072"/>
            <a:ext cx="7696200" cy="5715000"/>
          </a:xfrm>
          <a:prstGeom prst="rect">
            <a:avLst/>
          </a:prstGeom>
          <a:blipFill dpi="0" rotWithShape="1">
            <a:blip r:embed="rId13" cstate="print">
              <a:alphaModFix amt="20000"/>
              <a:grayscl/>
              <a:lum contrast="12000"/>
            </a:blip>
            <a:srcRect/>
            <a:tile tx="0" ty="0" sx="100000" sy="100000" flip="none" algn="tl"/>
          </a:blip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Picture 2" descr="C:\Users\Administrator\Desktop\Pushpin Dev\Assets\pushpinLeft.png"/>
          <p:cNvPicPr>
            <a:picLocks noChangeAspect="1" noChangeArrowheads="1"/>
          </p:cNvPicPr>
          <p:nvPr/>
        </p:nvPicPr>
        <p:blipFill>
          <a:blip r:embed="rId14" cstate="print"/>
          <a:srcRect/>
          <a:stretch>
            <a:fillRect/>
          </a:stretch>
        </p:blipFill>
        <p:spPr bwMode="auto">
          <a:xfrm rot="1435684">
            <a:off x="543741" y="273091"/>
            <a:ext cx="567831" cy="567830"/>
          </a:xfrm>
          <a:prstGeom prst="rect">
            <a:avLst/>
          </a:prstGeom>
          <a:noFill/>
        </p:spPr>
      </p:pic>
      <p:pic>
        <p:nvPicPr>
          <p:cNvPr id="14" name="Picture 2" descr="C:\Users\Administrator\Desktop\Pushpin Dev\Assets\pushpinLeft.png"/>
          <p:cNvPicPr>
            <a:picLocks noChangeAspect="1" noChangeArrowheads="1"/>
          </p:cNvPicPr>
          <p:nvPr/>
        </p:nvPicPr>
        <p:blipFill>
          <a:blip r:embed="rId14" cstate="print"/>
          <a:srcRect/>
          <a:stretch>
            <a:fillRect/>
          </a:stretch>
        </p:blipFill>
        <p:spPr bwMode="auto">
          <a:xfrm rot="4096196">
            <a:off x="8115079" y="298163"/>
            <a:ext cx="566928" cy="566928"/>
          </a:xfrm>
          <a:prstGeom prst="rect">
            <a:avLst/>
          </a:prstGeom>
          <a:noFill/>
        </p:spPr>
      </p:pic>
      <p:sp>
        <p:nvSpPr>
          <p:cNvPr id="2" name="Title Placeholder 1"/>
          <p:cNvSpPr>
            <a:spLocks noGrp="1"/>
          </p:cNvSpPr>
          <p:nvPr>
            <p:ph type="title"/>
          </p:nvPr>
        </p:nvSpPr>
        <p:spPr>
          <a:xfrm>
            <a:off x="1095023" y="817582"/>
            <a:ext cx="6965245" cy="1202485"/>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1463040" y="2119257"/>
            <a:ext cx="6196405" cy="3603812"/>
          </a:xfrm>
          <a:prstGeom prst="rect">
            <a:avLst/>
          </a:prstGeom>
        </p:spPr>
        <p:txBody>
          <a:bodyPr vert="horz" lIns="91440" tIns="45720" rIns="91440" bIns="45720" rtlCol="0" anchor="t">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6454588" y="5809152"/>
            <a:ext cx="1213821" cy="365125"/>
          </a:xfrm>
          <a:prstGeom prst="rect">
            <a:avLst/>
          </a:prstGeom>
        </p:spPr>
        <p:txBody>
          <a:bodyPr vert="horz" lIns="91440" tIns="45720" rIns="91440" bIns="45720" rtlCol="0" anchor="ctr"/>
          <a:lstStyle>
            <a:lvl1pPr algn="r">
              <a:defRPr sz="1200">
                <a:solidFill>
                  <a:schemeClr val="tx2"/>
                </a:solidFill>
                <a:latin typeface="Rage Italic" pitchFamily="66" charset="0"/>
              </a:defRPr>
            </a:lvl1pPr>
          </a:lstStyle>
          <a:p>
            <a:fld id="{C74983E5-21A1-4EAB-9A80-2677BCAC3247}" type="datetimeFigureOut">
              <a:rPr lang="lt-LT" smtClean="0"/>
              <a:pPr/>
              <a:t>2014.04.13</a:t>
            </a:fld>
            <a:endParaRPr lang="lt-LT"/>
          </a:p>
        </p:txBody>
      </p:sp>
      <p:sp>
        <p:nvSpPr>
          <p:cNvPr id="5" name="Footer Placeholder 4"/>
          <p:cNvSpPr>
            <a:spLocks noGrp="1"/>
          </p:cNvSpPr>
          <p:nvPr>
            <p:ph type="ftr" sz="quarter" idx="3"/>
          </p:nvPr>
        </p:nvSpPr>
        <p:spPr>
          <a:xfrm>
            <a:off x="914401" y="5809152"/>
            <a:ext cx="5540188" cy="365125"/>
          </a:xfrm>
          <a:prstGeom prst="rect">
            <a:avLst/>
          </a:prstGeom>
        </p:spPr>
        <p:txBody>
          <a:bodyPr vert="horz" lIns="91440" tIns="45720" rIns="91440" bIns="45720" rtlCol="0" anchor="ctr"/>
          <a:lstStyle>
            <a:lvl1pPr algn="l">
              <a:defRPr sz="1400">
                <a:solidFill>
                  <a:schemeClr val="tx2"/>
                </a:solidFill>
                <a:latin typeface="Rage Italic" pitchFamily="66" charset="0"/>
              </a:defRPr>
            </a:lvl1pPr>
          </a:lstStyle>
          <a:p>
            <a:endParaRPr lang="lt-LT"/>
          </a:p>
        </p:txBody>
      </p:sp>
      <p:sp>
        <p:nvSpPr>
          <p:cNvPr id="6" name="Slide Number Placeholder 5"/>
          <p:cNvSpPr>
            <a:spLocks noGrp="1"/>
          </p:cNvSpPr>
          <p:nvPr>
            <p:ph type="sldNum" sz="quarter" idx="4"/>
          </p:nvPr>
        </p:nvSpPr>
        <p:spPr>
          <a:xfrm>
            <a:off x="7670202" y="5809152"/>
            <a:ext cx="554023" cy="365125"/>
          </a:xfrm>
          <a:prstGeom prst="rect">
            <a:avLst/>
          </a:prstGeom>
        </p:spPr>
        <p:txBody>
          <a:bodyPr vert="horz" lIns="91440" tIns="45720" rIns="91440" bIns="45720" rtlCol="0" anchor="ctr"/>
          <a:lstStyle>
            <a:lvl1pPr algn="r">
              <a:defRPr sz="1400">
                <a:solidFill>
                  <a:schemeClr val="tx2"/>
                </a:solidFill>
                <a:latin typeface="Rage Italic" pitchFamily="66" charset="0"/>
              </a:defRPr>
            </a:lvl1pPr>
          </a:lstStyle>
          <a:p>
            <a:fld id="{4241D3B1-3F9B-466C-BA7C-C67749DBD159}" type="slidenum">
              <a:rPr lang="lt-LT" smtClean="0"/>
              <a:pPr/>
              <a:t>‹#›</a:t>
            </a:fld>
            <a:endParaRPr lang="lt-LT"/>
          </a:p>
        </p:txBody>
      </p:sp>
    </p:spTree>
  </p:cSld>
  <p:clrMap bg1="lt1" tx1="dk1" bg2="lt2" tx2="dk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Lst>
  <p:transition>
    <p:strips dir="rd"/>
  </p:transition>
  <p:txStyles>
    <p:titleStyle>
      <a:lvl1pPr algn="ctr" defTabSz="914400" rtl="0" eaLnBrk="1" latinLnBrk="0" hangingPunct="1">
        <a:spcBef>
          <a:spcPct val="0"/>
        </a:spcBef>
        <a:buNone/>
        <a:defRPr sz="4400" kern="1200">
          <a:solidFill>
            <a:schemeClr val="tx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74320" indent="-274320" algn="l" defTabSz="914400" rtl="0" eaLnBrk="1" latinLnBrk="0" hangingPunct="1">
        <a:spcBef>
          <a:spcPct val="20000"/>
        </a:spcBef>
        <a:buClr>
          <a:schemeClr val="accent2"/>
        </a:buClr>
        <a:buSzPct val="85000"/>
        <a:buFont typeface="Brush Script MT" pitchFamily="66" charset="0"/>
        <a:buChar char="O"/>
        <a:defRPr sz="2400" kern="1200">
          <a:solidFill>
            <a:schemeClr val="tx1"/>
          </a:solidFill>
          <a:latin typeface="+mn-lt"/>
          <a:ea typeface="+mn-ea"/>
          <a:cs typeface="+mn-cs"/>
        </a:defRPr>
      </a:lvl1pPr>
      <a:lvl2pPr marL="640080" indent="-274320" algn="l" defTabSz="914400" rtl="0" eaLnBrk="1" latinLnBrk="0" hangingPunct="1">
        <a:spcBef>
          <a:spcPct val="20000"/>
        </a:spcBef>
        <a:buClr>
          <a:schemeClr val="accent2"/>
        </a:buClr>
        <a:buSzPct val="85000"/>
        <a:buFont typeface="Brush Script MT" pitchFamily="66" charset="0"/>
        <a:buChar char="O"/>
        <a:defRPr sz="2200" kern="1200">
          <a:solidFill>
            <a:schemeClr val="tx1"/>
          </a:solidFill>
          <a:latin typeface="+mn-lt"/>
          <a:ea typeface="+mn-ea"/>
          <a:cs typeface="+mn-cs"/>
        </a:defRPr>
      </a:lvl2pPr>
      <a:lvl3pPr marL="914400" indent="-228600" algn="l" defTabSz="914400" rtl="0" eaLnBrk="1" latinLnBrk="0" hangingPunct="1">
        <a:spcBef>
          <a:spcPct val="20000"/>
        </a:spcBef>
        <a:buClr>
          <a:schemeClr val="accent2"/>
        </a:buClr>
        <a:buSzPct val="85000"/>
        <a:buFont typeface="Brush Script MT" pitchFamily="66" charset="0"/>
        <a:buChar char="O"/>
        <a:defRPr sz="2000" kern="1200">
          <a:solidFill>
            <a:schemeClr val="tx1"/>
          </a:solidFill>
          <a:latin typeface="+mn-lt"/>
          <a:ea typeface="+mn-ea"/>
          <a:cs typeface="+mn-cs"/>
        </a:defRPr>
      </a:lvl3pPr>
      <a:lvl4pPr marL="1280160" indent="-228600" algn="l" defTabSz="914400" rtl="0" eaLnBrk="1" latinLnBrk="0" hangingPunct="1">
        <a:spcBef>
          <a:spcPct val="20000"/>
        </a:spcBef>
        <a:buClr>
          <a:schemeClr val="accent2"/>
        </a:buClr>
        <a:buSzPct val="85000"/>
        <a:buFont typeface="Brush Script MT" pitchFamily="66" charset="0"/>
        <a:buChar char="O"/>
        <a:defRPr sz="1800" kern="1200">
          <a:solidFill>
            <a:schemeClr val="tx1"/>
          </a:solidFill>
          <a:latin typeface="+mn-lt"/>
          <a:ea typeface="+mn-ea"/>
          <a:cs typeface="+mn-cs"/>
        </a:defRPr>
      </a:lvl4pPr>
      <a:lvl5pPr marL="1645920" indent="-228600" algn="l" defTabSz="914400" rtl="0" eaLnBrk="1" latinLnBrk="0" hangingPunct="1">
        <a:spcBef>
          <a:spcPct val="20000"/>
        </a:spcBef>
        <a:buClr>
          <a:schemeClr val="accent2"/>
        </a:buClr>
        <a:buSzPct val="85000"/>
        <a:buFont typeface="Brush Script MT" pitchFamily="66" charset="0"/>
        <a:buChar char="O"/>
        <a:defRPr sz="1600" kern="1200">
          <a:solidFill>
            <a:schemeClr val="tx1"/>
          </a:solidFill>
          <a:latin typeface="+mn-lt"/>
          <a:ea typeface="+mn-ea"/>
          <a:cs typeface="+mn-cs"/>
        </a:defRPr>
      </a:lvl5pPr>
      <a:lvl6pPr marL="2011680" indent="-228600" algn="l" defTabSz="914400" rtl="0" eaLnBrk="1" latinLnBrk="0" hangingPunct="1">
        <a:spcBef>
          <a:spcPct val="20000"/>
        </a:spcBef>
        <a:buClr>
          <a:schemeClr val="accent2"/>
        </a:buClr>
        <a:buSzPct val="85000"/>
        <a:buFont typeface="Brush Script MT" pitchFamily="66" charset="0"/>
        <a:buChar char="O"/>
        <a:defRPr sz="1600" kern="1200">
          <a:solidFill>
            <a:schemeClr val="tx1"/>
          </a:solidFill>
          <a:latin typeface="+mn-lt"/>
          <a:ea typeface="+mn-ea"/>
          <a:cs typeface="+mn-cs"/>
        </a:defRPr>
      </a:lvl6pPr>
      <a:lvl7pPr marL="2377440" indent="-228600" algn="l" defTabSz="914400" rtl="0" eaLnBrk="1" latinLnBrk="0" hangingPunct="1">
        <a:spcBef>
          <a:spcPct val="20000"/>
        </a:spcBef>
        <a:buClr>
          <a:schemeClr val="accent2"/>
        </a:buClr>
        <a:buSzPct val="85000"/>
        <a:buFont typeface="Brush Script MT" pitchFamily="66" charset="0"/>
        <a:buChar char="O"/>
        <a:defRPr sz="1600" kern="1200">
          <a:solidFill>
            <a:schemeClr val="tx1"/>
          </a:solidFill>
          <a:latin typeface="+mn-lt"/>
          <a:ea typeface="+mn-ea"/>
          <a:cs typeface="+mn-cs"/>
        </a:defRPr>
      </a:lvl7pPr>
      <a:lvl8pPr marL="2743200" indent="-228600" algn="l" defTabSz="914400" rtl="0" eaLnBrk="1" latinLnBrk="0" hangingPunct="1">
        <a:spcBef>
          <a:spcPct val="20000"/>
        </a:spcBef>
        <a:buClr>
          <a:schemeClr val="accent2"/>
        </a:buClr>
        <a:buSzPct val="85000"/>
        <a:buFont typeface="Brush Script MT" pitchFamily="66" charset="0"/>
        <a:buChar char="O"/>
        <a:defRPr sz="1600" kern="1200">
          <a:solidFill>
            <a:schemeClr val="tx1"/>
          </a:solidFill>
          <a:latin typeface="+mn-lt"/>
          <a:ea typeface="+mn-ea"/>
          <a:cs typeface="+mn-cs"/>
        </a:defRPr>
      </a:lvl8pPr>
      <a:lvl9pPr marL="3108960" indent="-228600" algn="l" defTabSz="914400" rtl="0" eaLnBrk="1" latinLnBrk="0" hangingPunct="1">
        <a:spcBef>
          <a:spcPct val="20000"/>
        </a:spcBef>
        <a:buClr>
          <a:schemeClr val="accent2"/>
        </a:buClr>
        <a:buSzPct val="85000"/>
        <a:buFont typeface="Brush Script MT" pitchFamily="66" charset="0"/>
        <a:buChar char="O"/>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63688" y="2492896"/>
            <a:ext cx="5723468" cy="1828090"/>
          </a:xfrm>
        </p:spPr>
        <p:txBody>
          <a:bodyPr>
            <a:normAutofit fontScale="90000"/>
          </a:bodyPr>
          <a:lstStyle/>
          <a:p>
            <a:r>
              <a:rPr lang="lt-LT" dirty="0" smtClean="0"/>
              <a:t>Artūras Konan Doilis</a:t>
            </a:r>
            <a:br>
              <a:rPr lang="lt-LT" dirty="0" smtClean="0"/>
            </a:br>
            <a:r>
              <a:rPr lang="lt-LT" dirty="0" smtClean="0"/>
              <a:t/>
            </a:r>
            <a:br>
              <a:rPr lang="lt-LT" dirty="0" smtClean="0"/>
            </a:br>
            <a:r>
              <a:rPr lang="lt-LT" dirty="0" smtClean="0"/>
              <a:t>„Užrašai apie Šerloką Holmsą“</a:t>
            </a:r>
            <a:endParaRPr lang="lt-LT" dirty="0"/>
          </a:p>
        </p:txBody>
      </p:sp>
      <p:sp>
        <p:nvSpPr>
          <p:cNvPr id="3" name="Subtitle 2"/>
          <p:cNvSpPr>
            <a:spLocks noGrp="1"/>
          </p:cNvSpPr>
          <p:nvPr>
            <p:ph type="subTitle" idx="1"/>
          </p:nvPr>
        </p:nvSpPr>
        <p:spPr>
          <a:xfrm>
            <a:off x="2771800" y="5157192"/>
            <a:ext cx="5712179" cy="1524000"/>
          </a:xfrm>
        </p:spPr>
        <p:txBody>
          <a:bodyPr/>
          <a:lstStyle/>
          <a:p>
            <a:endParaRPr lang="lt-LT" dirty="0">
              <a:latin typeface="+mj-lt"/>
            </a:endParaRPr>
          </a:p>
        </p:txBody>
      </p:sp>
    </p:spTree>
    <p:extLst>
      <p:ext uri="{BB962C8B-B14F-4D97-AF65-F5344CB8AC3E}">
        <p14:creationId xmlns:p14="http://schemas.microsoft.com/office/powerpoint/2010/main" val="310680019"/>
      </p:ext>
    </p:extLst>
  </p:cSld>
  <p:clrMapOvr>
    <a:masterClrMapping/>
  </p:clrMapOvr>
  <p:transition>
    <p:fade thruBlk="1"/>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8" name="Picture 2" descr="knyga.jpg (150×279)"/>
          <p:cNvPicPr>
            <a:picLocks noChangeAspect="1" noChangeArrowheads="1"/>
          </p:cNvPicPr>
          <p:nvPr/>
        </p:nvPicPr>
        <p:blipFill>
          <a:blip r:embed="rId2" cstate="print"/>
          <a:srcRect/>
          <a:stretch>
            <a:fillRect/>
          </a:stretch>
        </p:blipFill>
        <p:spPr bwMode="auto">
          <a:xfrm>
            <a:off x="6660232" y="3356992"/>
            <a:ext cx="1728192" cy="2880320"/>
          </a:xfrm>
          <a:prstGeom prst="rect">
            <a:avLst/>
          </a:prstGeom>
          <a:noFill/>
        </p:spPr>
      </p:pic>
      <p:sp>
        <p:nvSpPr>
          <p:cNvPr id="2" name="Title 1"/>
          <p:cNvSpPr>
            <a:spLocks noGrp="1"/>
          </p:cNvSpPr>
          <p:nvPr>
            <p:ph type="title"/>
          </p:nvPr>
        </p:nvSpPr>
        <p:spPr>
          <a:xfrm>
            <a:off x="827584" y="692696"/>
            <a:ext cx="6965245" cy="1202485"/>
          </a:xfrm>
        </p:spPr>
        <p:txBody>
          <a:bodyPr/>
          <a:lstStyle/>
          <a:p>
            <a:r>
              <a:rPr lang="lt-LT" dirty="0" smtClean="0"/>
              <a:t>Šiek tiek apie knygą</a:t>
            </a:r>
            <a:endParaRPr lang="lt-LT" dirty="0"/>
          </a:p>
        </p:txBody>
      </p:sp>
      <p:sp>
        <p:nvSpPr>
          <p:cNvPr id="3" name="Content Placeholder 2"/>
          <p:cNvSpPr>
            <a:spLocks noGrp="1"/>
          </p:cNvSpPr>
          <p:nvPr>
            <p:ph idx="1"/>
          </p:nvPr>
        </p:nvSpPr>
        <p:spPr>
          <a:xfrm>
            <a:off x="1259632" y="1916832"/>
            <a:ext cx="6768752" cy="4454309"/>
          </a:xfrm>
        </p:spPr>
        <p:txBody>
          <a:bodyPr>
            <a:normAutofit/>
          </a:bodyPr>
          <a:lstStyle/>
          <a:p>
            <a:pPr indent="0">
              <a:buNone/>
            </a:pPr>
            <a:r>
              <a:rPr lang="lt-LT" dirty="0" smtClean="0">
                <a:latin typeface="+mj-lt"/>
              </a:rPr>
              <a:t>Anglų rašytojas A. Konan Doilis išgarsėjo detektyviniais apsakymais apie Šerloką Holmsą. Seklys pasidarė toks populiarus, kad autorių ėmė slėgti skaitytojų reikalavimai tęsti jo nuotykius. Autorius bandė nutraukti</a:t>
            </a:r>
            <a:endParaRPr lang="lt-LT" dirty="0">
              <a:latin typeface="+mj-lt"/>
            </a:endParaRPr>
          </a:p>
        </p:txBody>
      </p:sp>
      <p:sp>
        <p:nvSpPr>
          <p:cNvPr id="6" name="Rectangle 5"/>
          <p:cNvSpPr/>
          <p:nvPr/>
        </p:nvSpPr>
        <p:spPr>
          <a:xfrm>
            <a:off x="1547664" y="3717032"/>
            <a:ext cx="5472608" cy="2308324"/>
          </a:xfrm>
          <a:prstGeom prst="rect">
            <a:avLst/>
          </a:prstGeom>
        </p:spPr>
        <p:txBody>
          <a:bodyPr wrap="square">
            <a:spAutoFit/>
          </a:bodyPr>
          <a:lstStyle/>
          <a:p>
            <a:pPr indent="0">
              <a:buNone/>
            </a:pPr>
            <a:r>
              <a:rPr lang="lt-LT" sz="2400" dirty="0" smtClean="0">
                <a:latin typeface="+mj-lt"/>
              </a:rPr>
              <a:t>„šerlokianą“ – buvo net nužudęs savo personažą. Tačiau, detektyvų mėgėjams nerimstant, jis buvo priverstas ne tik prikelti gudrųjį seklį iš mirusiųjų, bet ir parašyti apie jį garsiausią romaną („Baskervilių šuo“). </a:t>
            </a:r>
            <a:endParaRPr lang="lt-LT" sz="2400" dirty="0">
              <a:latin typeface="+mj-lt"/>
            </a:endParaRPr>
          </a:p>
        </p:txBody>
      </p:sp>
    </p:spTree>
  </p:cSld>
  <p:clrMapOvr>
    <a:masterClrMapping/>
  </p:clrMapOvr>
  <p:transition>
    <p:strips dir="rd"/>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t-LT" dirty="0" smtClean="0"/>
              <a:t>Šiek tiek apie veikėjus</a:t>
            </a:r>
            <a:endParaRPr lang="lt-LT" dirty="0"/>
          </a:p>
        </p:txBody>
      </p:sp>
      <p:sp>
        <p:nvSpPr>
          <p:cNvPr id="3" name="Content Placeholder 2"/>
          <p:cNvSpPr>
            <a:spLocks noGrp="1"/>
          </p:cNvSpPr>
          <p:nvPr>
            <p:ph idx="1"/>
          </p:nvPr>
        </p:nvSpPr>
        <p:spPr/>
        <p:txBody>
          <a:bodyPr/>
          <a:lstStyle/>
          <a:p>
            <a:pPr indent="0">
              <a:buNone/>
            </a:pPr>
            <a:r>
              <a:rPr lang="lt-LT" dirty="0" smtClean="0">
                <a:latin typeface="+mj-lt"/>
              </a:rPr>
              <a:t>Yra 2 pagrindiniai knygos veikėjai: </a:t>
            </a:r>
          </a:p>
          <a:p>
            <a:pPr indent="0">
              <a:buNone/>
            </a:pPr>
            <a:r>
              <a:rPr lang="lt-LT" u="sng" dirty="0" smtClean="0">
                <a:latin typeface="+mj-lt"/>
              </a:rPr>
              <a:t>Šerlokas Holmsas </a:t>
            </a:r>
            <a:r>
              <a:rPr lang="lt-LT" dirty="0" smtClean="0">
                <a:latin typeface="+mj-lt"/>
              </a:rPr>
              <a:t>– labai nuoseklus, atsakingas ir aštraus proto žmogus. Išspręndė daugybę bylų, kurios išgelbėjo šimtus nekaltų žmonių nuo bausmės.</a:t>
            </a:r>
          </a:p>
          <a:p>
            <a:pPr indent="0">
              <a:buNone/>
            </a:pPr>
            <a:r>
              <a:rPr lang="lt-LT" u="sng" dirty="0" smtClean="0">
                <a:latin typeface="+mj-lt"/>
              </a:rPr>
              <a:t>Daktaras Votsonas </a:t>
            </a:r>
            <a:r>
              <a:rPr lang="lt-LT" dirty="0" smtClean="0">
                <a:latin typeface="+mj-lt"/>
              </a:rPr>
              <a:t>– Holmso kaimynas ir ištikimas jo padėjėjas spręndžiant bylas. Taip pat jis yra protingas, atsakingas, kruopštus ir nuoširdus žmogus. </a:t>
            </a:r>
            <a:endParaRPr lang="lt-LT" dirty="0">
              <a:latin typeface="+mj-lt"/>
            </a:endParaRPr>
          </a:p>
        </p:txBody>
      </p:sp>
    </p:spTree>
  </p:cSld>
  <p:clrMapOvr>
    <a:masterClrMapping/>
  </p:clrMapOvr>
  <p:transition>
    <p:strips dir="rd"/>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t-LT" dirty="0" smtClean="0"/>
              <a:t>Šerloko Holmso prototipas</a:t>
            </a:r>
            <a:endParaRPr lang="lt-LT" dirty="0"/>
          </a:p>
        </p:txBody>
      </p:sp>
      <p:sp>
        <p:nvSpPr>
          <p:cNvPr id="3" name="Content Placeholder 2"/>
          <p:cNvSpPr>
            <a:spLocks noGrp="1"/>
          </p:cNvSpPr>
          <p:nvPr>
            <p:ph idx="1"/>
          </p:nvPr>
        </p:nvSpPr>
        <p:spPr>
          <a:xfrm>
            <a:off x="827584" y="4509120"/>
            <a:ext cx="7488832" cy="3312368"/>
          </a:xfrm>
        </p:spPr>
        <p:txBody>
          <a:bodyPr>
            <a:noAutofit/>
          </a:bodyPr>
          <a:lstStyle/>
          <a:p>
            <a:pPr>
              <a:buNone/>
            </a:pPr>
            <a:r>
              <a:rPr lang="lt-LT" sz="2300" dirty="0" smtClean="0">
                <a:latin typeface="+mj-lt"/>
              </a:rPr>
              <a:t>	</a:t>
            </a:r>
          </a:p>
        </p:txBody>
      </p:sp>
      <p:pic>
        <p:nvPicPr>
          <p:cNvPr id="3074" name="Picture 2" descr="Belas.jpg (150×205)"/>
          <p:cNvPicPr>
            <a:picLocks noChangeAspect="1" noChangeArrowheads="1"/>
          </p:cNvPicPr>
          <p:nvPr/>
        </p:nvPicPr>
        <p:blipFill>
          <a:blip r:embed="rId2" cstate="print"/>
          <a:srcRect l="3817"/>
          <a:stretch>
            <a:fillRect/>
          </a:stretch>
        </p:blipFill>
        <p:spPr bwMode="auto">
          <a:xfrm>
            <a:off x="899592" y="2204864"/>
            <a:ext cx="2528296" cy="3592482"/>
          </a:xfrm>
          <a:prstGeom prst="rect">
            <a:avLst/>
          </a:prstGeom>
          <a:noFill/>
        </p:spPr>
      </p:pic>
      <p:sp>
        <p:nvSpPr>
          <p:cNvPr id="5" name="Rectangle 4"/>
          <p:cNvSpPr/>
          <p:nvPr/>
        </p:nvSpPr>
        <p:spPr>
          <a:xfrm>
            <a:off x="3491880" y="2060848"/>
            <a:ext cx="4680520" cy="3985706"/>
          </a:xfrm>
          <a:prstGeom prst="rect">
            <a:avLst/>
          </a:prstGeom>
        </p:spPr>
        <p:txBody>
          <a:bodyPr wrap="square">
            <a:spAutoFit/>
          </a:bodyPr>
          <a:lstStyle/>
          <a:p>
            <a:r>
              <a:rPr lang="lt-LT" sz="2300" dirty="0" smtClean="0">
                <a:latin typeface="+mj-lt"/>
              </a:rPr>
              <a:t>Šerloko Holmso prototipas, suteikęs įžymiajam sekliui savo išvaizdą ir būdo bruožus - Edinburgo universiteto profesorius Džozefas Belas. Artūras Konan Doilis, prieš tapdamas rašytoju, tame pačiame universitete studijavo mediciną ir buvo vienas iš jo mokinių. Neretai profesorius, tik žvilgtelėjęs į pacientą, galėdavo apie šį daug ką papasakoti. </a:t>
            </a:r>
            <a:endParaRPr lang="lt-LT" sz="2300" dirty="0">
              <a:latin typeface="+mj-lt"/>
            </a:endParaRPr>
          </a:p>
        </p:txBody>
      </p:sp>
    </p:spTree>
  </p:cSld>
  <p:clrMapOvr>
    <a:masterClrMapping/>
  </p:clrMapOvr>
  <p:transition>
    <p:strips dir="rd"/>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3569" y="817582"/>
            <a:ext cx="7776864" cy="1202485"/>
          </a:xfrm>
        </p:spPr>
        <p:txBody>
          <a:bodyPr>
            <a:normAutofit fontScale="90000"/>
          </a:bodyPr>
          <a:lstStyle/>
          <a:p>
            <a:r>
              <a:rPr lang="lt-LT" dirty="0" smtClean="0"/>
              <a:t>Knyga susideda iš atskirų istorijų:</a:t>
            </a:r>
            <a:endParaRPr lang="lt-LT" dirty="0"/>
          </a:p>
        </p:txBody>
      </p:sp>
      <p:sp>
        <p:nvSpPr>
          <p:cNvPr id="3" name="Content Placeholder 2"/>
          <p:cNvSpPr>
            <a:spLocks noGrp="1"/>
          </p:cNvSpPr>
          <p:nvPr>
            <p:ph idx="1"/>
          </p:nvPr>
        </p:nvSpPr>
        <p:spPr>
          <a:xfrm>
            <a:off x="2627784" y="1916832"/>
            <a:ext cx="4752528" cy="4392488"/>
          </a:xfrm>
        </p:spPr>
        <p:txBody>
          <a:bodyPr>
            <a:normAutofit fontScale="92500" lnSpcReduction="10000"/>
          </a:bodyPr>
          <a:lstStyle/>
          <a:p>
            <a:r>
              <a:rPr lang="lt-LT" sz="2500" dirty="0" smtClean="0">
                <a:latin typeface="+mj-lt"/>
              </a:rPr>
              <a:t>Baskervilių šuo</a:t>
            </a:r>
          </a:p>
          <a:p>
            <a:r>
              <a:rPr lang="lt-LT" sz="2500" dirty="0" smtClean="0">
                <a:latin typeface="+mj-lt"/>
              </a:rPr>
              <a:t>Skandalas Čekijoje</a:t>
            </a:r>
          </a:p>
          <a:p>
            <a:r>
              <a:rPr lang="lt-LT" sz="2500" dirty="0" smtClean="0">
                <a:latin typeface="+mj-lt"/>
              </a:rPr>
              <a:t>Kilmingasis viengungis</a:t>
            </a:r>
          </a:p>
          <a:p>
            <a:r>
              <a:rPr lang="lt-LT" sz="2500" dirty="0" smtClean="0">
                <a:latin typeface="+mj-lt"/>
              </a:rPr>
              <a:t>Mėlynasis karbunkulas</a:t>
            </a:r>
          </a:p>
          <a:p>
            <a:r>
              <a:rPr lang="lt-LT" sz="2500" dirty="0" smtClean="0">
                <a:latin typeface="+mj-lt"/>
              </a:rPr>
              <a:t>Marga juosta</a:t>
            </a:r>
          </a:p>
          <a:p>
            <a:r>
              <a:rPr lang="lt-LT" sz="2500" dirty="0" smtClean="0">
                <a:latin typeface="+mj-lt"/>
              </a:rPr>
              <a:t>Masgreivų giminės apeiga</a:t>
            </a:r>
          </a:p>
          <a:p>
            <a:r>
              <a:rPr lang="lt-LT" sz="2500" dirty="0" smtClean="0">
                <a:latin typeface="+mj-lt"/>
              </a:rPr>
              <a:t>Penkios apelsino sėklos</a:t>
            </a:r>
          </a:p>
          <a:p>
            <a:r>
              <a:rPr lang="lt-LT" sz="2500" dirty="0" smtClean="0">
                <a:latin typeface="+mj-lt"/>
              </a:rPr>
              <a:t>Šokantys žmogeliukai</a:t>
            </a:r>
          </a:p>
          <a:p>
            <a:r>
              <a:rPr lang="lt-LT" sz="2500" dirty="0" smtClean="0">
                <a:latin typeface="+mj-lt"/>
              </a:rPr>
              <a:t>Juodasis Piteris</a:t>
            </a:r>
          </a:p>
          <a:p>
            <a:r>
              <a:rPr lang="lt-LT" sz="2500" dirty="0" smtClean="0">
                <a:latin typeface="+mj-lt"/>
              </a:rPr>
              <a:t>Paskutinė Holmso byla</a:t>
            </a:r>
          </a:p>
          <a:p>
            <a:r>
              <a:rPr lang="lt-LT" sz="2500" dirty="0" smtClean="0">
                <a:latin typeface="+mj-lt"/>
              </a:rPr>
              <a:t>Atsitikimas tuščiame name</a:t>
            </a:r>
          </a:p>
          <a:p>
            <a:endParaRPr lang="lt-LT" dirty="0" smtClean="0">
              <a:latin typeface="+mj-lt"/>
            </a:endParaRPr>
          </a:p>
          <a:p>
            <a:endParaRPr lang="lt-LT" dirty="0" smtClean="0">
              <a:latin typeface="+mj-lt"/>
            </a:endParaRPr>
          </a:p>
          <a:p>
            <a:pPr>
              <a:buNone/>
            </a:pPr>
            <a:endParaRPr lang="lt-LT" dirty="0">
              <a:latin typeface="+mj-lt"/>
            </a:endParaRPr>
          </a:p>
        </p:txBody>
      </p:sp>
    </p:spTree>
  </p:cSld>
  <p:clrMapOvr>
    <a:masterClrMapping/>
  </p:clrMapOvr>
  <p:transition>
    <p:strips dir="rd"/>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t-LT" dirty="0" smtClean="0"/>
              <a:t>Baskervilių šuo</a:t>
            </a:r>
            <a:endParaRPr lang="lt-LT" dirty="0"/>
          </a:p>
        </p:txBody>
      </p:sp>
      <p:sp>
        <p:nvSpPr>
          <p:cNvPr id="3" name="Content Placeholder 2"/>
          <p:cNvSpPr>
            <a:spLocks noGrp="1"/>
          </p:cNvSpPr>
          <p:nvPr>
            <p:ph idx="1"/>
          </p:nvPr>
        </p:nvSpPr>
        <p:spPr/>
        <p:txBody>
          <a:bodyPr>
            <a:normAutofit fontScale="92500" lnSpcReduction="20000"/>
          </a:bodyPr>
          <a:lstStyle/>
          <a:p>
            <a:pPr>
              <a:buNone/>
            </a:pPr>
            <a:r>
              <a:rPr lang="lt-LT" dirty="0" smtClean="0">
                <a:latin typeface="+mj-lt"/>
              </a:rPr>
              <a:t>	Šerloko Holmso pagalbos prašo daktaras Mortimeras. Jis nori, kad seklys išaiškintų keistus nutikimus Baskervilių dvare. Pagal legendą, buvusį dvarininką Hugą Baskervilį buvo užpuolęs šuo, kuris jį ir nužudė. Viskas jau buvo užmiršta, bet prieš kiek laiko tokiu pat mįslingu būdu žuvo Čarlzas Baskervilis. Dabar į dvarą turi įsikelti naujas šeimininkas Henris Baskervilis, bet daktaras nenori, kad įpėdinį ištiktų toks pat likimas. Holmsas sutinka imtis bylos ir atskleisti, kad tokio šuns nėra – yra tik žmogžudys, kuris ir nužudė Baskervilį</a:t>
            </a:r>
            <a:endParaRPr lang="lt-LT" dirty="0">
              <a:latin typeface="+mj-lt"/>
            </a:endParaRPr>
          </a:p>
        </p:txBody>
      </p:sp>
    </p:spTree>
  </p:cSld>
  <p:clrMapOvr>
    <a:masterClrMapping/>
  </p:clrMapOvr>
  <p:transition>
    <p:strips dir="rd"/>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t-LT" dirty="0" smtClean="0"/>
              <a:t>Kilmingasis viengungis</a:t>
            </a:r>
            <a:endParaRPr lang="lt-LT" dirty="0"/>
          </a:p>
        </p:txBody>
      </p:sp>
      <p:sp>
        <p:nvSpPr>
          <p:cNvPr id="3" name="Content Placeholder 2"/>
          <p:cNvSpPr>
            <a:spLocks noGrp="1"/>
          </p:cNvSpPr>
          <p:nvPr>
            <p:ph idx="1"/>
          </p:nvPr>
        </p:nvSpPr>
        <p:spPr/>
        <p:txBody>
          <a:bodyPr/>
          <a:lstStyle/>
          <a:p>
            <a:pPr>
              <a:buNone/>
            </a:pPr>
            <a:r>
              <a:rPr lang="lt-LT" dirty="0" smtClean="0">
                <a:latin typeface="+mj-lt"/>
              </a:rPr>
              <a:t>	Šį kartą nelaimė ištiko lordą Sent-Saimoną. Paslaptingomis aplinkybėmis po jo vestuvių dingo jaunoji. Mergina su kitais atsisėdusi už stalo staiga pasiskundė, kad nekaip jaučiasi ir nuėjo priguti į savo kambarį. Svečiams sunerimus, kodėl ji taip ilgai negrįžta, kambarinė pasakė, kad jaunoji tik trumpam užbėgo į kambarį pasiimti palto ir išėjo.</a:t>
            </a:r>
            <a:endParaRPr lang="lt-LT" dirty="0">
              <a:latin typeface="+mj-lt"/>
            </a:endParaRPr>
          </a:p>
        </p:txBody>
      </p:sp>
    </p:spTree>
  </p:cSld>
  <p:clrMapOvr>
    <a:masterClrMapping/>
  </p:clrMapOvr>
  <p:transition>
    <p:strips dir="rd"/>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t-LT" dirty="0" smtClean="0"/>
              <a:t>Marga juosta</a:t>
            </a:r>
            <a:endParaRPr lang="lt-LT" dirty="0"/>
          </a:p>
        </p:txBody>
      </p:sp>
      <p:sp>
        <p:nvSpPr>
          <p:cNvPr id="3" name="Content Placeholder 2"/>
          <p:cNvSpPr>
            <a:spLocks noGrp="1"/>
          </p:cNvSpPr>
          <p:nvPr>
            <p:ph idx="1"/>
          </p:nvPr>
        </p:nvSpPr>
        <p:spPr>
          <a:xfrm>
            <a:off x="1187624" y="2119257"/>
            <a:ext cx="6471821" cy="3603812"/>
          </a:xfrm>
        </p:spPr>
        <p:txBody>
          <a:bodyPr/>
          <a:lstStyle/>
          <a:p>
            <a:pPr>
              <a:buNone/>
            </a:pPr>
            <a:r>
              <a:rPr lang="lt-LT" dirty="0" smtClean="0">
                <a:latin typeface="+mj-lt"/>
              </a:rPr>
              <a:t>	Ankstų rytą į Šerloko Holmso namus pasibeldė jauna moteris Helena Stouner. Ji sekliui pasiūlė labai įdomią bylą. Moteris gyvena su patėviu. Prieš dvejus metus žuvo jos sesuo. Vos susižadėjusi ji pradėjo girdėti keistą švilpimą ir praėjus kelioms dienoms, kliedėdama apie margą juostą, mirė. Viskas jau buvo stoję į savo vėžes, bet susižadėjo Helena ir istorija pradėjo kartotis. </a:t>
            </a:r>
            <a:endParaRPr lang="lt-LT" dirty="0">
              <a:latin typeface="+mj-lt"/>
            </a:endParaRPr>
          </a:p>
        </p:txBody>
      </p:sp>
    </p:spTree>
  </p:cSld>
  <p:clrMapOvr>
    <a:masterClrMapping/>
  </p:clrMapOvr>
  <p:transition>
    <p:strips dir="rd"/>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t-LT" dirty="0" smtClean="0"/>
              <a:t>Penkios apelsino sėklos</a:t>
            </a:r>
            <a:endParaRPr lang="lt-LT" dirty="0"/>
          </a:p>
        </p:txBody>
      </p:sp>
      <p:sp>
        <p:nvSpPr>
          <p:cNvPr id="3" name="Content Placeholder 2"/>
          <p:cNvSpPr>
            <a:spLocks noGrp="1"/>
          </p:cNvSpPr>
          <p:nvPr>
            <p:ph idx="1"/>
          </p:nvPr>
        </p:nvSpPr>
        <p:spPr/>
        <p:txBody>
          <a:bodyPr>
            <a:normAutofit lnSpcReduction="10000"/>
          </a:bodyPr>
          <a:lstStyle/>
          <a:p>
            <a:pPr indent="0">
              <a:buNone/>
            </a:pPr>
            <a:r>
              <a:rPr lang="lt-LT" dirty="0" smtClean="0">
                <a:latin typeface="+mj-lt"/>
              </a:rPr>
              <a:t>Šį kartą pagalbos prireikė Džonui Oupenšo. Prieš keletą metų jo dėdė gavo laišką su trimis „K“ raidėmis ir penkiomis sudžiuvusiomis apelsino sėklomis. Jis mirė. Po kiek laiko taip nutiko ir Džono tėvui. Jis taip pat mirė. Praėjo keli metai ir Džonas galvojo, kad viskas baigta, bet ir pats gavo tokį pat laišką, kuris privertė jį pasijusti nesaugiai ir kreiptis pagalbos, kurią suteikti galėjo tik Šerlokas Holmsas.</a:t>
            </a:r>
            <a:endParaRPr lang="lt-LT" dirty="0">
              <a:latin typeface="+mj-lt"/>
            </a:endParaRPr>
          </a:p>
        </p:txBody>
      </p:sp>
    </p:spTree>
  </p:cSld>
  <p:clrMapOvr>
    <a:masterClrMapping/>
  </p:clrMapOvr>
  <p:transition>
    <p:strips dir="rd"/>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t-LT" dirty="0" smtClean="0"/>
              <a:t>Knygos ekranizacija</a:t>
            </a:r>
            <a:endParaRPr lang="lt-LT" dirty="0"/>
          </a:p>
        </p:txBody>
      </p:sp>
      <p:sp>
        <p:nvSpPr>
          <p:cNvPr id="3" name="Content Placeholder 2"/>
          <p:cNvSpPr>
            <a:spLocks noGrp="1"/>
          </p:cNvSpPr>
          <p:nvPr>
            <p:ph idx="1"/>
          </p:nvPr>
        </p:nvSpPr>
        <p:spPr>
          <a:xfrm>
            <a:off x="755576" y="1916832"/>
            <a:ext cx="7560839" cy="4248472"/>
          </a:xfrm>
        </p:spPr>
        <p:txBody>
          <a:bodyPr>
            <a:normAutofit/>
          </a:bodyPr>
          <a:lstStyle/>
          <a:p>
            <a:pPr indent="0">
              <a:buNone/>
            </a:pPr>
            <a:r>
              <a:rPr lang="lt-LT" dirty="0" smtClean="0">
                <a:latin typeface="+mj-lt"/>
              </a:rPr>
              <a:t>Šerlokas Holmsas yra populiariausias literatūrinis personažas kine. Gineso rekordų knygoje užfiksuota, </a:t>
            </a:r>
          </a:p>
        </p:txBody>
      </p:sp>
      <p:pic>
        <p:nvPicPr>
          <p:cNvPr id="6146" name="Picture 2" descr="http://www.15min.lt/images/photos/599535/big/1261133860sherlockholmes_.jpg"/>
          <p:cNvPicPr>
            <a:picLocks noChangeAspect="1" noChangeArrowheads="1"/>
          </p:cNvPicPr>
          <p:nvPr/>
        </p:nvPicPr>
        <p:blipFill>
          <a:blip r:embed="rId2" cstate="print"/>
          <a:srcRect/>
          <a:stretch>
            <a:fillRect/>
          </a:stretch>
        </p:blipFill>
        <p:spPr bwMode="auto">
          <a:xfrm>
            <a:off x="5076056" y="2924944"/>
            <a:ext cx="3168351" cy="3158254"/>
          </a:xfrm>
          <a:prstGeom prst="rect">
            <a:avLst/>
          </a:prstGeom>
          <a:noFill/>
        </p:spPr>
      </p:pic>
      <p:sp>
        <p:nvSpPr>
          <p:cNvPr id="5" name="Rectangle 4"/>
          <p:cNvSpPr/>
          <p:nvPr/>
        </p:nvSpPr>
        <p:spPr>
          <a:xfrm>
            <a:off x="1043608" y="2636912"/>
            <a:ext cx="4032448" cy="3416320"/>
          </a:xfrm>
          <a:prstGeom prst="rect">
            <a:avLst/>
          </a:prstGeom>
        </p:spPr>
        <p:txBody>
          <a:bodyPr wrap="square">
            <a:spAutoFit/>
          </a:bodyPr>
          <a:lstStyle/>
          <a:p>
            <a:pPr indent="0">
              <a:buNone/>
            </a:pPr>
            <a:r>
              <a:rPr lang="lt-LT" sz="2400" dirty="0" smtClean="0">
                <a:latin typeface="+mj-lt"/>
              </a:rPr>
              <a:t>kad jau pastatyta 211 filmų apie didįjį seklį, o jo vaidmenis kūrė 75 aktoriai. </a:t>
            </a:r>
          </a:p>
          <a:p>
            <a:pPr indent="0">
              <a:buNone/>
            </a:pPr>
            <a:r>
              <a:rPr lang="lt-LT" sz="2400" dirty="0" smtClean="0">
                <a:latin typeface="+mj-lt"/>
              </a:rPr>
              <a:t>Geriausiai žinomi yra du Guy Ritchie filmai. Juose pagrindinius vaidmenis atlieka Robert Downey (Šerlokas Holmsas) ir Jude Law (Daktaras Votsonas).</a:t>
            </a:r>
          </a:p>
        </p:txBody>
      </p:sp>
    </p:spTree>
  </p:cSld>
  <p:clrMapOvr>
    <a:masterClrMapping/>
  </p:clrMapOvr>
  <p:transition>
    <p:strips dir="rd"/>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t-LT" dirty="0" smtClean="0"/>
              <a:t>Šerloko Holmso įamžinimas</a:t>
            </a:r>
            <a:endParaRPr lang="lt-LT" dirty="0"/>
          </a:p>
        </p:txBody>
      </p:sp>
      <p:pic>
        <p:nvPicPr>
          <p:cNvPr id="4" name="Content Placeholder 3" descr="Vaizdas:Sherlock Holmes statue at Meiringen1.jpg"/>
          <p:cNvPicPr>
            <a:picLocks noGrp="1"/>
          </p:cNvPicPr>
          <p:nvPr>
            <p:ph idx="1"/>
          </p:nvPr>
        </p:nvPicPr>
        <p:blipFill>
          <a:blip r:embed="rId2" cstate="print"/>
          <a:srcRect/>
          <a:stretch>
            <a:fillRect/>
          </a:stretch>
        </p:blipFill>
        <p:spPr bwMode="auto">
          <a:xfrm>
            <a:off x="1547664" y="2204864"/>
            <a:ext cx="2032000" cy="3048000"/>
          </a:xfrm>
          <a:prstGeom prst="rect">
            <a:avLst/>
          </a:prstGeom>
          <a:noFill/>
          <a:ln w="9525">
            <a:noFill/>
            <a:miter lim="800000"/>
            <a:headEnd/>
            <a:tailEnd/>
          </a:ln>
        </p:spPr>
      </p:pic>
      <p:sp>
        <p:nvSpPr>
          <p:cNvPr id="5" name="Rectangle 4"/>
          <p:cNvSpPr/>
          <p:nvPr/>
        </p:nvSpPr>
        <p:spPr>
          <a:xfrm>
            <a:off x="1403648" y="5445224"/>
            <a:ext cx="2232248" cy="646331"/>
          </a:xfrm>
          <a:prstGeom prst="rect">
            <a:avLst/>
          </a:prstGeom>
        </p:spPr>
        <p:txBody>
          <a:bodyPr wrap="square">
            <a:spAutoFit/>
          </a:bodyPr>
          <a:lstStyle/>
          <a:p>
            <a:pPr>
              <a:buNone/>
            </a:pPr>
            <a:r>
              <a:rPr lang="lt-LT" dirty="0" smtClean="0">
                <a:latin typeface="+mj-lt"/>
              </a:rPr>
              <a:t>Šerloko Holmso statula Šveicarijoje</a:t>
            </a:r>
            <a:endParaRPr lang="lt-LT" dirty="0">
              <a:latin typeface="+mj-lt"/>
            </a:endParaRPr>
          </a:p>
        </p:txBody>
      </p:sp>
      <p:pic>
        <p:nvPicPr>
          <p:cNvPr id="6" name="Picture 5" descr="Vaizdas:Sherlock lenta.jpg"/>
          <p:cNvPicPr/>
          <p:nvPr/>
        </p:nvPicPr>
        <p:blipFill>
          <a:blip r:embed="rId3" cstate="print"/>
          <a:srcRect/>
          <a:stretch>
            <a:fillRect/>
          </a:stretch>
        </p:blipFill>
        <p:spPr bwMode="auto">
          <a:xfrm>
            <a:off x="4932040" y="2204864"/>
            <a:ext cx="2431157" cy="3073524"/>
          </a:xfrm>
          <a:prstGeom prst="rect">
            <a:avLst/>
          </a:prstGeom>
          <a:noFill/>
          <a:ln w="9525">
            <a:noFill/>
            <a:miter lim="800000"/>
            <a:headEnd/>
            <a:tailEnd/>
          </a:ln>
        </p:spPr>
      </p:pic>
      <p:sp>
        <p:nvSpPr>
          <p:cNvPr id="7" name="Rectangle 6"/>
          <p:cNvSpPr/>
          <p:nvPr/>
        </p:nvSpPr>
        <p:spPr>
          <a:xfrm>
            <a:off x="4716016" y="5373216"/>
            <a:ext cx="3096344" cy="923330"/>
          </a:xfrm>
          <a:prstGeom prst="rect">
            <a:avLst/>
          </a:prstGeom>
        </p:spPr>
        <p:txBody>
          <a:bodyPr wrap="square">
            <a:spAutoFit/>
          </a:bodyPr>
          <a:lstStyle/>
          <a:p>
            <a:pPr>
              <a:buNone/>
            </a:pPr>
            <a:r>
              <a:rPr lang="lt-LT" dirty="0" smtClean="0">
                <a:latin typeface="+mj-lt"/>
              </a:rPr>
              <a:t>Šerloko Holmso memorialinė lenta prie Raichenbacho krioklio </a:t>
            </a:r>
            <a:endParaRPr lang="lt-LT" dirty="0">
              <a:latin typeface="+mj-lt"/>
            </a:endParaRPr>
          </a:p>
        </p:txBody>
      </p:sp>
    </p:spTree>
  </p:cSld>
  <p:clrMapOvr>
    <a:masterClrMapping/>
  </p:clrMapOvr>
  <p:transition>
    <p:strips dir="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5">
                                            <p:txEl>
                                              <p:pRg st="0" end="0"/>
                                            </p:txEl>
                                          </p:spTgt>
                                        </p:tgtEl>
                                        <p:attrNameLst>
                                          <p:attrName>style.visibility</p:attrName>
                                        </p:attrNameLst>
                                      </p:cBhvr>
                                      <p:to>
                                        <p:strVal val="visible"/>
                                      </p:to>
                                    </p:set>
                                    <p:anim calcmode="lin" valueType="num">
                                      <p:cBhvr additive="base">
                                        <p:cTn id="13" dur="500" fill="hold"/>
                                        <p:tgtEl>
                                          <p:spTgt spid="5">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5">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6"/>
                                        </p:tgtEl>
                                        <p:attrNameLst>
                                          <p:attrName>style.visibility</p:attrName>
                                        </p:attrNameLst>
                                      </p:cBhvr>
                                      <p:to>
                                        <p:strVal val="visible"/>
                                      </p:to>
                                    </p:set>
                                    <p:anim calcmode="lin" valueType="num">
                                      <p:cBhvr additive="base">
                                        <p:cTn id="19" dur="500" fill="hold"/>
                                        <p:tgtEl>
                                          <p:spTgt spid="6"/>
                                        </p:tgtEl>
                                        <p:attrNameLst>
                                          <p:attrName>ppt_x</p:attrName>
                                        </p:attrNameLst>
                                      </p:cBhvr>
                                      <p:tavLst>
                                        <p:tav tm="0">
                                          <p:val>
                                            <p:strVal val="#ppt_x"/>
                                          </p:val>
                                        </p:tav>
                                        <p:tav tm="100000">
                                          <p:val>
                                            <p:strVal val="#ppt_x"/>
                                          </p:val>
                                        </p:tav>
                                      </p:tavLst>
                                    </p:anim>
                                    <p:anim calcmode="lin" valueType="num">
                                      <p:cBhvr additive="base">
                                        <p:cTn id="20"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7">
                                            <p:txEl>
                                              <p:pRg st="0" end="0"/>
                                            </p:txEl>
                                          </p:spTgt>
                                        </p:tgtEl>
                                        <p:attrNameLst>
                                          <p:attrName>style.visibility</p:attrName>
                                        </p:attrNameLst>
                                      </p:cBhvr>
                                      <p:to>
                                        <p:strVal val="visible"/>
                                      </p:to>
                                    </p:set>
                                    <p:anim calcmode="lin" valueType="num">
                                      <p:cBhvr additive="base">
                                        <p:cTn id="25" dur="500" fill="hold"/>
                                        <p:tgtEl>
                                          <p:spTgt spid="7">
                                            <p:txEl>
                                              <p:pRg st="0" end="0"/>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7">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allAtOnce"/>
      <p:bldP spid="7" grpId="0" build="allAtOnce"/>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t-LT" dirty="0" smtClean="0"/>
              <a:t>Įdomu...</a:t>
            </a:r>
            <a:endParaRPr lang="lt-LT" dirty="0"/>
          </a:p>
        </p:txBody>
      </p:sp>
      <p:sp>
        <p:nvSpPr>
          <p:cNvPr id="3" name="Content Placeholder 2"/>
          <p:cNvSpPr>
            <a:spLocks noGrp="1"/>
          </p:cNvSpPr>
          <p:nvPr>
            <p:ph idx="1"/>
          </p:nvPr>
        </p:nvSpPr>
        <p:spPr>
          <a:xfrm>
            <a:off x="611560" y="1916832"/>
            <a:ext cx="7920880" cy="3603812"/>
          </a:xfrm>
        </p:spPr>
        <p:txBody>
          <a:bodyPr/>
          <a:lstStyle/>
          <a:p>
            <a:pPr indent="0">
              <a:buNone/>
            </a:pPr>
            <a:r>
              <a:rPr lang="lt-LT" dirty="0" smtClean="0">
                <a:latin typeface="+mj-lt"/>
              </a:rPr>
              <a:t>Londone iš tikrųjų yra Baker Street (Beiker-Stritas), bet tais laikais nebuvo 221B namo, kuriame gyveno Šerlokas. Dabar toje gatvėje yra daugiau namų, tarp jų ir Šerloko Holmso muziejus.</a:t>
            </a:r>
            <a:endParaRPr lang="lt-LT" dirty="0">
              <a:latin typeface="+mj-lt"/>
            </a:endParaRPr>
          </a:p>
        </p:txBody>
      </p:sp>
      <p:pic>
        <p:nvPicPr>
          <p:cNvPr id="1026" name="Picture 2" descr="http://upload.wikimedia.org/wikipedia/commons/7/72/221B_Baker_Street%2C_London_-_Sherlock_Homes_Museum.jpg"/>
          <p:cNvPicPr>
            <a:picLocks noChangeAspect="1" noChangeArrowheads="1"/>
          </p:cNvPicPr>
          <p:nvPr/>
        </p:nvPicPr>
        <p:blipFill>
          <a:blip r:embed="rId2" cstate="print"/>
          <a:srcRect/>
          <a:stretch>
            <a:fillRect/>
          </a:stretch>
        </p:blipFill>
        <p:spPr bwMode="auto">
          <a:xfrm>
            <a:off x="5076056" y="3645024"/>
            <a:ext cx="3240360" cy="2484276"/>
          </a:xfrm>
          <a:prstGeom prst="rect">
            <a:avLst/>
          </a:prstGeom>
          <a:noFill/>
        </p:spPr>
      </p:pic>
      <p:sp>
        <p:nvSpPr>
          <p:cNvPr id="5" name="Rectangle 4"/>
          <p:cNvSpPr/>
          <p:nvPr/>
        </p:nvSpPr>
        <p:spPr>
          <a:xfrm>
            <a:off x="899592" y="3501008"/>
            <a:ext cx="4176464" cy="2677656"/>
          </a:xfrm>
          <a:prstGeom prst="rect">
            <a:avLst/>
          </a:prstGeom>
        </p:spPr>
        <p:txBody>
          <a:bodyPr wrap="square">
            <a:spAutoFit/>
          </a:bodyPr>
          <a:lstStyle/>
          <a:p>
            <a:r>
              <a:rPr lang="lt-LT" sz="2400" dirty="0" smtClean="0">
                <a:latin typeface="+mj-lt"/>
              </a:rPr>
              <a:t>Įdomu tai, kad iki 1900 m. lankytojams buvo sunkoka jį rasti, nes visi muziejo ieškojo 221B name, o jis buvo įsikūręs 239 name. 1900 metais dėl šios priežasties muziejus perkeltas į 221B namą</a:t>
            </a:r>
            <a:endParaRPr lang="lt-LT" sz="2400" dirty="0">
              <a:latin typeface="+mj-lt"/>
            </a:endParaRPr>
          </a:p>
        </p:txBody>
      </p:sp>
    </p:spTree>
  </p:cSld>
  <p:clrMapOvr>
    <a:masterClrMapping/>
  </p:clrMapOvr>
  <p:transition>
    <p:strips dir="rd"/>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1916832"/>
            <a:ext cx="8477413" cy="2354613"/>
          </a:xfrm>
        </p:spPr>
        <p:txBody>
          <a:bodyPr>
            <a:normAutofit/>
          </a:bodyPr>
          <a:lstStyle/>
          <a:p>
            <a:r>
              <a:rPr lang="lt-LT" sz="7200" dirty="0" smtClean="0"/>
              <a:t>Ačiū už dėmesį!</a:t>
            </a:r>
            <a:endParaRPr lang="lt-LT" sz="7200" dirty="0"/>
          </a:p>
        </p:txBody>
      </p:sp>
    </p:spTree>
  </p:cSld>
  <p:clrMapOvr>
    <a:masterClrMapping/>
  </p:clrMapOvr>
  <p:transition>
    <p:strips dir="rd"/>
  </p:transition>
  <p:timing>
    <p:tnLst>
      <p:par>
        <p:cTn id="1" dur="indefinite" restart="never" nodeType="tmRoot"/>
      </p:par>
    </p:tnLst>
  </p:timing>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Pushpin">
  <a:themeElements>
    <a:clrScheme name="Origin">
      <a:dk1>
        <a:sysClr val="windowText" lastClr="000000"/>
      </a:dk1>
      <a:lt1>
        <a:sysClr val="window" lastClr="FFFFFF"/>
      </a:lt1>
      <a:dk2>
        <a:srgbClr val="464653"/>
      </a:dk2>
      <a:lt2>
        <a:srgbClr val="DDE9EC"/>
      </a:lt2>
      <a:accent1>
        <a:srgbClr val="727CA3"/>
      </a:accent1>
      <a:accent2>
        <a:srgbClr val="9FB8CD"/>
      </a:accent2>
      <a:accent3>
        <a:srgbClr val="D2DA7A"/>
      </a:accent3>
      <a:accent4>
        <a:srgbClr val="FADA7A"/>
      </a:accent4>
      <a:accent5>
        <a:srgbClr val="B88472"/>
      </a:accent5>
      <a:accent6>
        <a:srgbClr val="8E736A"/>
      </a:accent6>
      <a:hlink>
        <a:srgbClr val="B292CA"/>
      </a:hlink>
      <a:folHlink>
        <a:srgbClr val="6B5680"/>
      </a:folHlink>
    </a:clrScheme>
    <a:fontScheme name="Pushpin">
      <a:majorFont>
        <a:latin typeface="Constantia"/>
        <a:ea typeface=""/>
        <a:cs typeface=""/>
        <a:font script="Jpan" typeface="HGS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Franklin Gothic Book"/>
        <a:ea typeface=""/>
        <a:cs typeface=""/>
        <a:font script="Grek" typeface="Arial"/>
        <a:font script="Cyrl" typeface="Arial"/>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Pushpin">
      <a:fillStyleLst>
        <a:solidFill>
          <a:schemeClr val="phClr"/>
        </a:solidFill>
        <a:gradFill rotWithShape="1">
          <a:gsLst>
            <a:gs pos="0">
              <a:schemeClr val="phClr">
                <a:tint val="50000"/>
                <a:satMod val="180000"/>
                <a:lumMod val="100000"/>
              </a:schemeClr>
            </a:gs>
            <a:gs pos="40000">
              <a:schemeClr val="phClr">
                <a:tint val="60000"/>
                <a:satMod val="130000"/>
                <a:lumMod val="100000"/>
              </a:schemeClr>
            </a:gs>
            <a:gs pos="100000">
              <a:schemeClr val="phClr">
                <a:tint val="96000"/>
                <a:lumMod val="108000"/>
              </a:schemeClr>
            </a:gs>
          </a:gsLst>
          <a:lin ang="5400000" scaled="0"/>
        </a:gradFill>
        <a:gradFill rotWithShape="1">
          <a:gsLst>
            <a:gs pos="0">
              <a:schemeClr val="phClr"/>
            </a:gs>
            <a:gs pos="100000">
              <a:schemeClr val="phClr">
                <a:shade val="76000"/>
                <a:lumMod val="90000"/>
              </a:schemeClr>
            </a:gs>
          </a:gsLst>
          <a:lin ang="5400000" scaled="0"/>
        </a:gradFill>
      </a:fillStyleLst>
      <a:lnStyleLst>
        <a:ln w="9525" cap="flat" cmpd="sng" algn="ctr">
          <a:solidFill>
            <a:schemeClr val="phClr"/>
          </a:solidFill>
          <a:prstDash val="solid"/>
        </a:ln>
        <a:ln w="15875" cap="flat" cmpd="sng" algn="ctr">
          <a:solidFill>
            <a:schemeClr val="phClr">
              <a:shade val="80000"/>
              <a:lumMod val="90000"/>
            </a:schemeClr>
          </a:solidFill>
          <a:prstDash val="solid"/>
        </a:ln>
        <a:ln w="25400" cap="flat" cmpd="sng" algn="ctr">
          <a:solidFill>
            <a:schemeClr val="phClr"/>
          </a:solidFill>
          <a:prstDash val="solid"/>
        </a:ln>
      </a:lnStyleLst>
      <a:effectStyleLst>
        <a:effectStyle>
          <a:effectLst/>
        </a:effectStyle>
        <a:effectStyle>
          <a:effectLst>
            <a:outerShdw blurRad="38100" dist="38100" dir="4800000" sx="98000" sy="98000" rotWithShape="0">
              <a:srgbClr val="000000">
                <a:alpha val="32000"/>
              </a:srgbClr>
            </a:outerShdw>
          </a:effectLst>
        </a:effectStyle>
        <a:effectStyle>
          <a:effectLst>
            <a:outerShdw blurRad="38100" dist="38100" dir="4800000" sx="96000" sy="96000" rotWithShape="0">
              <a:srgbClr val="000000">
                <a:alpha val="40000"/>
              </a:srgbClr>
            </a:outerShdw>
          </a:effectLst>
          <a:scene3d>
            <a:camera prst="orthographicFront">
              <a:rot lat="0" lon="0" rev="0"/>
            </a:camera>
            <a:lightRig rig="threePt" dir="t">
              <a:rot lat="0" lon="0" rev="3240000"/>
            </a:lightRig>
          </a:scene3d>
          <a:sp3d>
            <a:bevelT w="28575" h="28575"/>
          </a:sp3d>
        </a:effectStyle>
      </a:effectStyleLst>
      <a:bgFillStyleLst>
        <a:solidFill>
          <a:schemeClr val="phClr">
            <a:tint val="93000"/>
          </a:schemeClr>
        </a:solidFill>
        <a:blipFill rotWithShape="1">
          <a:blip xmlns:r="http://schemas.openxmlformats.org/officeDocument/2006/relationships" r:embed="rId1">
            <a:duotone>
              <a:schemeClr val="phClr">
                <a:shade val="80000"/>
                <a:satMod val="140000"/>
                <a:lumMod val="50000"/>
              </a:schemeClr>
              <a:schemeClr val="phClr">
                <a:tint val="95000"/>
                <a:satMod val="180000"/>
                <a:lumMod val="160000"/>
              </a:schemeClr>
            </a:duotone>
          </a:blip>
          <a:stretch/>
        </a:blipFill>
        <a:blipFill rotWithShape="1">
          <a:blip xmlns:r="http://schemas.openxmlformats.org/officeDocument/2006/relationships" r:embed="rId2">
            <a:duotone>
              <a:schemeClr val="phClr">
                <a:tint val="98000"/>
                <a:shade val="90000"/>
                <a:satMod val="120000"/>
                <a:lumMod val="54000"/>
              </a:schemeClr>
              <a:schemeClr val="phClr">
                <a:tint val="80000"/>
                <a:satMod val="160000"/>
                <a:lumMod val="140000"/>
              </a:schemeClr>
            </a:duotone>
          </a:blip>
          <a:stretch/>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Pushpin</Template>
  <TotalTime>3636</TotalTime>
  <Words>418</Words>
  <Application>Microsoft Office PowerPoint</Application>
  <PresentationFormat>Demonstracija ekrane (4:3)</PresentationFormat>
  <Paragraphs>43</Paragraphs>
  <Slides>13</Slides>
  <Notes>0</Notes>
  <HiddenSlides>0</HiddenSlides>
  <MMClips>0</MMClips>
  <ScaleCrop>false</ScaleCrop>
  <HeadingPairs>
    <vt:vector size="4" baseType="variant">
      <vt:variant>
        <vt:lpstr>Tema</vt:lpstr>
      </vt:variant>
      <vt:variant>
        <vt:i4>1</vt:i4>
      </vt:variant>
      <vt:variant>
        <vt:lpstr>Skaidrių pavadinimai</vt:lpstr>
      </vt:variant>
      <vt:variant>
        <vt:i4>13</vt:i4>
      </vt:variant>
    </vt:vector>
  </HeadingPairs>
  <TitlesOfParts>
    <vt:vector size="14" baseType="lpstr">
      <vt:lpstr>Pushpin</vt:lpstr>
      <vt:lpstr>Artūras Konan Doilis  „Užrašai apie Šerloką Holmsą“</vt:lpstr>
      <vt:lpstr>Šiek tiek apie knygą</vt:lpstr>
      <vt:lpstr>Šiek tiek apie veikėjus</vt:lpstr>
      <vt:lpstr>Šerloko Holmso prototipas</vt:lpstr>
      <vt:lpstr>Knyga susideda iš atskirų istorijų:</vt:lpstr>
      <vt:lpstr>Baskervilių šuo</vt:lpstr>
      <vt:lpstr>Kilmingasis viengungis</vt:lpstr>
      <vt:lpstr>Marga juosta</vt:lpstr>
      <vt:lpstr>Penkios apelsino sėklos</vt:lpstr>
      <vt:lpstr>Knygos ekranizacija</vt:lpstr>
      <vt:lpstr>Šerloko Holmso įamžinimas</vt:lpstr>
      <vt:lpstr>Įdomu...</vt:lpstr>
      <vt:lpstr>Ačiū už dėmesį!</vt:lpstr>
    </vt:vector>
  </TitlesOfParts>
  <Company>sanofi-aventis</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Egipto kasdienybė</dc:title>
  <dc:creator>Daugintis, Marius PH/LT</dc:creator>
  <cp:lastModifiedBy>lli</cp:lastModifiedBy>
  <cp:revision>105</cp:revision>
  <dcterms:created xsi:type="dcterms:W3CDTF">2013-12-01T09:07:22Z</dcterms:created>
  <dcterms:modified xsi:type="dcterms:W3CDTF">2014-04-13T18:43:16Z</dcterms:modified>
</cp:coreProperties>
</file>