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</p:sldIdLst>
  <p:sldSz cx="9144000" cy="6858000" type="screen4x3"/>
  <p:notesSz cx="6858000" cy="9144000"/>
  <p:defaultTextStyle>
    <a:defPPr>
      <a:defRPr lang="lt-L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58" autoAdjust="0"/>
  </p:normalViewPr>
  <p:slideViewPr>
    <p:cSldViewPr snapToGrid="0" snapToObjects="1">
      <p:cViewPr>
        <p:scale>
          <a:sx n="150" d="100"/>
          <a:sy n="150" d="100"/>
        </p:scale>
        <p:origin x="-1592" y="-3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53F255-A213-4F71-B65E-F70FE97BAE69}" type="doc">
      <dgm:prSet loTypeId="urn:microsoft.com/office/officeart/2005/8/layout/chevron2" loCatId="process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9B77ED8-61B6-4BF2-AE36-4BC8B6D51CAA}">
      <dgm:prSet/>
      <dgm:spPr/>
      <dgm:t>
        <a:bodyPr/>
        <a:lstStyle/>
        <a:p>
          <a:pPr rtl="0"/>
          <a:endParaRPr lang="lt-LT" dirty="0"/>
        </a:p>
      </dgm:t>
    </dgm:pt>
    <dgm:pt modelId="{BC48FAC0-B459-4BDA-9C20-22FBF69427CB}" type="parTrans" cxnId="{93FA58C7-13FE-433C-AFC8-DD19D224A2D6}">
      <dgm:prSet/>
      <dgm:spPr/>
      <dgm:t>
        <a:bodyPr/>
        <a:lstStyle/>
        <a:p>
          <a:endParaRPr lang="en-US"/>
        </a:p>
      </dgm:t>
    </dgm:pt>
    <dgm:pt modelId="{91BE537A-F7D3-4F26-865B-C51656B20556}" type="sibTrans" cxnId="{93FA58C7-13FE-433C-AFC8-DD19D224A2D6}">
      <dgm:prSet/>
      <dgm:spPr/>
      <dgm:t>
        <a:bodyPr/>
        <a:lstStyle/>
        <a:p>
          <a:endParaRPr lang="en-US"/>
        </a:p>
      </dgm:t>
    </dgm:pt>
    <dgm:pt modelId="{E9681772-2486-4EC7-8EC8-6626237B8557}" type="pres">
      <dgm:prSet presAssocID="{F953F255-A213-4F71-B65E-F70FE97BAE6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5BB8D6-E415-4434-840B-3270B9F53E6C}" type="pres">
      <dgm:prSet presAssocID="{49B77ED8-61B6-4BF2-AE36-4BC8B6D51CAA}" presName="composite" presStyleCnt="0"/>
      <dgm:spPr/>
    </dgm:pt>
    <dgm:pt modelId="{0285766C-D061-44FB-A3A8-0F6E912B4A7D}" type="pres">
      <dgm:prSet presAssocID="{49B77ED8-61B6-4BF2-AE36-4BC8B6D51CAA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5457EE-A9EE-49AC-AAF9-C2EF8627EA11}" type="pres">
      <dgm:prSet presAssocID="{49B77ED8-61B6-4BF2-AE36-4BC8B6D51CAA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E38E1BAD-3B99-4FC6-A7B6-872CCB005E06}" type="presOf" srcId="{F953F255-A213-4F71-B65E-F70FE97BAE69}" destId="{E9681772-2486-4EC7-8EC8-6626237B8557}" srcOrd="0" destOrd="0" presId="urn:microsoft.com/office/officeart/2005/8/layout/chevron2"/>
    <dgm:cxn modelId="{93FA58C7-13FE-433C-AFC8-DD19D224A2D6}" srcId="{F953F255-A213-4F71-B65E-F70FE97BAE69}" destId="{49B77ED8-61B6-4BF2-AE36-4BC8B6D51CAA}" srcOrd="0" destOrd="0" parTransId="{BC48FAC0-B459-4BDA-9C20-22FBF69427CB}" sibTransId="{91BE537A-F7D3-4F26-865B-C51656B20556}"/>
    <dgm:cxn modelId="{77184DDB-DD4F-484D-9B2C-698FAEE12E5B}" type="presOf" srcId="{49B77ED8-61B6-4BF2-AE36-4BC8B6D51CAA}" destId="{0285766C-D061-44FB-A3A8-0F6E912B4A7D}" srcOrd="0" destOrd="0" presId="urn:microsoft.com/office/officeart/2005/8/layout/chevron2"/>
    <dgm:cxn modelId="{FBD7FDA5-7284-4E55-AC89-D42D0E600E89}" type="presParOf" srcId="{E9681772-2486-4EC7-8EC8-6626237B8557}" destId="{D25BB8D6-E415-4434-840B-3270B9F53E6C}" srcOrd="0" destOrd="0" presId="urn:microsoft.com/office/officeart/2005/8/layout/chevron2"/>
    <dgm:cxn modelId="{163562C7-4BB2-4B6A-A2E6-2F8875EA26E4}" type="presParOf" srcId="{D25BB8D6-E415-4434-840B-3270B9F53E6C}" destId="{0285766C-D061-44FB-A3A8-0F6E912B4A7D}" srcOrd="0" destOrd="0" presId="urn:microsoft.com/office/officeart/2005/8/layout/chevron2"/>
    <dgm:cxn modelId="{E9F3AB50-C52D-41C9-8597-ABF699166D54}" type="presParOf" srcId="{D25BB8D6-E415-4434-840B-3270B9F53E6C}" destId="{475457EE-A9EE-49AC-AAF9-C2EF8627EA1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42360D-D213-42EC-921C-EB129ADD3E46}" type="doc">
      <dgm:prSet loTypeId="urn:microsoft.com/office/officeart/2005/8/layout/chevron2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5718B0-7986-4E5A-9D84-5504D69E6810}">
      <dgm:prSet phldrT="[Text]"/>
      <dgm:spPr/>
      <dgm:t>
        <a:bodyPr/>
        <a:lstStyle/>
        <a:p>
          <a:r>
            <a:rPr lang="en-US" dirty="0" smtClean="0"/>
            <a:t>2. </a:t>
          </a:r>
          <a:r>
            <a:rPr lang="en-US" dirty="0" err="1" smtClean="0"/>
            <a:t>Tekstas</a:t>
          </a:r>
          <a:endParaRPr lang="en-US" dirty="0"/>
        </a:p>
      </dgm:t>
    </dgm:pt>
    <dgm:pt modelId="{BF9B01F3-2C95-44D4-AB92-D4E8E9FBC951}" type="parTrans" cxnId="{3707BACF-103D-4BE2-80F8-C40C1EC9DB04}">
      <dgm:prSet/>
      <dgm:spPr/>
      <dgm:t>
        <a:bodyPr/>
        <a:lstStyle/>
        <a:p>
          <a:endParaRPr lang="en-US"/>
        </a:p>
      </dgm:t>
    </dgm:pt>
    <dgm:pt modelId="{78E025D3-7EB9-4400-9123-FFBEDEF59C17}" type="sibTrans" cxnId="{3707BACF-103D-4BE2-80F8-C40C1EC9DB04}">
      <dgm:prSet/>
      <dgm:spPr/>
      <dgm:t>
        <a:bodyPr/>
        <a:lstStyle/>
        <a:p>
          <a:endParaRPr lang="en-US"/>
        </a:p>
      </dgm:t>
    </dgm:pt>
    <dgm:pt modelId="{6ABAB53B-5C82-46CE-8C1E-1E0534E3C619}">
      <dgm:prSet phldrT="[Text]"/>
      <dgm:spPr/>
      <dgm:t>
        <a:bodyPr/>
        <a:lstStyle/>
        <a:p>
          <a:r>
            <a:rPr lang="en-US" dirty="0" err="1" smtClean="0"/>
            <a:t>Nurodomas</a:t>
          </a:r>
          <a:r>
            <a:rPr lang="en-US" dirty="0" smtClean="0"/>
            <a:t> </a:t>
          </a:r>
          <a:r>
            <a:rPr lang="en-US" dirty="0" err="1" smtClean="0"/>
            <a:t>laikas</a:t>
          </a:r>
          <a:r>
            <a:rPr lang="en-US" dirty="0" smtClean="0"/>
            <a:t>, </a:t>
          </a:r>
          <a:r>
            <a:rPr lang="en-US" dirty="0" err="1" smtClean="0"/>
            <a:t>vieta</a:t>
          </a:r>
          <a:r>
            <a:rPr lang="en-US" dirty="0" smtClean="0"/>
            <a:t>, </a:t>
          </a:r>
          <a:r>
            <a:rPr lang="en-US" dirty="0" err="1" smtClean="0"/>
            <a:t>renginys</a:t>
          </a:r>
          <a:r>
            <a:rPr lang="en-US" dirty="0" smtClean="0"/>
            <a:t>.</a:t>
          </a:r>
          <a:endParaRPr lang="en-US" dirty="0"/>
        </a:p>
      </dgm:t>
    </dgm:pt>
    <dgm:pt modelId="{F05C83D1-3B59-474E-A42B-D2E78FFDF09A}" type="parTrans" cxnId="{120D27B5-6A38-456B-89E3-5290900263A3}">
      <dgm:prSet/>
      <dgm:spPr/>
      <dgm:t>
        <a:bodyPr/>
        <a:lstStyle/>
        <a:p>
          <a:endParaRPr lang="en-US"/>
        </a:p>
      </dgm:t>
    </dgm:pt>
    <dgm:pt modelId="{C05FBE48-8F68-446E-B396-0E5A56E0954B}" type="sibTrans" cxnId="{120D27B5-6A38-456B-89E3-5290900263A3}">
      <dgm:prSet/>
      <dgm:spPr/>
      <dgm:t>
        <a:bodyPr/>
        <a:lstStyle/>
        <a:p>
          <a:endParaRPr lang="en-US"/>
        </a:p>
      </dgm:t>
    </dgm:pt>
    <dgm:pt modelId="{8F8F5E3E-94A6-420F-826A-AC019BFB5F09}">
      <dgm:prSet phldrT="[Text]"/>
      <dgm:spPr/>
      <dgm:t>
        <a:bodyPr/>
        <a:lstStyle/>
        <a:p>
          <a:r>
            <a:rPr lang="en-US" dirty="0" err="1" smtClean="0"/>
            <a:t>Galima</a:t>
          </a:r>
          <a:r>
            <a:rPr lang="en-US" dirty="0" smtClean="0"/>
            <a:t> </a:t>
          </a:r>
          <a:r>
            <a:rPr lang="en-US" dirty="0" err="1" smtClean="0"/>
            <a:t>pateikti</a:t>
          </a:r>
          <a:r>
            <a:rPr lang="en-US" dirty="0" smtClean="0"/>
            <a:t> </a:t>
          </a:r>
          <a:r>
            <a:rPr lang="en-US" dirty="0" err="1" smtClean="0"/>
            <a:t>programą</a:t>
          </a:r>
          <a:r>
            <a:rPr lang="en-US" dirty="0" smtClean="0"/>
            <a:t> </a:t>
          </a:r>
          <a:r>
            <a:rPr lang="en-US" dirty="0" err="1" smtClean="0"/>
            <a:t>ar</a:t>
          </a:r>
          <a:r>
            <a:rPr lang="en-US" dirty="0" smtClean="0"/>
            <a:t> </a:t>
          </a:r>
          <a:r>
            <a:rPr lang="en-US" dirty="0" err="1" smtClean="0"/>
            <a:t>darbotvarkę</a:t>
          </a:r>
          <a:r>
            <a:rPr lang="en-US" dirty="0" smtClean="0"/>
            <a:t>.</a:t>
          </a:r>
          <a:endParaRPr lang="en-US" dirty="0"/>
        </a:p>
      </dgm:t>
    </dgm:pt>
    <dgm:pt modelId="{F766A535-EAA4-4FE1-B373-D1329C6A0B5E}" type="parTrans" cxnId="{9604FCA6-1ABC-4078-8082-4CD2C45705AC}">
      <dgm:prSet/>
      <dgm:spPr/>
      <dgm:t>
        <a:bodyPr/>
        <a:lstStyle/>
        <a:p>
          <a:endParaRPr lang="en-US"/>
        </a:p>
      </dgm:t>
    </dgm:pt>
    <dgm:pt modelId="{9D59AEEE-97AA-4F7B-8297-3ACF2F61CF9C}" type="sibTrans" cxnId="{9604FCA6-1ABC-4078-8082-4CD2C45705AC}">
      <dgm:prSet/>
      <dgm:spPr/>
      <dgm:t>
        <a:bodyPr/>
        <a:lstStyle/>
        <a:p>
          <a:endParaRPr lang="en-US"/>
        </a:p>
      </dgm:t>
    </dgm:pt>
    <dgm:pt modelId="{28B6A74F-8CE8-4B9D-AFD0-56F6466DF553}">
      <dgm:prSet phldrT="[Text]"/>
      <dgm:spPr/>
      <dgm:t>
        <a:bodyPr/>
        <a:lstStyle/>
        <a:p>
          <a:r>
            <a:rPr lang="en-US" dirty="0" smtClean="0"/>
            <a:t>3.  </a:t>
          </a:r>
          <a:r>
            <a:rPr lang="en-US" dirty="0" err="1" smtClean="0"/>
            <a:t>Parašas</a:t>
          </a:r>
          <a:endParaRPr lang="en-US" dirty="0"/>
        </a:p>
      </dgm:t>
    </dgm:pt>
    <dgm:pt modelId="{3A281A7B-ADCA-4045-A039-82F033031B16}" type="parTrans" cxnId="{2F77CA03-D8C2-474F-B51F-A0E82A81C3E0}">
      <dgm:prSet/>
      <dgm:spPr/>
      <dgm:t>
        <a:bodyPr/>
        <a:lstStyle/>
        <a:p>
          <a:endParaRPr lang="en-US"/>
        </a:p>
      </dgm:t>
    </dgm:pt>
    <dgm:pt modelId="{8FA91E20-D766-43EE-88A7-297EBCDBDE69}" type="sibTrans" cxnId="{2F77CA03-D8C2-474F-B51F-A0E82A81C3E0}">
      <dgm:prSet/>
      <dgm:spPr/>
      <dgm:t>
        <a:bodyPr/>
        <a:lstStyle/>
        <a:p>
          <a:endParaRPr lang="en-US"/>
        </a:p>
      </dgm:t>
    </dgm:pt>
    <dgm:pt modelId="{7A7B2500-26FC-4A73-AA60-9FDB51CCF37E}">
      <dgm:prSet phldrT="[Text]"/>
      <dgm:spPr/>
      <dgm:t>
        <a:bodyPr/>
        <a:lstStyle/>
        <a:p>
          <a:r>
            <a:rPr lang="en-US" dirty="0" err="1" smtClean="0"/>
            <a:t>Organizatoriai</a:t>
          </a:r>
          <a:r>
            <a:rPr lang="en-US" dirty="0" smtClean="0"/>
            <a:t>.</a:t>
          </a:r>
          <a:endParaRPr lang="en-US" dirty="0"/>
        </a:p>
      </dgm:t>
    </dgm:pt>
    <dgm:pt modelId="{D5F9DFA8-6364-48CA-BB13-306671A70085}" type="parTrans" cxnId="{450E1B7B-025C-402E-80DA-C9E90886F374}">
      <dgm:prSet/>
      <dgm:spPr/>
      <dgm:t>
        <a:bodyPr/>
        <a:lstStyle/>
        <a:p>
          <a:endParaRPr lang="en-US"/>
        </a:p>
      </dgm:t>
    </dgm:pt>
    <dgm:pt modelId="{6FB288F9-5FB1-4929-AD85-FC0F25C571D2}" type="sibTrans" cxnId="{450E1B7B-025C-402E-80DA-C9E90886F374}">
      <dgm:prSet/>
      <dgm:spPr/>
      <dgm:t>
        <a:bodyPr/>
        <a:lstStyle/>
        <a:p>
          <a:endParaRPr lang="en-US"/>
        </a:p>
      </dgm:t>
    </dgm:pt>
    <dgm:pt modelId="{8D15DB54-93C7-4032-98CE-23F5DFA55D67}">
      <dgm:prSet phldrT="[Text]"/>
      <dgm:spPr/>
      <dgm:t>
        <a:bodyPr/>
        <a:lstStyle/>
        <a:p>
          <a:r>
            <a:rPr lang="en-US" dirty="0" err="1" smtClean="0"/>
            <a:t>Rengėjai</a:t>
          </a:r>
          <a:r>
            <a:rPr lang="en-US" dirty="0" smtClean="0"/>
            <a:t>.</a:t>
          </a:r>
          <a:endParaRPr lang="en-US" dirty="0"/>
        </a:p>
      </dgm:t>
    </dgm:pt>
    <dgm:pt modelId="{2090DA37-FD7F-4D61-BA85-D353108EE8D2}" type="parTrans" cxnId="{09DC02A3-43E3-44EB-97F2-B1AD2F6045B0}">
      <dgm:prSet/>
      <dgm:spPr/>
      <dgm:t>
        <a:bodyPr/>
        <a:lstStyle/>
        <a:p>
          <a:endParaRPr lang="en-US"/>
        </a:p>
      </dgm:t>
    </dgm:pt>
    <dgm:pt modelId="{C230745A-9BEC-45ED-82AE-6A2C12807FC7}" type="sibTrans" cxnId="{09DC02A3-43E3-44EB-97F2-B1AD2F6045B0}">
      <dgm:prSet/>
      <dgm:spPr/>
      <dgm:t>
        <a:bodyPr/>
        <a:lstStyle/>
        <a:p>
          <a:endParaRPr lang="en-US"/>
        </a:p>
      </dgm:t>
    </dgm:pt>
    <dgm:pt modelId="{783094E8-7C85-4E9A-A9CE-22741137B906}">
      <dgm:prSet phldrT="[Text]"/>
      <dgm:spPr/>
      <dgm:t>
        <a:bodyPr/>
        <a:lstStyle/>
        <a:p>
          <a:r>
            <a:rPr lang="en-US" b="1" i="0" dirty="0" err="1" smtClean="0"/>
            <a:t>Skelbimas</a:t>
          </a:r>
          <a:r>
            <a:rPr lang="en-US" i="1" dirty="0" smtClean="0"/>
            <a:t> /</a:t>
          </a:r>
          <a:r>
            <a:rPr lang="en-US" dirty="0" smtClean="0"/>
            <a:t>per </a:t>
          </a:r>
          <a:r>
            <a:rPr lang="en-US" dirty="0" err="1" smtClean="0"/>
            <a:t>daug</a:t>
          </a:r>
          <a:r>
            <a:rPr lang="en-US" dirty="0" smtClean="0"/>
            <a:t> </a:t>
          </a:r>
          <a:r>
            <a:rPr lang="en-US" dirty="0" err="1" smtClean="0"/>
            <a:t>sausa</a:t>
          </a:r>
          <a:r>
            <a:rPr lang="en-US" dirty="0" smtClean="0"/>
            <a:t> </a:t>
          </a:r>
          <a:r>
            <a:rPr lang="en-US" dirty="0" err="1" smtClean="0"/>
            <a:t>ir</a:t>
          </a:r>
          <a:r>
            <a:rPr lang="en-US" dirty="0" smtClean="0"/>
            <a:t> </a:t>
          </a:r>
          <a:r>
            <a:rPr lang="en-US" dirty="0" err="1" smtClean="0"/>
            <a:t>kanceliariška</a:t>
          </a:r>
          <a:r>
            <a:rPr lang="en-US" dirty="0" smtClean="0"/>
            <a:t>/</a:t>
          </a:r>
          <a:r>
            <a:rPr lang="en-US" i="1" dirty="0" smtClean="0"/>
            <a:t>.</a:t>
          </a:r>
          <a:endParaRPr lang="en-US" i="1" dirty="0"/>
        </a:p>
      </dgm:t>
    </dgm:pt>
    <dgm:pt modelId="{455D4469-B708-491E-9019-60357AB6F628}" type="sibTrans" cxnId="{B010207D-38A4-4F9D-AD4C-DBEEBA2BCA3E}">
      <dgm:prSet/>
      <dgm:spPr/>
      <dgm:t>
        <a:bodyPr/>
        <a:lstStyle/>
        <a:p>
          <a:endParaRPr lang="en-US"/>
        </a:p>
      </dgm:t>
    </dgm:pt>
    <dgm:pt modelId="{741E029E-54C3-44D2-A14D-BC2A9F9C1EEF}" type="parTrans" cxnId="{B010207D-38A4-4F9D-AD4C-DBEEBA2BCA3E}">
      <dgm:prSet/>
      <dgm:spPr/>
      <dgm:t>
        <a:bodyPr/>
        <a:lstStyle/>
        <a:p>
          <a:endParaRPr lang="en-US"/>
        </a:p>
      </dgm:t>
    </dgm:pt>
    <dgm:pt modelId="{9CD3D0DC-5D25-40C6-B3A0-D69852541E36}">
      <dgm:prSet phldrT="[Text]"/>
      <dgm:spPr/>
      <dgm:t>
        <a:bodyPr/>
        <a:lstStyle/>
        <a:p>
          <a:r>
            <a:rPr lang="en-US" dirty="0" smtClean="0"/>
            <a:t>1. </a:t>
          </a:r>
          <a:r>
            <a:rPr lang="en-US" dirty="0" err="1" smtClean="0"/>
            <a:t>Antraštinė</a:t>
          </a:r>
          <a:r>
            <a:rPr lang="en-US" dirty="0" smtClean="0"/>
            <a:t> </a:t>
          </a:r>
          <a:r>
            <a:rPr lang="en-US" dirty="0" err="1" smtClean="0"/>
            <a:t>dalis</a:t>
          </a:r>
          <a:endParaRPr lang="en-US" dirty="0"/>
        </a:p>
      </dgm:t>
    </dgm:pt>
    <dgm:pt modelId="{CC6FC54B-E6AE-43C0-8503-AD5A0F8847EE}" type="sibTrans" cxnId="{A12654BF-A28E-4E1E-93D7-FFF781FD4EA9}">
      <dgm:prSet/>
      <dgm:spPr/>
      <dgm:t>
        <a:bodyPr/>
        <a:lstStyle/>
        <a:p>
          <a:endParaRPr lang="en-US"/>
        </a:p>
      </dgm:t>
    </dgm:pt>
    <dgm:pt modelId="{68392316-D10F-409B-99AF-5D77691FB68B}" type="parTrans" cxnId="{A12654BF-A28E-4E1E-93D7-FFF781FD4EA9}">
      <dgm:prSet/>
      <dgm:spPr/>
      <dgm:t>
        <a:bodyPr/>
        <a:lstStyle/>
        <a:p>
          <a:endParaRPr lang="en-US"/>
        </a:p>
      </dgm:t>
    </dgm:pt>
    <dgm:pt modelId="{A2AAEFE8-B082-4677-946E-152303CED18D}">
      <dgm:prSet phldrT="[Text]"/>
      <dgm:spPr/>
      <dgm:t>
        <a:bodyPr/>
        <a:lstStyle/>
        <a:p>
          <a:r>
            <a:rPr lang="en-US" b="1" i="0" dirty="0" err="1" smtClean="0"/>
            <a:t>Dėmesio</a:t>
          </a:r>
          <a:r>
            <a:rPr lang="en-US" b="1" i="0" dirty="0" smtClean="0"/>
            <a:t>!</a:t>
          </a:r>
          <a:r>
            <a:rPr lang="en-US" i="1" dirty="0" smtClean="0"/>
            <a:t> /</a:t>
          </a:r>
          <a:r>
            <a:rPr lang="en-US" i="0" dirty="0" err="1" smtClean="0"/>
            <a:t>d</a:t>
          </a:r>
          <a:r>
            <a:rPr lang="en-US" dirty="0" err="1" smtClean="0"/>
            <a:t>ažnesnis</a:t>
          </a:r>
          <a:r>
            <a:rPr lang="en-US" dirty="0" smtClean="0"/>
            <a:t> </a:t>
          </a:r>
          <a:r>
            <a:rPr lang="en-US" dirty="0" err="1" smtClean="0"/>
            <a:t>ir</a:t>
          </a:r>
          <a:r>
            <a:rPr lang="en-US" dirty="0" smtClean="0"/>
            <a:t> </a:t>
          </a:r>
          <a:r>
            <a:rPr lang="en-US" dirty="0" err="1" smtClean="0"/>
            <a:t>įtaigesnis</a:t>
          </a:r>
          <a:r>
            <a:rPr lang="en-US" dirty="0" smtClean="0"/>
            <a:t> </a:t>
          </a:r>
          <a:r>
            <a:rPr lang="en-US" dirty="0" err="1" smtClean="0"/>
            <a:t>užrašas</a:t>
          </a:r>
          <a:r>
            <a:rPr lang="en-US" dirty="0" smtClean="0"/>
            <a:t> /.</a:t>
          </a:r>
          <a:endParaRPr lang="en-US" i="1" dirty="0"/>
        </a:p>
      </dgm:t>
    </dgm:pt>
    <dgm:pt modelId="{100D9111-ADB1-439C-BE72-A1A53B49BDC2}" type="parTrans" cxnId="{6837185D-A5A0-4E01-9F5C-84F115FB7B39}">
      <dgm:prSet/>
      <dgm:spPr/>
      <dgm:t>
        <a:bodyPr/>
        <a:lstStyle/>
        <a:p>
          <a:endParaRPr lang="en-US"/>
        </a:p>
      </dgm:t>
    </dgm:pt>
    <dgm:pt modelId="{012C050E-8D4B-4291-B84B-0C0F022A3978}" type="sibTrans" cxnId="{6837185D-A5A0-4E01-9F5C-84F115FB7B39}">
      <dgm:prSet/>
      <dgm:spPr/>
      <dgm:t>
        <a:bodyPr/>
        <a:lstStyle/>
        <a:p>
          <a:endParaRPr lang="en-US"/>
        </a:p>
      </dgm:t>
    </dgm:pt>
    <dgm:pt modelId="{08D090AC-2583-4733-BF81-7898B0D457FE}" type="pres">
      <dgm:prSet presAssocID="{0842360D-D213-42EC-921C-EB129ADD3E4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C978CA-EF4F-4BC2-AF65-011773D3FA0B}" type="pres">
      <dgm:prSet presAssocID="{9CD3D0DC-5D25-40C6-B3A0-D69852541E36}" presName="composite" presStyleCnt="0"/>
      <dgm:spPr/>
    </dgm:pt>
    <dgm:pt modelId="{47A030AE-A536-47AE-9C31-06EC311629F2}" type="pres">
      <dgm:prSet presAssocID="{9CD3D0DC-5D25-40C6-B3A0-D69852541E36}" presName="parentText" presStyleLbl="alignNode1" presStyleIdx="0" presStyleCnt="3" custScaleX="158899" custLinFactNeighborX="-25261" custLinFactNeighborY="-65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C85091-66A5-42A9-8F5B-01669975AE09}" type="pres">
      <dgm:prSet presAssocID="{9CD3D0DC-5D25-40C6-B3A0-D69852541E36}" presName="descendantText" presStyleLbl="alignAcc1" presStyleIdx="0" presStyleCnt="3" custScaleX="804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2DB3FA-164B-4EC4-8636-3053D21F850E}" type="pres">
      <dgm:prSet presAssocID="{CC6FC54B-E6AE-43C0-8503-AD5A0F8847EE}" presName="sp" presStyleCnt="0"/>
      <dgm:spPr/>
    </dgm:pt>
    <dgm:pt modelId="{63BBAAA7-3432-4555-B535-A9177C2C95C5}" type="pres">
      <dgm:prSet presAssocID="{385718B0-7986-4E5A-9D84-5504D69E6810}" presName="composite" presStyleCnt="0"/>
      <dgm:spPr/>
    </dgm:pt>
    <dgm:pt modelId="{5D512FC8-D842-4FD0-A9FB-9F16D4B5F066}" type="pres">
      <dgm:prSet presAssocID="{385718B0-7986-4E5A-9D84-5504D69E6810}" presName="parentText" presStyleLbl="alignNode1" presStyleIdx="1" presStyleCnt="3" custScaleX="147163" custLinFactNeighborX="-17927" custLinFactNeighborY="-114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5B55DE-3917-4BA1-A64A-00FA3BC3D162}" type="pres">
      <dgm:prSet presAssocID="{385718B0-7986-4E5A-9D84-5504D69E6810}" presName="descendantText" presStyleLbl="alignAcc1" presStyleIdx="1" presStyleCnt="3" custAng="0" custScaleX="73416" custLinFactNeighborX="-1910" custLinFactNeighborY="-17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E54B3B-467A-4E20-BBA6-ABF5DDAD4A8C}" type="pres">
      <dgm:prSet presAssocID="{78E025D3-7EB9-4400-9123-FFBEDEF59C17}" presName="sp" presStyleCnt="0"/>
      <dgm:spPr/>
    </dgm:pt>
    <dgm:pt modelId="{FEFB4BEB-7D1C-48E5-96E4-307C887E2D28}" type="pres">
      <dgm:prSet presAssocID="{28B6A74F-8CE8-4B9D-AFD0-56F6466DF553}" presName="composite" presStyleCnt="0"/>
      <dgm:spPr/>
    </dgm:pt>
    <dgm:pt modelId="{BF4416FF-71E3-4867-8A6B-C3DAFD3695C3}" type="pres">
      <dgm:prSet presAssocID="{28B6A74F-8CE8-4B9D-AFD0-56F6466DF553}" presName="parentText" presStyleLbl="alignNode1" presStyleIdx="2" presStyleCnt="3" custScaleX="157040" custLinFactNeighborX="-22816" custLinFactNeighborY="-2224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C3A30F-9C29-4304-9EA0-53712D240AA6}" type="pres">
      <dgm:prSet presAssocID="{28B6A74F-8CE8-4B9D-AFD0-56F6466DF553}" presName="descendantText" presStyleLbl="alignAcc1" presStyleIdx="2" presStyleCnt="3" custScaleX="70514" custLinFactNeighborX="-3803" custLinFactNeighborY="-70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77CA03-D8C2-474F-B51F-A0E82A81C3E0}" srcId="{0842360D-D213-42EC-921C-EB129ADD3E46}" destId="{28B6A74F-8CE8-4B9D-AFD0-56F6466DF553}" srcOrd="2" destOrd="0" parTransId="{3A281A7B-ADCA-4045-A039-82F033031B16}" sibTransId="{8FA91E20-D766-43EE-88A7-297EBCDBDE69}"/>
    <dgm:cxn modelId="{450E1B7B-025C-402E-80DA-C9E90886F374}" srcId="{28B6A74F-8CE8-4B9D-AFD0-56F6466DF553}" destId="{7A7B2500-26FC-4A73-AA60-9FDB51CCF37E}" srcOrd="0" destOrd="0" parTransId="{D5F9DFA8-6364-48CA-BB13-306671A70085}" sibTransId="{6FB288F9-5FB1-4929-AD85-FC0F25C571D2}"/>
    <dgm:cxn modelId="{A12654BF-A28E-4E1E-93D7-FFF781FD4EA9}" srcId="{0842360D-D213-42EC-921C-EB129ADD3E46}" destId="{9CD3D0DC-5D25-40C6-B3A0-D69852541E36}" srcOrd="0" destOrd="0" parTransId="{68392316-D10F-409B-99AF-5D77691FB68B}" sibTransId="{CC6FC54B-E6AE-43C0-8503-AD5A0F8847EE}"/>
    <dgm:cxn modelId="{B010207D-38A4-4F9D-AD4C-DBEEBA2BCA3E}" srcId="{9CD3D0DC-5D25-40C6-B3A0-D69852541E36}" destId="{783094E8-7C85-4E9A-A9CE-22741137B906}" srcOrd="0" destOrd="0" parTransId="{741E029E-54C3-44D2-A14D-BC2A9F9C1EEF}" sibTransId="{455D4469-B708-491E-9019-60357AB6F628}"/>
    <dgm:cxn modelId="{9A8E2030-5864-4CB2-81D7-251517D0BB57}" type="presOf" srcId="{0842360D-D213-42EC-921C-EB129ADD3E46}" destId="{08D090AC-2583-4733-BF81-7898B0D457FE}" srcOrd="0" destOrd="0" presId="urn:microsoft.com/office/officeart/2005/8/layout/chevron2"/>
    <dgm:cxn modelId="{1160A42D-A248-4911-9DB2-5C9C767FA1E5}" type="presOf" srcId="{28B6A74F-8CE8-4B9D-AFD0-56F6466DF553}" destId="{BF4416FF-71E3-4867-8A6B-C3DAFD3695C3}" srcOrd="0" destOrd="0" presId="urn:microsoft.com/office/officeart/2005/8/layout/chevron2"/>
    <dgm:cxn modelId="{120D27B5-6A38-456B-89E3-5290900263A3}" srcId="{385718B0-7986-4E5A-9D84-5504D69E6810}" destId="{6ABAB53B-5C82-46CE-8C1E-1E0534E3C619}" srcOrd="0" destOrd="0" parTransId="{F05C83D1-3B59-474E-A42B-D2E78FFDF09A}" sibTransId="{C05FBE48-8F68-446E-B396-0E5A56E0954B}"/>
    <dgm:cxn modelId="{81A78E12-397F-46FA-A8E0-7E283A54318D}" type="presOf" srcId="{8D15DB54-93C7-4032-98CE-23F5DFA55D67}" destId="{86C3A30F-9C29-4304-9EA0-53712D240AA6}" srcOrd="0" destOrd="1" presId="urn:microsoft.com/office/officeart/2005/8/layout/chevron2"/>
    <dgm:cxn modelId="{09DC02A3-43E3-44EB-97F2-B1AD2F6045B0}" srcId="{28B6A74F-8CE8-4B9D-AFD0-56F6466DF553}" destId="{8D15DB54-93C7-4032-98CE-23F5DFA55D67}" srcOrd="1" destOrd="0" parTransId="{2090DA37-FD7F-4D61-BA85-D353108EE8D2}" sibTransId="{C230745A-9BEC-45ED-82AE-6A2C12807FC7}"/>
    <dgm:cxn modelId="{0A1F0E88-978A-4B83-90FD-F7691CE6673D}" type="presOf" srcId="{385718B0-7986-4E5A-9D84-5504D69E6810}" destId="{5D512FC8-D842-4FD0-A9FB-9F16D4B5F066}" srcOrd="0" destOrd="0" presId="urn:microsoft.com/office/officeart/2005/8/layout/chevron2"/>
    <dgm:cxn modelId="{3707BACF-103D-4BE2-80F8-C40C1EC9DB04}" srcId="{0842360D-D213-42EC-921C-EB129ADD3E46}" destId="{385718B0-7986-4E5A-9D84-5504D69E6810}" srcOrd="1" destOrd="0" parTransId="{BF9B01F3-2C95-44D4-AB92-D4E8E9FBC951}" sibTransId="{78E025D3-7EB9-4400-9123-FFBEDEF59C17}"/>
    <dgm:cxn modelId="{9604FCA6-1ABC-4078-8082-4CD2C45705AC}" srcId="{385718B0-7986-4E5A-9D84-5504D69E6810}" destId="{8F8F5E3E-94A6-420F-826A-AC019BFB5F09}" srcOrd="1" destOrd="0" parTransId="{F766A535-EAA4-4FE1-B373-D1329C6A0B5E}" sibTransId="{9D59AEEE-97AA-4F7B-8297-3ACF2F61CF9C}"/>
    <dgm:cxn modelId="{B02DD457-12AE-465D-82B6-EF0234A72D5F}" type="presOf" srcId="{7A7B2500-26FC-4A73-AA60-9FDB51CCF37E}" destId="{86C3A30F-9C29-4304-9EA0-53712D240AA6}" srcOrd="0" destOrd="0" presId="urn:microsoft.com/office/officeart/2005/8/layout/chevron2"/>
    <dgm:cxn modelId="{2A73124A-34B5-4BD0-A334-9A3AB05EB16D}" type="presOf" srcId="{A2AAEFE8-B082-4677-946E-152303CED18D}" destId="{5CC85091-66A5-42A9-8F5B-01669975AE09}" srcOrd="0" destOrd="1" presId="urn:microsoft.com/office/officeart/2005/8/layout/chevron2"/>
    <dgm:cxn modelId="{6837185D-A5A0-4E01-9F5C-84F115FB7B39}" srcId="{9CD3D0DC-5D25-40C6-B3A0-D69852541E36}" destId="{A2AAEFE8-B082-4677-946E-152303CED18D}" srcOrd="1" destOrd="0" parTransId="{100D9111-ADB1-439C-BE72-A1A53B49BDC2}" sibTransId="{012C050E-8D4B-4291-B84B-0C0F022A3978}"/>
    <dgm:cxn modelId="{ACFA99F5-E071-499D-BF5D-431203115FA8}" type="presOf" srcId="{6ABAB53B-5C82-46CE-8C1E-1E0534E3C619}" destId="{F35B55DE-3917-4BA1-A64A-00FA3BC3D162}" srcOrd="0" destOrd="0" presId="urn:microsoft.com/office/officeart/2005/8/layout/chevron2"/>
    <dgm:cxn modelId="{141804C5-42E8-408D-9E4C-7200BBA054E9}" type="presOf" srcId="{8F8F5E3E-94A6-420F-826A-AC019BFB5F09}" destId="{F35B55DE-3917-4BA1-A64A-00FA3BC3D162}" srcOrd="0" destOrd="1" presId="urn:microsoft.com/office/officeart/2005/8/layout/chevron2"/>
    <dgm:cxn modelId="{C3E9A1D8-BFD5-4A77-8E36-3D5AF620E46C}" type="presOf" srcId="{783094E8-7C85-4E9A-A9CE-22741137B906}" destId="{5CC85091-66A5-42A9-8F5B-01669975AE09}" srcOrd="0" destOrd="0" presId="urn:microsoft.com/office/officeart/2005/8/layout/chevron2"/>
    <dgm:cxn modelId="{BEFD56A2-070B-47D3-8966-1C20F57D9CFE}" type="presOf" srcId="{9CD3D0DC-5D25-40C6-B3A0-D69852541E36}" destId="{47A030AE-A536-47AE-9C31-06EC311629F2}" srcOrd="0" destOrd="0" presId="urn:microsoft.com/office/officeart/2005/8/layout/chevron2"/>
    <dgm:cxn modelId="{494196CC-D990-439E-AE17-F21FC0DBECF1}" type="presParOf" srcId="{08D090AC-2583-4733-BF81-7898B0D457FE}" destId="{2FC978CA-EF4F-4BC2-AF65-011773D3FA0B}" srcOrd="0" destOrd="0" presId="urn:microsoft.com/office/officeart/2005/8/layout/chevron2"/>
    <dgm:cxn modelId="{489E9ADB-F25A-412A-A106-FDF5742506D5}" type="presParOf" srcId="{2FC978CA-EF4F-4BC2-AF65-011773D3FA0B}" destId="{47A030AE-A536-47AE-9C31-06EC311629F2}" srcOrd="0" destOrd="0" presId="urn:microsoft.com/office/officeart/2005/8/layout/chevron2"/>
    <dgm:cxn modelId="{76B67742-22C9-4C02-BF58-CAA94FC4EFBD}" type="presParOf" srcId="{2FC978CA-EF4F-4BC2-AF65-011773D3FA0B}" destId="{5CC85091-66A5-42A9-8F5B-01669975AE09}" srcOrd="1" destOrd="0" presId="urn:microsoft.com/office/officeart/2005/8/layout/chevron2"/>
    <dgm:cxn modelId="{79BCB7E2-DC27-419D-9596-27261FB23D86}" type="presParOf" srcId="{08D090AC-2583-4733-BF81-7898B0D457FE}" destId="{7D2DB3FA-164B-4EC4-8636-3053D21F850E}" srcOrd="1" destOrd="0" presId="urn:microsoft.com/office/officeart/2005/8/layout/chevron2"/>
    <dgm:cxn modelId="{A6DE31B8-6D02-4762-8B02-A1643E575522}" type="presParOf" srcId="{08D090AC-2583-4733-BF81-7898B0D457FE}" destId="{63BBAAA7-3432-4555-B535-A9177C2C95C5}" srcOrd="2" destOrd="0" presId="urn:microsoft.com/office/officeart/2005/8/layout/chevron2"/>
    <dgm:cxn modelId="{D286A796-8945-45AA-A6E5-73448834F9D4}" type="presParOf" srcId="{63BBAAA7-3432-4555-B535-A9177C2C95C5}" destId="{5D512FC8-D842-4FD0-A9FB-9F16D4B5F066}" srcOrd="0" destOrd="0" presId="urn:microsoft.com/office/officeart/2005/8/layout/chevron2"/>
    <dgm:cxn modelId="{C74455C4-81AA-4933-B4FA-5B3D1B2F6988}" type="presParOf" srcId="{63BBAAA7-3432-4555-B535-A9177C2C95C5}" destId="{F35B55DE-3917-4BA1-A64A-00FA3BC3D162}" srcOrd="1" destOrd="0" presId="urn:microsoft.com/office/officeart/2005/8/layout/chevron2"/>
    <dgm:cxn modelId="{67F4A2EE-7925-42F7-BC22-1ED9F4FDC60D}" type="presParOf" srcId="{08D090AC-2583-4733-BF81-7898B0D457FE}" destId="{34E54B3B-467A-4E20-BBA6-ABF5DDAD4A8C}" srcOrd="3" destOrd="0" presId="urn:microsoft.com/office/officeart/2005/8/layout/chevron2"/>
    <dgm:cxn modelId="{B13E450D-DE64-453C-9351-FE473C8D2E95}" type="presParOf" srcId="{08D090AC-2583-4733-BF81-7898B0D457FE}" destId="{FEFB4BEB-7D1C-48E5-96E4-307C887E2D28}" srcOrd="4" destOrd="0" presId="urn:microsoft.com/office/officeart/2005/8/layout/chevron2"/>
    <dgm:cxn modelId="{6DFAF8A6-8531-47C3-BAAB-967BDCBA70E2}" type="presParOf" srcId="{FEFB4BEB-7D1C-48E5-96E4-307C887E2D28}" destId="{BF4416FF-71E3-4867-8A6B-C3DAFD3695C3}" srcOrd="0" destOrd="0" presId="urn:microsoft.com/office/officeart/2005/8/layout/chevron2"/>
    <dgm:cxn modelId="{691F75A1-3FE1-48CF-AB9E-115DBBE53982}" type="presParOf" srcId="{FEFB4BEB-7D1C-48E5-96E4-307C887E2D28}" destId="{86C3A30F-9C29-4304-9EA0-53712D240AA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5766C-D061-44FB-A3A8-0F6E912B4A7D}">
      <dsp:nvSpPr>
        <dsp:cNvPr id="0" name=""/>
        <dsp:cNvSpPr/>
      </dsp:nvSpPr>
      <dsp:spPr>
        <a:xfrm rot="5400000">
          <a:off x="-678894" y="678894"/>
          <a:ext cx="4525963" cy="316817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6500" kern="1200" dirty="0"/>
        </a:p>
      </dsp:txBody>
      <dsp:txXfrm rot="-5400000">
        <a:off x="1" y="1584086"/>
        <a:ext cx="3168174" cy="1357789"/>
      </dsp:txXfrm>
    </dsp:sp>
    <dsp:sp modelId="{475457EE-A9EE-49AC-AAF9-C2EF8627EA11}">
      <dsp:nvSpPr>
        <dsp:cNvPr id="0" name=""/>
        <dsp:cNvSpPr/>
      </dsp:nvSpPr>
      <dsp:spPr>
        <a:xfrm rot="5400000">
          <a:off x="4227949" y="-1059774"/>
          <a:ext cx="2941875" cy="5061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030AE-A536-47AE-9C31-06EC311629F2}">
      <dsp:nvSpPr>
        <dsp:cNvPr id="0" name=""/>
        <dsp:cNvSpPr/>
      </dsp:nvSpPr>
      <dsp:spPr>
        <a:xfrm rot="5400000">
          <a:off x="224484" y="-83338"/>
          <a:ext cx="1484312" cy="165099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1. </a:t>
          </a:r>
          <a:r>
            <a:rPr lang="en-US" sz="2400" kern="1200" dirty="0" err="1" smtClean="0"/>
            <a:t>Antraštinė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dalis</a:t>
          </a:r>
          <a:endParaRPr lang="en-US" sz="2400" kern="1200" dirty="0"/>
        </a:p>
      </dsp:txBody>
      <dsp:txXfrm rot="-5400000">
        <a:off x="141145" y="1"/>
        <a:ext cx="1650990" cy="1484312"/>
      </dsp:txXfrm>
    </dsp:sp>
    <dsp:sp modelId="{5CC85091-66A5-42A9-8F5B-01669975AE09}">
      <dsp:nvSpPr>
        <dsp:cNvPr id="0" name=""/>
        <dsp:cNvSpPr/>
      </dsp:nvSpPr>
      <dsp:spPr>
        <a:xfrm rot="5400000">
          <a:off x="4423078" y="-2055926"/>
          <a:ext cx="964803" cy="5079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kern="1200" dirty="0" err="1" smtClean="0"/>
            <a:t>Skelbimas</a:t>
          </a:r>
          <a:r>
            <a:rPr lang="en-US" sz="2000" i="1" kern="1200" dirty="0" smtClean="0"/>
            <a:t> /</a:t>
          </a:r>
          <a:r>
            <a:rPr lang="en-US" sz="2000" kern="1200" dirty="0" smtClean="0"/>
            <a:t>per </a:t>
          </a:r>
          <a:r>
            <a:rPr lang="en-US" sz="2000" kern="1200" dirty="0" err="1" smtClean="0"/>
            <a:t>daug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sausa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ir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kanceliariška</a:t>
          </a:r>
          <a:r>
            <a:rPr lang="en-US" sz="2000" kern="1200" dirty="0" smtClean="0"/>
            <a:t>/</a:t>
          </a:r>
          <a:r>
            <a:rPr lang="en-US" sz="2000" i="1" kern="1200" dirty="0" smtClean="0"/>
            <a:t>.</a:t>
          </a:r>
          <a:endParaRPr lang="en-US" sz="2000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0" kern="1200" dirty="0" err="1" smtClean="0"/>
            <a:t>Dėmesio</a:t>
          </a:r>
          <a:r>
            <a:rPr lang="en-US" sz="2000" b="1" i="0" kern="1200" dirty="0" smtClean="0"/>
            <a:t>!</a:t>
          </a:r>
          <a:r>
            <a:rPr lang="en-US" sz="2000" i="1" kern="1200" dirty="0" smtClean="0"/>
            <a:t> /</a:t>
          </a:r>
          <a:r>
            <a:rPr lang="en-US" sz="2000" i="0" kern="1200" dirty="0" err="1" smtClean="0"/>
            <a:t>d</a:t>
          </a:r>
          <a:r>
            <a:rPr lang="en-US" sz="2000" kern="1200" dirty="0" err="1" smtClean="0"/>
            <a:t>ažnesnis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ir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įtaigesnis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užrašas</a:t>
          </a:r>
          <a:r>
            <a:rPr lang="en-US" sz="2000" kern="1200" dirty="0" smtClean="0"/>
            <a:t> /.</a:t>
          </a:r>
          <a:endParaRPr lang="en-US" sz="2000" i="1" kern="1200" dirty="0"/>
        </a:p>
      </dsp:txBody>
      <dsp:txXfrm rot="-5400000">
        <a:off x="2365972" y="48278"/>
        <a:ext cx="5031917" cy="870607"/>
      </dsp:txXfrm>
    </dsp:sp>
    <dsp:sp modelId="{5D512FC8-D842-4FD0-A9FB-9F16D4B5F066}">
      <dsp:nvSpPr>
        <dsp:cNvPr id="0" name=""/>
        <dsp:cNvSpPr/>
      </dsp:nvSpPr>
      <dsp:spPr>
        <a:xfrm rot="5400000">
          <a:off x="239716" y="1098144"/>
          <a:ext cx="1484312" cy="152905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2. </a:t>
          </a:r>
          <a:r>
            <a:rPr lang="en-US" sz="2400" kern="1200" dirty="0" err="1" smtClean="0"/>
            <a:t>Tekstas</a:t>
          </a:r>
          <a:endParaRPr lang="en-US" sz="2400" kern="1200" dirty="0"/>
        </a:p>
      </dsp:txBody>
      <dsp:txXfrm rot="-5400000">
        <a:off x="217347" y="1120513"/>
        <a:ext cx="1529051" cy="1484312"/>
      </dsp:txXfrm>
    </dsp:sp>
    <dsp:sp modelId="{F35B55DE-3917-4BA1-A64A-00FA3BC3D162}">
      <dsp:nvSpPr>
        <dsp:cNvPr id="0" name=""/>
        <dsp:cNvSpPr/>
      </dsp:nvSpPr>
      <dsp:spPr>
        <a:xfrm rot="5400000">
          <a:off x="3976252" y="-359839"/>
          <a:ext cx="964803" cy="42303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Nurodomas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laikas</a:t>
          </a:r>
          <a:r>
            <a:rPr lang="en-US" sz="1900" kern="1200" dirty="0" smtClean="0"/>
            <a:t>, </a:t>
          </a:r>
          <a:r>
            <a:rPr lang="en-US" sz="1900" kern="1200" dirty="0" err="1" smtClean="0"/>
            <a:t>vieta</a:t>
          </a:r>
          <a:r>
            <a:rPr lang="en-US" sz="1900" kern="1200" dirty="0" smtClean="0"/>
            <a:t>, </a:t>
          </a:r>
          <a:r>
            <a:rPr lang="en-US" sz="1900" kern="1200" dirty="0" err="1" smtClean="0"/>
            <a:t>renginys</a:t>
          </a:r>
          <a:r>
            <a:rPr lang="en-US" sz="1900" kern="1200" dirty="0" smtClean="0"/>
            <a:t>.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Galima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pateikti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programą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ar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darbotvarkę</a:t>
          </a:r>
          <a:r>
            <a:rPr lang="en-US" sz="1900" kern="1200" dirty="0" smtClean="0"/>
            <a:t>.</a:t>
          </a:r>
          <a:endParaRPr lang="en-US" sz="1900" kern="1200" dirty="0"/>
        </a:p>
      </dsp:txBody>
      <dsp:txXfrm rot="-5400000">
        <a:off x="2343492" y="1320019"/>
        <a:ext cx="4183226" cy="870607"/>
      </dsp:txXfrm>
    </dsp:sp>
    <dsp:sp modelId="{BF4416FF-71E3-4867-8A6B-C3DAFD3695C3}">
      <dsp:nvSpPr>
        <dsp:cNvPr id="0" name=""/>
        <dsp:cNvSpPr/>
      </dsp:nvSpPr>
      <dsp:spPr>
        <a:xfrm rot="5400000">
          <a:off x="240230" y="2174626"/>
          <a:ext cx="1484312" cy="163167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3.  </a:t>
          </a:r>
          <a:r>
            <a:rPr lang="en-US" sz="2400" kern="1200" dirty="0" err="1" smtClean="0"/>
            <a:t>Parašas</a:t>
          </a:r>
          <a:endParaRPr lang="en-US" sz="2400" kern="1200" dirty="0"/>
        </a:p>
      </dsp:txBody>
      <dsp:txXfrm rot="-5400000">
        <a:off x="166549" y="2248307"/>
        <a:ext cx="1631675" cy="1484312"/>
      </dsp:txXfrm>
    </dsp:sp>
    <dsp:sp modelId="{86C3A30F-9C29-4304-9EA0-53712D240AA6}">
      <dsp:nvSpPr>
        <dsp:cNvPr id="0" name=""/>
        <dsp:cNvSpPr/>
      </dsp:nvSpPr>
      <dsp:spPr>
        <a:xfrm rot="5400000">
          <a:off x="3813266" y="1041920"/>
          <a:ext cx="964803" cy="39024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Organizatoriai</a:t>
          </a:r>
          <a:r>
            <a:rPr lang="en-US" sz="1900" kern="1200" dirty="0" smtClean="0"/>
            <a:t>.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Rengėjai</a:t>
          </a:r>
          <a:r>
            <a:rPr lang="en-US" sz="1900" kern="1200" dirty="0" smtClean="0"/>
            <a:t>.</a:t>
          </a:r>
          <a:endParaRPr lang="en-US" sz="1900" kern="1200" dirty="0"/>
        </a:p>
      </dsp:txBody>
      <dsp:txXfrm rot="-5400000">
        <a:off x="2344418" y="2557866"/>
        <a:ext cx="3855401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Click to edit Master text styles</a:t>
            </a:r>
          </a:p>
          <a:p>
            <a:pPr lvl="1"/>
            <a:r>
              <a:rPr lang="lt-LT" smtClean="0"/>
              <a:t>Second level</a:t>
            </a:r>
          </a:p>
          <a:p>
            <a:pPr lvl="2"/>
            <a:r>
              <a:rPr lang="lt-LT" smtClean="0"/>
              <a:t>Third level</a:t>
            </a:r>
          </a:p>
          <a:p>
            <a:pPr lvl="3"/>
            <a:r>
              <a:rPr lang="lt-LT" smtClean="0"/>
              <a:t>Fourth level</a:t>
            </a:r>
          </a:p>
          <a:p>
            <a:pPr lvl="4"/>
            <a:r>
              <a:rPr lang="lt-LT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Click to edit Master text styles</a:t>
            </a:r>
          </a:p>
          <a:p>
            <a:pPr lvl="1"/>
            <a:r>
              <a:rPr lang="lt-LT" smtClean="0"/>
              <a:t>Second level</a:t>
            </a:r>
          </a:p>
          <a:p>
            <a:pPr lvl="2"/>
            <a:r>
              <a:rPr lang="lt-LT" smtClean="0"/>
              <a:t>Third level</a:t>
            </a:r>
          </a:p>
          <a:p>
            <a:pPr lvl="3"/>
            <a:r>
              <a:rPr lang="lt-LT" smtClean="0"/>
              <a:t>Fourth level</a:t>
            </a:r>
          </a:p>
          <a:p>
            <a:pPr lvl="4"/>
            <a:r>
              <a:rPr lang="lt-LT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Click to edit Master text styles</a:t>
            </a:r>
          </a:p>
          <a:p>
            <a:pPr lvl="1"/>
            <a:r>
              <a:rPr lang="lt-LT" smtClean="0"/>
              <a:t>Second level</a:t>
            </a:r>
          </a:p>
          <a:p>
            <a:pPr lvl="2"/>
            <a:r>
              <a:rPr lang="lt-LT" smtClean="0"/>
              <a:t>Third level</a:t>
            </a:r>
          </a:p>
          <a:p>
            <a:pPr lvl="3"/>
            <a:r>
              <a:rPr lang="lt-LT" smtClean="0"/>
              <a:t>Fourth level</a:t>
            </a:r>
          </a:p>
          <a:p>
            <a:pPr lvl="4"/>
            <a:r>
              <a:rPr lang="lt-LT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Click to edit Master text styles</a:t>
            </a:r>
          </a:p>
          <a:p>
            <a:pPr lvl="1"/>
            <a:r>
              <a:rPr lang="lt-LT" smtClean="0"/>
              <a:t>Second level</a:t>
            </a:r>
          </a:p>
          <a:p>
            <a:pPr lvl="2"/>
            <a:r>
              <a:rPr lang="lt-LT" smtClean="0"/>
              <a:t>Third level</a:t>
            </a:r>
          </a:p>
          <a:p>
            <a:pPr lvl="3"/>
            <a:r>
              <a:rPr lang="lt-LT" smtClean="0"/>
              <a:t>Fourth level</a:t>
            </a:r>
          </a:p>
          <a:p>
            <a:pPr lvl="4"/>
            <a:r>
              <a:rPr lang="lt-LT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Click to edit Master text styles</a:t>
            </a:r>
          </a:p>
          <a:p>
            <a:pPr lvl="1"/>
            <a:r>
              <a:rPr lang="lt-LT" smtClean="0"/>
              <a:t>Second level</a:t>
            </a:r>
          </a:p>
          <a:p>
            <a:pPr lvl="2"/>
            <a:r>
              <a:rPr lang="lt-LT" smtClean="0"/>
              <a:t>Third level</a:t>
            </a:r>
          </a:p>
          <a:p>
            <a:pPr lvl="3"/>
            <a:r>
              <a:rPr lang="lt-LT" smtClean="0"/>
              <a:t>Fourth level</a:t>
            </a:r>
          </a:p>
          <a:p>
            <a:pPr lvl="4"/>
            <a:r>
              <a:rPr lang="lt-LT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Click to edit Master text styles</a:t>
            </a:r>
          </a:p>
          <a:p>
            <a:pPr lvl="1"/>
            <a:r>
              <a:rPr lang="lt-LT" smtClean="0"/>
              <a:t>Second level</a:t>
            </a:r>
          </a:p>
          <a:p>
            <a:pPr lvl="2"/>
            <a:r>
              <a:rPr lang="lt-LT" smtClean="0"/>
              <a:t>Third level</a:t>
            </a:r>
          </a:p>
          <a:p>
            <a:pPr lvl="3"/>
            <a:r>
              <a:rPr lang="lt-LT" smtClean="0"/>
              <a:t>Fourth level</a:t>
            </a:r>
          </a:p>
          <a:p>
            <a:pPr lvl="4"/>
            <a:r>
              <a:rPr lang="lt-LT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Click to edit Master text styles</a:t>
            </a:r>
          </a:p>
          <a:p>
            <a:pPr lvl="1"/>
            <a:r>
              <a:rPr lang="lt-LT" smtClean="0"/>
              <a:t>Second level</a:t>
            </a:r>
          </a:p>
          <a:p>
            <a:pPr lvl="2"/>
            <a:r>
              <a:rPr lang="lt-LT" smtClean="0"/>
              <a:t>Third level</a:t>
            </a:r>
          </a:p>
          <a:p>
            <a:pPr lvl="3"/>
            <a:r>
              <a:rPr lang="lt-LT" smtClean="0"/>
              <a:t>Fourth level</a:t>
            </a:r>
          </a:p>
          <a:p>
            <a:pPr lvl="4"/>
            <a:r>
              <a:rPr lang="lt-LT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Click to edit Master text styles</a:t>
            </a:r>
          </a:p>
          <a:p>
            <a:pPr lvl="1"/>
            <a:r>
              <a:rPr lang="lt-LT" smtClean="0"/>
              <a:t>Second level</a:t>
            </a:r>
          </a:p>
          <a:p>
            <a:pPr lvl="2"/>
            <a:r>
              <a:rPr lang="lt-LT" smtClean="0"/>
              <a:t>Third level</a:t>
            </a:r>
          </a:p>
          <a:p>
            <a:pPr lvl="3"/>
            <a:r>
              <a:rPr lang="lt-LT" smtClean="0"/>
              <a:t>Fourth level</a:t>
            </a:r>
          </a:p>
          <a:p>
            <a:pPr lvl="4"/>
            <a:r>
              <a:rPr lang="lt-LT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Click to edit Master text styles</a:t>
            </a:r>
          </a:p>
          <a:p>
            <a:pPr lvl="1"/>
            <a:r>
              <a:rPr lang="lt-LT" smtClean="0"/>
              <a:t>Second level</a:t>
            </a:r>
          </a:p>
          <a:p>
            <a:pPr lvl="2"/>
            <a:r>
              <a:rPr lang="lt-LT" smtClean="0"/>
              <a:t>Third level</a:t>
            </a:r>
          </a:p>
          <a:p>
            <a:pPr lvl="3"/>
            <a:r>
              <a:rPr lang="lt-LT" smtClean="0"/>
              <a:t>Fourth level</a:t>
            </a:r>
          </a:p>
          <a:p>
            <a:pPr lvl="4"/>
            <a:r>
              <a:rPr lang="lt-LT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227DA-50C0-4890-AF16-DF729E72F68F}" type="datetimeFigureOut">
              <a:rPr lang="lt-LT" smtClean="0"/>
              <a:pPr/>
              <a:t>4/29/14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6B30B-F6B4-4B73-98E3-EB1135F40032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26815"/>
            <a:ext cx="7772400" cy="3073635"/>
          </a:xfrm>
        </p:spPr>
        <p:txBody>
          <a:bodyPr>
            <a:normAutofit/>
          </a:bodyPr>
          <a:lstStyle/>
          <a:p>
            <a:r>
              <a:rPr lang="lt-LT" sz="4800" dirty="0" smtClean="0"/>
              <a:t>REKLAMINIS</a:t>
            </a:r>
            <a:br>
              <a:rPr lang="lt-LT" sz="4800" dirty="0" smtClean="0"/>
            </a:br>
            <a:r>
              <a:rPr lang="lt-LT" sz="7100" dirty="0" smtClean="0"/>
              <a:t>SKELBIMAS</a:t>
            </a:r>
            <a:r>
              <a:rPr lang="lt-LT" sz="4800" dirty="0" smtClean="0"/>
              <a:t> </a:t>
            </a:r>
            <a:endParaRPr lang="lt-LT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H="1" flipV="1">
            <a:off x="7772399" y="5638798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lt-LT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solidFill>
                  <a:srgbClr val="660066"/>
                </a:solidFill>
              </a:rPr>
              <a:t>Skelbimo apibrėžimas</a:t>
            </a:r>
            <a:endParaRPr lang="lt-LT" sz="3600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cs-CZ" sz="4400" b="1" dirty="0" smtClean="0"/>
              <a:t>Skelbimas </a:t>
            </a:r>
            <a:r>
              <a:rPr lang="cs-CZ" sz="4400" dirty="0" smtClean="0"/>
              <a:t>– </a:t>
            </a:r>
          </a:p>
          <a:p>
            <a:pPr algn="just">
              <a:buNone/>
            </a:pPr>
            <a:r>
              <a:rPr lang="cs-CZ" sz="4400" dirty="0" smtClean="0"/>
              <a:t>viešai skelbiamas apie ką nors informuojantis raštas. </a:t>
            </a:r>
          </a:p>
          <a:p>
            <a:pPr algn="just"/>
            <a:r>
              <a:rPr lang="cs-CZ" dirty="0" smtClean="0"/>
              <a:t>Ką reiškia viešai?</a:t>
            </a:r>
          </a:p>
          <a:p>
            <a:pPr algn="just"/>
            <a:r>
              <a:rPr lang="cs-CZ" dirty="0" smtClean="0"/>
              <a:t>Kas įeina į kategoriją ,,ką nors“?</a:t>
            </a:r>
          </a:p>
          <a:p>
            <a:pPr algn="just"/>
            <a:r>
              <a:rPr lang="cs-CZ" dirty="0" smtClean="0"/>
              <a:t>Ką reiškia informuojantis raštas?</a:t>
            </a:r>
          </a:p>
          <a:p>
            <a:pPr algn="just"/>
            <a:r>
              <a:rPr lang="cs-CZ" dirty="0" smtClean="0"/>
              <a:t>Kokie gali būti skelbimai?</a:t>
            </a:r>
          </a:p>
          <a:p>
            <a:pPr algn="just">
              <a:buNone/>
            </a:pPr>
            <a:endParaRPr lang="cs-CZ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660066"/>
                </a:solidFill>
              </a:rPr>
              <a:t>Skelbimų rūšys:</a:t>
            </a:r>
            <a:endParaRPr lang="lt-LT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cs-CZ" dirty="0" smtClean="0"/>
              <a:t>Dažniausiai rašomi skelbimai, informuojantys apie </a:t>
            </a:r>
            <a:r>
              <a:rPr lang="cs-CZ" b="1" dirty="0" smtClean="0">
                <a:solidFill>
                  <a:srgbClr val="660066"/>
                </a:solidFill>
              </a:rPr>
              <a:t>būsimą renginį</a:t>
            </a:r>
            <a:r>
              <a:rPr lang="cs-CZ" dirty="0" smtClean="0"/>
              <a:t>. Jų svarbi ypatybė, kad yra skiriami ne atskiram asmeniui, o </a:t>
            </a:r>
            <a:r>
              <a:rPr lang="cs-CZ" b="1" dirty="0" smtClean="0">
                <a:solidFill>
                  <a:srgbClr val="660066"/>
                </a:solidFill>
              </a:rPr>
              <a:t>visuomenei</a:t>
            </a:r>
            <a:r>
              <a:rPr lang="cs-CZ" dirty="0" smtClean="0"/>
              <a:t> ar tam tikrai žmonių grupei.</a:t>
            </a:r>
          </a:p>
          <a:p>
            <a:pPr algn="just"/>
            <a:r>
              <a:rPr lang="cs-CZ" b="1" dirty="0" smtClean="0">
                <a:solidFill>
                  <a:srgbClr val="660066"/>
                </a:solidFill>
              </a:rPr>
              <a:t>Paprasčiausi</a:t>
            </a:r>
            <a:r>
              <a:rPr lang="cs-CZ" dirty="0" smtClean="0"/>
              <a:t> yra skelbimai, skirti tam tikrai įstaigai ar kolektyvui ir kabinami įstaigos </a:t>
            </a:r>
            <a:r>
              <a:rPr lang="cs-CZ" b="1" dirty="0" smtClean="0">
                <a:solidFill>
                  <a:srgbClr val="660066"/>
                </a:solidFill>
              </a:rPr>
              <a:t>skelbimų lentoje</a:t>
            </a:r>
            <a:r>
              <a:rPr lang="cs-CZ" dirty="0" smtClean="0"/>
              <a:t>. </a:t>
            </a:r>
          </a:p>
          <a:p>
            <a:pPr algn="just"/>
            <a:r>
              <a:rPr lang="cs-CZ" b="1" dirty="0" smtClean="0">
                <a:solidFill>
                  <a:srgbClr val="660066"/>
                </a:solidFill>
              </a:rPr>
              <a:t>Bendresnio pobūdžio </a:t>
            </a:r>
            <a:r>
              <a:rPr lang="cs-CZ" dirty="0" smtClean="0"/>
              <a:t>skelbimai dauginami spausdinimo būdu, kabinami viešose vietose ar platinami įstaigose. </a:t>
            </a:r>
          </a:p>
          <a:p>
            <a:pPr algn="just"/>
            <a:r>
              <a:rPr lang="cs-CZ" dirty="0" smtClean="0"/>
              <a:t>Dar viena skelbimų grupė – </a:t>
            </a:r>
            <a:r>
              <a:rPr lang="cs-CZ" b="1" dirty="0" smtClean="0">
                <a:solidFill>
                  <a:srgbClr val="660066"/>
                </a:solidFill>
              </a:rPr>
              <a:t>laikraščiuose</a:t>
            </a:r>
            <a:r>
              <a:rPr lang="cs-CZ" dirty="0" smtClean="0"/>
              <a:t> spausdinami skelbimai.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660066"/>
                </a:solidFill>
              </a:rPr>
              <a:t>Skelbimo struktūra</a:t>
            </a:r>
            <a:endParaRPr lang="lt-LT" dirty="0">
              <a:solidFill>
                <a:srgbClr val="660066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1117600" y="1417638"/>
          <a:ext cx="7848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solidFill>
                  <a:srgbClr val="660066"/>
                </a:solidFill>
              </a:rPr>
              <a:t>Skelbimų turinys</a:t>
            </a:r>
            <a:endParaRPr lang="lt-LT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cs-CZ" b="1" dirty="0" smtClean="0"/>
              <a:t>Kada?</a:t>
            </a:r>
          </a:p>
          <a:p>
            <a:pPr marL="514350" indent="-514350">
              <a:buAutoNum type="arabicPeriod"/>
            </a:pPr>
            <a:r>
              <a:rPr lang="cs-CZ" b="1" dirty="0" smtClean="0"/>
              <a:t>Kur?</a:t>
            </a:r>
          </a:p>
          <a:p>
            <a:pPr marL="514350" indent="-514350">
              <a:buAutoNum type="arabicPeriod"/>
            </a:pPr>
            <a:r>
              <a:rPr lang="cs-CZ" b="1" dirty="0" smtClean="0"/>
              <a:t>Kas įvyks?</a:t>
            </a:r>
            <a:r>
              <a:rPr lang="cs-CZ" dirty="0" smtClean="0"/>
              <a:t> </a:t>
            </a:r>
          </a:p>
          <a:p>
            <a:r>
              <a:rPr lang="en-US" dirty="0" err="1" smtClean="0"/>
              <a:t>Būtina</a:t>
            </a:r>
            <a:r>
              <a:rPr lang="en-US" dirty="0" smtClean="0"/>
              <a:t> </a:t>
            </a:r>
            <a:r>
              <a:rPr lang="en-US" dirty="0" err="1" smtClean="0"/>
              <a:t>nurodyti</a:t>
            </a:r>
            <a:r>
              <a:rPr lang="en-US" dirty="0" smtClean="0"/>
              <a:t> </a:t>
            </a:r>
            <a:r>
              <a:rPr lang="en-US" dirty="0" err="1" smtClean="0"/>
              <a:t>organizatorius</a:t>
            </a:r>
            <a:r>
              <a:rPr lang="en-US" dirty="0" smtClean="0"/>
              <a:t> </a:t>
            </a:r>
            <a:r>
              <a:rPr lang="en-US" dirty="0" err="1" smtClean="0"/>
              <a:t>ar/ir</a:t>
            </a:r>
            <a:r>
              <a:rPr lang="en-US" dirty="0" smtClean="0"/>
              <a:t> </a:t>
            </a:r>
            <a:r>
              <a:rPr lang="en-US" dirty="0" err="1" smtClean="0"/>
              <a:t>rengėjus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 to, </a:t>
            </a:r>
            <a:r>
              <a:rPr lang="en-US" dirty="0" err="1" smtClean="0"/>
              <a:t>gali</a:t>
            </a:r>
            <a:r>
              <a:rPr lang="en-US" dirty="0" smtClean="0"/>
              <a:t> </a:t>
            </a:r>
            <a:r>
              <a:rPr lang="en-US" dirty="0" err="1" smtClean="0"/>
              <a:t>būti</a:t>
            </a:r>
            <a:r>
              <a:rPr lang="en-US" dirty="0" smtClean="0"/>
              <a:t> </a:t>
            </a:r>
            <a:r>
              <a:rPr lang="en-US" dirty="0" err="1" smtClean="0"/>
              <a:t>paskelbtas</a:t>
            </a:r>
            <a:r>
              <a:rPr lang="en-US" dirty="0" smtClean="0"/>
              <a:t> </a:t>
            </a:r>
            <a:r>
              <a:rPr lang="en-US" dirty="0" err="1" smtClean="0"/>
              <a:t>rėmėjas</a:t>
            </a:r>
            <a:r>
              <a:rPr lang="en-US" dirty="0" smtClean="0"/>
              <a:t>.</a:t>
            </a:r>
            <a:endParaRPr lang="cs-CZ" b="1" dirty="0" smtClean="0"/>
          </a:p>
          <a:p>
            <a:pPr>
              <a:buNone/>
            </a:pPr>
            <a:r>
              <a:rPr lang="cs-CZ" b="1" dirty="0" smtClean="0"/>
              <a:t>4. Organizatorius/rengėjai (rėmėjai)</a:t>
            </a:r>
            <a:br>
              <a:rPr lang="cs-CZ" b="1" dirty="0" smtClean="0"/>
            </a:br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660066"/>
                </a:solidFill>
              </a:rPr>
              <a:t>Dar kartą apie antraštę...</a:t>
            </a:r>
            <a:endParaRPr lang="lt-LT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cs-CZ" dirty="0" smtClean="0"/>
              <a:t>Kai kartu su dėmesio prašymu pasakoma, </a:t>
            </a:r>
            <a:r>
              <a:rPr lang="cs-CZ" b="1" i="1" dirty="0" smtClean="0">
                <a:solidFill>
                  <a:srgbClr val="660066"/>
                </a:solidFill>
              </a:rPr>
              <a:t>kam skelbimas skiriamas</a:t>
            </a:r>
            <a:r>
              <a:rPr lang="cs-CZ" dirty="0" smtClean="0"/>
              <a:t>, įmanomas „dėmesio“ naudininkas, </a:t>
            </a:r>
          </a:p>
          <a:p>
            <a:pPr algn="just">
              <a:buNone/>
            </a:pPr>
            <a:r>
              <a:rPr lang="cs-CZ" dirty="0" smtClean="0"/>
              <a:t>pvz.: </a:t>
            </a:r>
            <a:r>
              <a:rPr lang="cs-CZ" b="1" i="1" dirty="0" smtClean="0">
                <a:solidFill>
                  <a:srgbClr val="660066"/>
                </a:solidFill>
              </a:rPr>
              <a:t>Choristų dėmesiui</a:t>
            </a:r>
            <a:r>
              <a:rPr lang="cs-CZ" i="1" dirty="0" smtClean="0"/>
              <a:t>! </a:t>
            </a:r>
            <a:r>
              <a:rPr lang="cs-CZ" dirty="0" smtClean="0"/>
              <a:t>Skelbimą galima rašyti ir be žodžio </a:t>
            </a:r>
            <a:r>
              <a:rPr lang="cs-CZ" i="1" dirty="0" smtClean="0"/>
              <a:t>dėmesio, </a:t>
            </a:r>
          </a:p>
          <a:p>
            <a:pPr algn="just">
              <a:buNone/>
            </a:pPr>
            <a:r>
              <a:rPr lang="cs-CZ" dirty="0" smtClean="0"/>
              <a:t>pvz.: Spartakiados dalyviams</a:t>
            </a:r>
            <a:r>
              <a:rPr lang="cs-CZ" i="1" dirty="0" smtClean="0"/>
              <a:t>! </a:t>
            </a:r>
            <a:r>
              <a:rPr lang="cs-CZ" dirty="0" smtClean="0"/>
              <a:t>Įtaigiausias būdas – skelbimą pradėti kreipiniu su mandagumo žodžiu,</a:t>
            </a:r>
          </a:p>
          <a:p>
            <a:pPr algn="just">
              <a:buNone/>
            </a:pPr>
            <a:r>
              <a:rPr lang="cs-CZ" dirty="0" smtClean="0"/>
              <a:t>pvz.: </a:t>
            </a:r>
            <a:r>
              <a:rPr lang="cs-CZ" b="1" i="1" dirty="0" smtClean="0">
                <a:solidFill>
                  <a:srgbClr val="660066"/>
                </a:solidFill>
              </a:rPr>
              <a:t>Gerbiamieji konferencijos dalyviai! Mieli mokiniai!</a:t>
            </a:r>
            <a:r>
              <a:rPr lang="cs-CZ" i="1" dirty="0" smtClean="0">
                <a:solidFill>
                  <a:srgbClr val="660066"/>
                </a:solidFill>
              </a:rPr>
              <a:t> </a:t>
            </a:r>
          </a:p>
          <a:p>
            <a:pPr algn="just">
              <a:buNone/>
            </a:pPr>
            <a:r>
              <a:rPr lang="cs-CZ" dirty="0" smtClean="0"/>
              <a:t>Būna skelbimų ir be antraštinės dalies.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660066"/>
                </a:solidFill>
              </a:rPr>
              <a:t>Skelbimų pavyzdžiai</a:t>
            </a:r>
            <a:endParaRPr lang="lt-LT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/>
              <a:t>Dėmesio!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       Š. m. birželio 20–22 d. rengiamas turistinis žygis į Trakų apylinkes. Kas norėtų dalyvauti, turi pranešti turistų būrelio pirmininkui.</a:t>
            </a:r>
          </a:p>
          <a:p>
            <a:pPr>
              <a:buNone/>
            </a:pPr>
            <a:r>
              <a:rPr lang="cs-CZ" dirty="0" smtClean="0"/>
              <a:t>                                        Turistų būrelio vadovė                                            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4467"/>
            <a:ext cx="8229600" cy="5833533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lt-LT" dirty="0" smtClean="0"/>
              <a:t>DĖMESIO!</a:t>
            </a:r>
          </a:p>
          <a:p>
            <a:pPr algn="ctr">
              <a:buNone/>
            </a:pPr>
            <a:r>
              <a:rPr lang="lt-LT" dirty="0" smtClean="0"/>
              <a:t>Brangūs moksleiviai!</a:t>
            </a:r>
          </a:p>
          <a:p>
            <a:pPr algn="just">
              <a:buNone/>
            </a:pPr>
            <a:r>
              <a:rPr lang="lt-LT" dirty="0" smtClean="0"/>
              <a:t>       Rytoj, spalio 7 d., kviečiame į ekskursiją. Važiuosime į Anykščius. Susitinkame 8 val. prie mokyklos.</a:t>
            </a:r>
          </a:p>
          <a:p>
            <a:pPr algn="just">
              <a:buNone/>
            </a:pPr>
            <a:r>
              <a:rPr lang="lt-LT" dirty="0" smtClean="0"/>
              <a:t>    Anykščiai – tai nedidelis Aukštaitijos miestelis, kurį supa miškai. Galėsite nueiti į garsių lietuvių rašytojų muziejus, aplankyti originalų Arklio muziejų, pasimokyti kepti naminę duonelę.</a:t>
            </a:r>
          </a:p>
          <a:p>
            <a:pPr algn="just">
              <a:buNone/>
            </a:pPr>
            <a:r>
              <a:rPr lang="lt-LT" dirty="0" smtClean="0"/>
              <a:t>      Pasiimkite ko nors pavalgyti, nes pietausime tik 15 val. kavinėje. </a:t>
            </a:r>
          </a:p>
          <a:p>
            <a:pPr algn="just">
              <a:buNone/>
            </a:pPr>
            <a:r>
              <a:rPr lang="lt-LT" dirty="0" smtClean="0"/>
              <a:t>        Namo grįšime vakare, apie 19-20 val.</a:t>
            </a:r>
          </a:p>
          <a:p>
            <a:pPr algn="just">
              <a:buNone/>
            </a:pPr>
            <a:r>
              <a:rPr lang="lt-LT" dirty="0" smtClean="0"/>
              <a:t>                                                    Mokyklos taryba</a:t>
            </a:r>
          </a:p>
          <a:p>
            <a:pPr algn="just">
              <a:buNone/>
            </a:pPr>
            <a:r>
              <a:rPr lang="lt-LT" dirty="0" smtClean="0"/>
              <a:t>        </a:t>
            </a:r>
          </a:p>
          <a:p>
            <a:pPr algn="just">
              <a:buNone/>
            </a:pPr>
            <a:endParaRPr lang="lt-LT" dirty="0" smtClean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660066"/>
                </a:solidFill>
              </a:rPr>
              <a:t>Apibendrinimas</a:t>
            </a:r>
            <a:endParaRPr lang="lt-LT" dirty="0">
              <a:solidFill>
                <a:srgbClr val="660066"/>
              </a:solidFill>
            </a:endParaRPr>
          </a:p>
        </p:txBody>
      </p:sp>
      <p:pic>
        <p:nvPicPr>
          <p:cNvPr id="5" name="Content Placeholder 4" descr="plakatas__kovo_1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095" r="-14095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5534"/>
            <a:ext cx="8229600" cy="5880630"/>
          </a:xfrm>
        </p:spPr>
        <p:txBody>
          <a:bodyPr>
            <a:normAutofit fontScale="92500"/>
          </a:bodyPr>
          <a:lstStyle/>
          <a:p>
            <a:r>
              <a:rPr lang="cs-CZ" b="1" dirty="0" smtClean="0"/>
              <a:t>Skelbimas</a:t>
            </a:r>
            <a:r>
              <a:rPr lang="cs-CZ" dirty="0" smtClean="0"/>
              <a:t> – viešai skelbiamas, apie ką nors informuojantis raštas. </a:t>
            </a:r>
          </a:p>
          <a:p>
            <a:r>
              <a:rPr lang="cs-CZ" dirty="0" smtClean="0"/>
              <a:t>Dažniausiai rašomi reklaminiai skelbimai, informuojantys apie būsimą renginį, pagamintą daiktą ir t. t. Skelbimų svarbi ypatybė ta, kad jie skiriami ne atskiram asmeniui, o visuomenei ar tam tikrai žmonių grupei.</a:t>
            </a:r>
          </a:p>
          <a:p>
            <a:r>
              <a:rPr lang="cs-CZ" dirty="0" smtClean="0"/>
              <a:t>Reklaminių skelbimų </a:t>
            </a:r>
            <a:r>
              <a:rPr lang="cs-CZ" dirty="0" smtClean="0">
                <a:solidFill>
                  <a:srgbClr val="660066"/>
                </a:solidFill>
              </a:rPr>
              <a:t>pagrindiniai žodžiai </a:t>
            </a:r>
            <a:r>
              <a:rPr lang="cs-CZ" dirty="0" smtClean="0"/>
              <a:t>yra </a:t>
            </a:r>
            <a:r>
              <a:rPr lang="cs-CZ" i="1" dirty="0" smtClean="0">
                <a:solidFill>
                  <a:srgbClr val="FFFF00"/>
                </a:solidFill>
              </a:rPr>
              <a:t>paryškinti, parašyti kitu šriftu, kita spa</a:t>
            </a:r>
            <a:r>
              <a:rPr lang="cs-CZ" dirty="0" smtClean="0">
                <a:solidFill>
                  <a:srgbClr val="FFFF00"/>
                </a:solidFill>
              </a:rPr>
              <a:t>lva.</a:t>
            </a:r>
            <a:endParaRPr lang="cs-CZ" dirty="0" smtClean="0"/>
          </a:p>
          <a:p>
            <a:r>
              <a:rPr lang="cs-CZ" dirty="0" smtClean="0"/>
              <a:t>Reklaminio skelbimo tikslas – sudominti skaitytoją, kad susipažinęs su reklama žmogus norėtų tą daiktą įsigyti, renginį aplankyti ir pan.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462</Words>
  <Application>Microsoft Macintosh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REKLAMINIS SKELBIMAS </vt:lpstr>
      <vt:lpstr>Skelbimo apibrėžimas</vt:lpstr>
      <vt:lpstr>Skelbimų rūšys:</vt:lpstr>
      <vt:lpstr>Skelbimo struktūra</vt:lpstr>
      <vt:lpstr>Skelbimų turinys</vt:lpstr>
      <vt:lpstr>Dar kartą apie antraštę...</vt:lpstr>
      <vt:lpstr>Skelbimų pavyzdžiai</vt:lpstr>
      <vt:lpstr>PowerPoint Presentation</vt:lpstr>
      <vt:lpstr>Apibendrinimas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REKLAMINIS SKELBIMAS </dc:title>
  <dc:creator>User</dc:creator>
  <cp:lastModifiedBy>artus</cp:lastModifiedBy>
  <cp:revision>4</cp:revision>
  <dcterms:created xsi:type="dcterms:W3CDTF">2012-09-28T15:30:24Z</dcterms:created>
  <dcterms:modified xsi:type="dcterms:W3CDTF">2014-04-29T15:06:42Z</dcterms:modified>
</cp:coreProperties>
</file>