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67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7" autoAdjust="0"/>
    <p:restoredTop sz="94660"/>
  </p:normalViewPr>
  <p:slideViewPr>
    <p:cSldViewPr>
      <p:cViewPr varScale="1">
        <p:scale>
          <a:sx n="38" d="100"/>
          <a:sy n="38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177429-5ACB-49A2-8FCF-3FAE66927E28}" type="datetimeFigureOut">
              <a:rPr lang="lt-LT" smtClean="0"/>
              <a:pPr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85E9329-268A-4B3F-8F32-C1A0388687E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6"/>
            <a:ext cx="6777318" cy="3041396"/>
          </a:xfrm>
        </p:spPr>
        <p:txBody>
          <a:bodyPr/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Perskaitytos knygos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2400" dirty="0" smtClean="0"/>
              <a:t>Augustinas, 7L1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3235569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548680"/>
            <a:ext cx="8640959" cy="60486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Motiejus Valan</a:t>
            </a:r>
            <a:r>
              <a:rPr lang="lt-LT" dirty="0" smtClean="0">
                <a:solidFill>
                  <a:schemeClr val="accent2"/>
                </a:solidFill>
              </a:rPr>
              <a:t>čius ,,Palangos Juzė‘‘</a:t>
            </a:r>
          </a:p>
          <a:p>
            <a:endParaRPr lang="lt-LT" dirty="0">
              <a:solidFill>
                <a:schemeClr val="accent2"/>
              </a:solidFill>
            </a:endParaRPr>
          </a:p>
          <a:p>
            <a:endParaRPr lang="lt-LT" dirty="0" smtClean="0">
              <a:solidFill>
                <a:schemeClr val="accent2"/>
              </a:solidFill>
            </a:endParaRPr>
          </a:p>
          <a:p>
            <a:endParaRPr lang="lt-LT" dirty="0">
              <a:solidFill>
                <a:schemeClr val="accent2"/>
              </a:solidFill>
            </a:endParaRPr>
          </a:p>
          <a:p>
            <a:endParaRPr lang="lt-LT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lt-LT" dirty="0">
                <a:solidFill>
                  <a:schemeClr val="accent2"/>
                </a:solidFill>
              </a:rPr>
              <a:t> </a:t>
            </a:r>
            <a:r>
              <a:rPr lang="lt-LT" dirty="0" smtClean="0">
                <a:solidFill>
                  <a:schemeClr val="accent2"/>
                </a:solidFill>
              </a:rPr>
              <a:t>Gotfrydas Augustas Biurgeris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accent2"/>
                </a:solidFill>
              </a:rPr>
              <a:t>    ,,Baronas Miunhauzenas“</a:t>
            </a:r>
          </a:p>
          <a:p>
            <a:pPr marL="0" indent="0">
              <a:buNone/>
            </a:pPr>
            <a:endParaRPr lang="lt-LT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lt-LT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lt-LT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lt-LT" dirty="0">
                <a:solidFill>
                  <a:schemeClr val="accent2"/>
                </a:solidFill>
              </a:rPr>
              <a:t>  Ursula </a:t>
            </a:r>
            <a:r>
              <a:rPr lang="lt-LT" dirty="0" smtClean="0">
                <a:solidFill>
                  <a:schemeClr val="accent2"/>
                </a:solidFill>
              </a:rPr>
              <a:t>Poznanski ,,Erebas“ </a:t>
            </a:r>
            <a:endParaRPr lang="lt-LT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lt-LT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lt-LT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lt-LT" dirty="0">
              <a:solidFill>
                <a:schemeClr val="accent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408" y="187183"/>
            <a:ext cx="1729251" cy="237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995" y="2627071"/>
            <a:ext cx="1642683" cy="213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497435"/>
            <a:ext cx="14382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0702583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dirty="0" smtClean="0"/>
              <a:t>Tai kūrinys apie kaimo </a:t>
            </a:r>
            <a:r>
              <a:rPr lang="lt-LT" sz="2800" dirty="0" err="1" smtClean="0"/>
              <a:t>siuveją</a:t>
            </a: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Juzę Viskantą, sugrįžusį iš </a:t>
            </a:r>
          </a:p>
          <a:p>
            <a:pPr marL="0" indent="0">
              <a:buNone/>
            </a:pPr>
            <a:r>
              <a:rPr lang="lt-LT" sz="2800" dirty="0" smtClean="0"/>
              <a:t>kelionės po Aukštaitiją ir </a:t>
            </a:r>
          </a:p>
          <a:p>
            <a:pPr marL="0" indent="0">
              <a:buNone/>
            </a:pPr>
            <a:r>
              <a:rPr lang="lt-LT" sz="2800" dirty="0" smtClean="0"/>
              <a:t>Žemaitiją į savo gimtinę. Juzė 13 </a:t>
            </a:r>
          </a:p>
          <a:p>
            <a:pPr marL="0" indent="0">
              <a:buNone/>
            </a:pPr>
            <a:r>
              <a:rPr lang="lt-LT" sz="2800" dirty="0" smtClean="0"/>
              <a:t> vakarų pasakoja apie savo</a:t>
            </a:r>
          </a:p>
          <a:p>
            <a:pPr marL="0" indent="0">
              <a:buNone/>
            </a:pPr>
            <a:r>
              <a:rPr lang="lt-LT" sz="2800" dirty="0" smtClean="0"/>
              <a:t> nuotykius , patirtus svetur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27555" y="404664"/>
            <a:ext cx="7756263" cy="1054250"/>
          </a:xfrm>
        </p:spPr>
        <p:txBody>
          <a:bodyPr/>
          <a:lstStyle/>
          <a:p>
            <a:r>
              <a:rPr lang="lt-LT" dirty="0" smtClean="0"/>
              <a:t>Motiejus Valančius</a:t>
            </a:r>
            <a:br>
              <a:rPr lang="lt-LT" dirty="0" smtClean="0"/>
            </a:br>
            <a:r>
              <a:rPr lang="lt-LT" dirty="0" smtClean="0"/>
              <a:t>,,Palangos Juzė“ 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15" y="908720"/>
            <a:ext cx="30305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4920296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Motiejus Valančius </a:t>
            </a:r>
            <a:r>
              <a:rPr lang="lt-LT" dirty="0" smtClean="0"/>
              <a:t>gimė 1801 </a:t>
            </a:r>
            <a:r>
              <a:rPr lang="lt-LT" dirty="0"/>
              <a:t>m. vasario 16 d. </a:t>
            </a:r>
            <a:r>
              <a:rPr lang="lt-LT" dirty="0" smtClean="0"/>
              <a:t>,mirė </a:t>
            </a:r>
            <a:r>
              <a:rPr lang="lt-LT" dirty="0"/>
              <a:t>1875 m. gegužės 17 d</a:t>
            </a:r>
            <a:r>
              <a:rPr lang="lt-LT" dirty="0" smtClean="0"/>
              <a:t>. </a:t>
            </a:r>
            <a:r>
              <a:rPr lang="lt-LT" dirty="0"/>
              <a:t>– Žemaičių </a:t>
            </a:r>
            <a:r>
              <a:rPr lang="lt-LT" dirty="0" err="1" smtClean="0"/>
              <a:t>vyskupas,švietėjas</a:t>
            </a:r>
            <a:r>
              <a:rPr lang="lt-LT" dirty="0"/>
              <a:t>, rašytojas, lietuvių literatūros prozos </a:t>
            </a:r>
            <a:r>
              <a:rPr lang="lt-LT" dirty="0" smtClean="0"/>
              <a:t>pradininkas</a:t>
            </a:r>
            <a:endParaRPr lang="lt-LT" dirty="0"/>
          </a:p>
          <a:p>
            <a:r>
              <a:rPr lang="lt-LT" dirty="0"/>
              <a:t>M. Valančius padėjo pagrindus aukštesnio meninio lygio lietuvių realistinei prozai, kuri paskutiniajame XIX a. dešimtmetyje užėmė pirmaujančią vietą lietuvių </a:t>
            </a:r>
            <a:r>
              <a:rPr lang="lt-LT" dirty="0" smtClean="0"/>
              <a:t>literatūroje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56263" cy="1054250"/>
          </a:xfrm>
        </p:spPr>
        <p:txBody>
          <a:bodyPr/>
          <a:lstStyle/>
          <a:p>
            <a:r>
              <a:rPr lang="lt-LT" dirty="0" smtClean="0"/>
              <a:t>Apie autorių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4072305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0688"/>
            <a:ext cx="5628846" cy="5792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4954384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1844824"/>
            <a:ext cx="7745505" cy="3877815"/>
          </a:xfrm>
        </p:spPr>
        <p:txBody>
          <a:bodyPr>
            <a:normAutofit/>
          </a:bodyPr>
          <a:lstStyle/>
          <a:p>
            <a:r>
              <a:rPr lang="lt-LT" sz="2800" dirty="0"/>
              <a:t>Knygoje </a:t>
            </a:r>
            <a:r>
              <a:rPr lang="lt-LT" sz="2800" dirty="0" smtClean="0"/>
              <a:t>pateikiama įdomi</a:t>
            </a:r>
          </a:p>
          <a:p>
            <a:pPr>
              <a:buNone/>
            </a:pPr>
            <a:r>
              <a:rPr lang="lt-LT" sz="2800" dirty="0" smtClean="0"/>
              <a:t> istorija apie  </a:t>
            </a:r>
            <a:r>
              <a:rPr lang="lt-LT" sz="2800" dirty="0" err="1" smtClean="0"/>
              <a:t>Miunhauzeną</a:t>
            </a:r>
            <a:r>
              <a:rPr lang="lt-LT" sz="2800" dirty="0" smtClean="0"/>
              <a:t>,</a:t>
            </a:r>
          </a:p>
          <a:p>
            <a:pPr>
              <a:buNone/>
            </a:pPr>
            <a:r>
              <a:rPr lang="lt-LT" sz="2800" dirty="0" smtClean="0"/>
              <a:t> </a:t>
            </a:r>
            <a:r>
              <a:rPr lang="lt-LT" sz="2800" dirty="0"/>
              <a:t>pagyrūną </a:t>
            </a:r>
            <a:r>
              <a:rPr lang="lt-LT" sz="2800" dirty="0" smtClean="0"/>
              <a:t>ir prasimanėlį,</a:t>
            </a:r>
          </a:p>
          <a:p>
            <a:pPr>
              <a:buNone/>
            </a:pPr>
            <a:r>
              <a:rPr lang="lt-LT" sz="2800" dirty="0" smtClean="0"/>
              <a:t> </a:t>
            </a:r>
            <a:r>
              <a:rPr lang="lt-LT" sz="2800" dirty="0"/>
              <a:t>pasakojantį apie </a:t>
            </a: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savo neįtikimus </a:t>
            </a:r>
            <a:r>
              <a:rPr lang="lt-LT" sz="2800" dirty="0"/>
              <a:t>nuotykius</a:t>
            </a:r>
            <a:r>
              <a:rPr lang="lt-LT" sz="2800" dirty="0" smtClean="0"/>
              <a:t>,</a:t>
            </a:r>
          </a:p>
          <a:p>
            <a:pPr marL="0" indent="0">
              <a:buNone/>
            </a:pPr>
            <a:r>
              <a:rPr lang="lt-LT" sz="2800" dirty="0" smtClean="0"/>
              <a:t>keliones ir žygdarbius</a:t>
            </a:r>
            <a:endParaRPr lang="lt-LT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14510"/>
            <a:ext cx="7756263" cy="1054250"/>
          </a:xfrm>
        </p:spPr>
        <p:txBody>
          <a:bodyPr/>
          <a:lstStyle/>
          <a:p>
            <a:r>
              <a:rPr lang="lt-LT" dirty="0"/>
              <a:t> </a:t>
            </a:r>
            <a:r>
              <a:rPr lang="lt-LT" sz="4400" dirty="0"/>
              <a:t>Gotfrydas Augustas </a:t>
            </a:r>
            <a:r>
              <a:rPr lang="lt-LT" sz="4400" dirty="0" smtClean="0"/>
              <a:t>Biurgeris</a:t>
            </a:r>
            <a:br>
              <a:rPr lang="lt-LT" sz="4400" dirty="0" smtClean="0"/>
            </a:br>
            <a:r>
              <a:rPr lang="lt-LT" sz="4400" dirty="0" smtClean="0"/>
              <a:t>,,Baronas Miunhauzenas“</a:t>
            </a:r>
            <a:endParaRPr lang="lt-LT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169" y="1484784"/>
            <a:ext cx="333358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520560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Gotfrydas Augustas Biurgeris </a:t>
            </a:r>
            <a:r>
              <a:rPr lang="lt-LT" dirty="0" smtClean="0"/>
              <a:t>gimė 1747m. ir mirė 1794m. </a:t>
            </a:r>
            <a:r>
              <a:rPr lang="lt-LT" dirty="0"/>
              <a:t>Tai audros ir veržimosi sąjūdžio rašytojas, 1786 metais išleidęs </a:t>
            </a:r>
            <a:r>
              <a:rPr lang="lt-LT" dirty="0" smtClean="0"/>
              <a:t>knygą </a:t>
            </a:r>
            <a:r>
              <a:rPr lang="lt-LT" dirty="0"/>
              <a:t>apie Miunhauzeną</a:t>
            </a:r>
            <a:r>
              <a:rPr lang="lt-LT" dirty="0" smtClean="0"/>
              <a:t>.</a:t>
            </a:r>
          </a:p>
          <a:p>
            <a:endParaRPr lang="lt-LT" dirty="0"/>
          </a:p>
          <a:p>
            <a:r>
              <a:rPr lang="lt-LT" dirty="0" smtClean="0"/>
              <a:t>Jis buvo labai žymus vokiečių rašytojas ir jo knygos buvo itin populiarios Vokietijoje.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Apie autorių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8039360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684" y="476672"/>
            <a:ext cx="4120852" cy="618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34783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Knyga yra apie jauną vaikiną</a:t>
            </a:r>
          </a:p>
          <a:p>
            <a:pPr marL="0" indent="0">
              <a:buNone/>
            </a:pPr>
            <a:r>
              <a:rPr lang="lt-LT" dirty="0" err="1" smtClean="0"/>
              <a:t>Niką</a:t>
            </a:r>
            <a:r>
              <a:rPr lang="lt-LT" dirty="0" smtClean="0"/>
              <a:t>, kuris </a:t>
            </a:r>
            <a:r>
              <a:rPr lang="lt-LT" dirty="0"/>
              <a:t>įsigyja </a:t>
            </a:r>
            <a:r>
              <a:rPr lang="lt-LT" dirty="0" smtClean="0"/>
              <a:t>piratinę</a:t>
            </a:r>
          </a:p>
          <a:p>
            <a:pPr marL="0" indent="0">
              <a:buNone/>
            </a:pPr>
            <a:r>
              <a:rPr lang="lt-LT" dirty="0" smtClean="0"/>
              <a:t>kompiuterinio </a:t>
            </a:r>
            <a:r>
              <a:rPr lang="lt-LT" dirty="0"/>
              <a:t>žaidimo „Erebas“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kopiją</a:t>
            </a:r>
            <a:r>
              <a:rPr lang="lt-LT" dirty="0"/>
              <a:t>. </a:t>
            </a:r>
            <a:r>
              <a:rPr lang="lt-LT" dirty="0" smtClean="0"/>
              <a:t>Šis žaidimas platinamas </a:t>
            </a:r>
          </a:p>
          <a:p>
            <a:pPr marL="0" indent="0">
              <a:buNone/>
            </a:pPr>
            <a:r>
              <a:rPr lang="lt-LT" dirty="0" smtClean="0"/>
              <a:t>slapta, norint pereiti iš vieno </a:t>
            </a:r>
          </a:p>
          <a:p>
            <a:pPr marL="0" indent="0">
              <a:buNone/>
            </a:pPr>
            <a:r>
              <a:rPr lang="lt-LT" dirty="0"/>
              <a:t>ž</a:t>
            </a:r>
            <a:r>
              <a:rPr lang="lt-LT" dirty="0" smtClean="0"/>
              <a:t>aidimo lygio į kitą ,reikia vykdyti </a:t>
            </a:r>
          </a:p>
          <a:p>
            <a:pPr marL="0" indent="0">
              <a:buNone/>
            </a:pPr>
            <a:r>
              <a:rPr lang="lt-LT" dirty="0"/>
              <a:t>u</a:t>
            </a:r>
            <a:r>
              <a:rPr lang="lt-LT" dirty="0" smtClean="0"/>
              <a:t>žduotis net ir realiame gyvenime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Ursula Poznanski ,,Erebas“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96750"/>
            <a:ext cx="3276798" cy="486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992373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Ursula Poznanski gimė </a:t>
            </a:r>
            <a:r>
              <a:rPr lang="en-US" dirty="0" smtClean="0"/>
              <a:t>1968 </a:t>
            </a:r>
            <a:r>
              <a:rPr lang="en-US" dirty="0" err="1" smtClean="0"/>
              <a:t>metais</a:t>
            </a:r>
            <a:r>
              <a:rPr lang="en-US" dirty="0" smtClean="0"/>
              <a:t> </a:t>
            </a:r>
            <a:r>
              <a:rPr lang="lt-LT" dirty="0" err="1" smtClean="0"/>
              <a:t>s</a:t>
            </a:r>
            <a:r>
              <a:rPr lang="en-US" dirty="0" err="1" smtClean="0"/>
              <a:t>palio</a:t>
            </a:r>
            <a:r>
              <a:rPr lang="en-US" dirty="0" smtClean="0"/>
              <a:t> 30 </a:t>
            </a:r>
            <a:r>
              <a:rPr lang="en-US" dirty="0" err="1" smtClean="0"/>
              <a:t>dien</a:t>
            </a:r>
            <a:r>
              <a:rPr lang="lt-LT" dirty="0" smtClean="0"/>
              <a:t>ą Vienoje, ji yra austrų rašytoja</a:t>
            </a:r>
          </a:p>
          <a:p>
            <a:endParaRPr lang="lt-LT" dirty="0"/>
          </a:p>
          <a:p>
            <a:r>
              <a:rPr lang="lt-LT" dirty="0" smtClean="0"/>
              <a:t>Baigusi </a:t>
            </a:r>
            <a:r>
              <a:rPr lang="lt-LT" dirty="0"/>
              <a:t>vidurinę mokyklą, ji pradėjo </a:t>
            </a:r>
            <a:r>
              <a:rPr lang="lt-LT" dirty="0" smtClean="0"/>
              <a:t>mokytis žurnalistikos</a:t>
            </a:r>
            <a:r>
              <a:rPr lang="lt-LT" dirty="0"/>
              <a:t>, </a:t>
            </a:r>
            <a:r>
              <a:rPr lang="lt-LT" dirty="0" smtClean="0"/>
              <a:t>teisės , išbandė </a:t>
            </a:r>
            <a:r>
              <a:rPr lang="lt-LT" dirty="0"/>
              <a:t>teatro </a:t>
            </a:r>
            <a:r>
              <a:rPr lang="lt-LT" dirty="0" smtClean="0"/>
              <a:t>studijas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Apie autorę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5158578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76672"/>
            <a:ext cx="3958348" cy="593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834381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827584" y="2636912"/>
            <a:ext cx="7734747" cy="1500187"/>
          </a:xfrm>
        </p:spPr>
        <p:txBody>
          <a:bodyPr>
            <a:normAutofit/>
          </a:bodyPr>
          <a:lstStyle/>
          <a:p>
            <a:r>
              <a:rPr lang="lt-LT" sz="5400" dirty="0" smtClean="0"/>
              <a:t>Ačiū už dėmesį</a:t>
            </a:r>
            <a:endParaRPr lang="lt-LT" sz="5400" dirty="0"/>
          </a:p>
        </p:txBody>
      </p:sp>
    </p:spTree>
    <p:extLst>
      <p:ext uri="{BB962C8B-B14F-4D97-AF65-F5344CB8AC3E}">
        <p14:creationId xmlns="" xmlns:p14="http://schemas.microsoft.com/office/powerpoint/2010/main" val="16387866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164</TotalTime>
  <Words>254</Words>
  <Application>Microsoft Office PowerPoint</Application>
  <PresentationFormat>Demonstracija ekrane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Hardcover</vt:lpstr>
      <vt:lpstr>       Perskaitytos knygos  Augustinas, 7L1</vt:lpstr>
      <vt:lpstr> </vt:lpstr>
      <vt:lpstr>Motiejus Valančius ,,Palangos Juzė“ </vt:lpstr>
      <vt:lpstr>Apie autorių</vt:lpstr>
      <vt:lpstr>Skaidrė 5</vt:lpstr>
      <vt:lpstr> Gotfrydas Augustas Biurgeris ,,Baronas Miunhauzenas“</vt:lpstr>
      <vt:lpstr>Apie autorių</vt:lpstr>
      <vt:lpstr>Skaidrė 8</vt:lpstr>
      <vt:lpstr>Ursula Poznanski ,,Erebas“ </vt:lpstr>
      <vt:lpstr>Apie autorę</vt:lpstr>
      <vt:lpstr>Skaidrė 11</vt:lpstr>
      <vt:lpstr>Skaidrė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Perskaitytos knygos</dc:title>
  <dc:creator>Vartotojas</dc:creator>
  <cp:lastModifiedBy>Vida</cp:lastModifiedBy>
  <cp:revision>21</cp:revision>
  <dcterms:created xsi:type="dcterms:W3CDTF">2014-03-17T16:18:04Z</dcterms:created>
  <dcterms:modified xsi:type="dcterms:W3CDTF">2014-04-13T17:41:26Z</dcterms:modified>
</cp:coreProperties>
</file>