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56" r:id="rId2"/>
    <p:sldId id="257" r:id="rId3"/>
    <p:sldId id="258" r:id="rId4"/>
    <p:sldId id="259" r:id="rId5"/>
    <p:sldId id="260" r:id="rId6"/>
    <p:sldId id="261" r:id="rId7"/>
    <p:sldId id="262" r:id="rId8"/>
    <p:sldId id="263" r:id="rId9"/>
    <p:sldId id="264" r:id="rId10"/>
  </p:sldIdLst>
  <p:sldSz cx="9144000" cy="6858000" type="screen4x3"/>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10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smtClean="0"/>
              <a:t>Click to edit Master title style</a:t>
            </a:r>
            <a:endParaRPr kumimoji="0" lang="en-US"/>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7" name="Date Placeholder 6"/>
          <p:cNvSpPr>
            <a:spLocks noGrp="1"/>
          </p:cNvSpPr>
          <p:nvPr>
            <p:ph type="dt" sz="half" idx="10"/>
          </p:nvPr>
        </p:nvSpPr>
        <p:spPr/>
        <p:txBody>
          <a:bodyPr/>
          <a:lstStyle>
            <a:extLst/>
          </a:lstStyle>
          <a:p>
            <a:fld id="{05538ED2-C688-4234-A3A6-5A2719B3F043}" type="datetimeFigureOut">
              <a:rPr lang="lt-LT" smtClean="0"/>
              <a:pPr/>
              <a:t>2014.04.22</a:t>
            </a:fld>
            <a:endParaRPr lang="lt-LT"/>
          </a:p>
        </p:txBody>
      </p:sp>
      <p:sp>
        <p:nvSpPr>
          <p:cNvPr id="20" name="Footer Placeholder 19"/>
          <p:cNvSpPr>
            <a:spLocks noGrp="1"/>
          </p:cNvSpPr>
          <p:nvPr>
            <p:ph type="ftr" sz="quarter" idx="11"/>
          </p:nvPr>
        </p:nvSpPr>
        <p:spPr/>
        <p:txBody>
          <a:bodyPr/>
          <a:lstStyle>
            <a:extLst/>
          </a:lstStyle>
          <a:p>
            <a:endParaRPr lang="lt-LT"/>
          </a:p>
        </p:txBody>
      </p:sp>
      <p:sp>
        <p:nvSpPr>
          <p:cNvPr id="10" name="Slide Number Placeholder 9"/>
          <p:cNvSpPr>
            <a:spLocks noGrp="1"/>
          </p:cNvSpPr>
          <p:nvPr>
            <p:ph type="sldNum" sz="quarter" idx="12"/>
          </p:nvPr>
        </p:nvSpPr>
        <p:spPr/>
        <p:txBody>
          <a:bodyPr/>
          <a:lstStyle>
            <a:extLst/>
          </a:lstStyle>
          <a:p>
            <a:fld id="{0DD8B8F8-02A4-439B-AACD-1FF0F511F95F}" type="slidenum">
              <a:rPr lang="lt-LT" smtClean="0"/>
              <a:pPr/>
              <a:t>‹#›</a:t>
            </a:fld>
            <a:endParaRPr lang="lt-LT"/>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05538ED2-C688-4234-A3A6-5A2719B3F043}" type="datetimeFigureOut">
              <a:rPr lang="lt-LT" smtClean="0"/>
              <a:pPr/>
              <a:t>2014.04.22</a:t>
            </a:fld>
            <a:endParaRPr lang="lt-LT"/>
          </a:p>
        </p:txBody>
      </p:sp>
      <p:sp>
        <p:nvSpPr>
          <p:cNvPr id="5" name="Footer Placeholder 4"/>
          <p:cNvSpPr>
            <a:spLocks noGrp="1"/>
          </p:cNvSpPr>
          <p:nvPr>
            <p:ph type="ftr" sz="quarter" idx="11"/>
          </p:nvPr>
        </p:nvSpPr>
        <p:spPr/>
        <p:txBody>
          <a:bodyPr/>
          <a:lstStyle>
            <a:extLst/>
          </a:lstStyle>
          <a:p>
            <a:endParaRPr lang="lt-LT"/>
          </a:p>
        </p:txBody>
      </p:sp>
      <p:sp>
        <p:nvSpPr>
          <p:cNvPr id="6" name="Slide Number Placeholder 5"/>
          <p:cNvSpPr>
            <a:spLocks noGrp="1"/>
          </p:cNvSpPr>
          <p:nvPr>
            <p:ph type="sldNum" sz="quarter" idx="12"/>
          </p:nvPr>
        </p:nvSpPr>
        <p:spPr/>
        <p:txBody>
          <a:bodyPr/>
          <a:lstStyle>
            <a:extLst/>
          </a:lstStyle>
          <a:p>
            <a:fld id="{0DD8B8F8-02A4-439B-AACD-1FF0F511F95F}" type="slidenum">
              <a:rPr lang="lt-LT" smtClean="0"/>
              <a:pPr/>
              <a:t>‹#›</a:t>
            </a:fld>
            <a:endParaRPr lang="lt-L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05538ED2-C688-4234-A3A6-5A2719B3F043}" type="datetimeFigureOut">
              <a:rPr lang="lt-LT" smtClean="0"/>
              <a:pPr/>
              <a:t>2014.04.22</a:t>
            </a:fld>
            <a:endParaRPr lang="lt-LT"/>
          </a:p>
        </p:txBody>
      </p:sp>
      <p:sp>
        <p:nvSpPr>
          <p:cNvPr id="5" name="Footer Placeholder 4"/>
          <p:cNvSpPr>
            <a:spLocks noGrp="1"/>
          </p:cNvSpPr>
          <p:nvPr>
            <p:ph type="ftr" sz="quarter" idx="11"/>
          </p:nvPr>
        </p:nvSpPr>
        <p:spPr/>
        <p:txBody>
          <a:bodyPr/>
          <a:lstStyle>
            <a:extLst/>
          </a:lstStyle>
          <a:p>
            <a:endParaRPr lang="lt-LT"/>
          </a:p>
        </p:txBody>
      </p:sp>
      <p:sp>
        <p:nvSpPr>
          <p:cNvPr id="6" name="Slide Number Placeholder 5"/>
          <p:cNvSpPr>
            <a:spLocks noGrp="1"/>
          </p:cNvSpPr>
          <p:nvPr>
            <p:ph type="sldNum" sz="quarter" idx="12"/>
          </p:nvPr>
        </p:nvSpPr>
        <p:spPr/>
        <p:txBody>
          <a:bodyPr/>
          <a:lstStyle>
            <a:extLst/>
          </a:lstStyle>
          <a:p>
            <a:fld id="{0DD8B8F8-02A4-439B-AACD-1FF0F511F95F}" type="slidenum">
              <a:rPr lang="lt-LT" smtClean="0"/>
              <a:pPr/>
              <a:t>‹#›</a:t>
            </a:fld>
            <a:endParaRPr lang="lt-LT"/>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05538ED2-C688-4234-A3A6-5A2719B3F043}" type="datetimeFigureOut">
              <a:rPr lang="lt-LT" smtClean="0"/>
              <a:pPr/>
              <a:t>2014.04.22</a:t>
            </a:fld>
            <a:endParaRPr lang="lt-LT"/>
          </a:p>
        </p:txBody>
      </p:sp>
      <p:sp>
        <p:nvSpPr>
          <p:cNvPr id="6" name="Footer Placeholder 5"/>
          <p:cNvSpPr>
            <a:spLocks noGrp="1"/>
          </p:cNvSpPr>
          <p:nvPr>
            <p:ph type="ftr" sz="quarter" idx="11"/>
          </p:nvPr>
        </p:nvSpPr>
        <p:spPr/>
        <p:txBody>
          <a:bodyPr/>
          <a:lstStyle>
            <a:extLst/>
          </a:lstStyle>
          <a:p>
            <a:endParaRPr lang="lt-LT"/>
          </a:p>
        </p:txBody>
      </p:sp>
      <p:sp>
        <p:nvSpPr>
          <p:cNvPr id="7" name="Slide Number Placeholder 6"/>
          <p:cNvSpPr>
            <a:spLocks noGrp="1"/>
          </p:cNvSpPr>
          <p:nvPr>
            <p:ph type="sldNum" sz="quarter" idx="12"/>
          </p:nvPr>
        </p:nvSpPr>
        <p:spPr/>
        <p:txBody>
          <a:bodyPr/>
          <a:lstStyle>
            <a:extLst/>
          </a:lstStyle>
          <a:p>
            <a:fld id="{0DD8B8F8-02A4-439B-AACD-1FF0F511F95F}" type="slidenum">
              <a:rPr lang="lt-LT" smtClean="0"/>
              <a:pPr/>
              <a:t>‹#›</a:t>
            </a:fld>
            <a:endParaRPr lang="lt-L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05538ED2-C688-4234-A3A6-5A2719B3F043}" type="datetimeFigureOut">
              <a:rPr lang="lt-LT" smtClean="0"/>
              <a:pPr/>
              <a:t>2014.04.22</a:t>
            </a:fld>
            <a:endParaRPr lang="lt-LT"/>
          </a:p>
        </p:txBody>
      </p:sp>
      <p:sp>
        <p:nvSpPr>
          <p:cNvPr id="8" name="Footer Placeholder 7"/>
          <p:cNvSpPr>
            <a:spLocks noGrp="1"/>
          </p:cNvSpPr>
          <p:nvPr>
            <p:ph type="ftr" sz="quarter" idx="11"/>
          </p:nvPr>
        </p:nvSpPr>
        <p:spPr/>
        <p:txBody>
          <a:bodyPr/>
          <a:lstStyle>
            <a:extLst/>
          </a:lstStyle>
          <a:p>
            <a:endParaRPr lang="lt-LT"/>
          </a:p>
        </p:txBody>
      </p:sp>
      <p:sp>
        <p:nvSpPr>
          <p:cNvPr id="9" name="Slide Number Placeholder 8"/>
          <p:cNvSpPr>
            <a:spLocks noGrp="1"/>
          </p:cNvSpPr>
          <p:nvPr>
            <p:ph type="sldNum" sz="quarter" idx="12"/>
          </p:nvPr>
        </p:nvSpPr>
        <p:spPr/>
        <p:txBody>
          <a:bodyPr/>
          <a:lstStyle>
            <a:extLst/>
          </a:lstStyle>
          <a:p>
            <a:fld id="{0DD8B8F8-02A4-439B-AACD-1FF0F511F95F}" type="slidenum">
              <a:rPr lang="lt-LT" smtClean="0"/>
              <a:pPr/>
              <a:t>‹#›</a:t>
            </a:fld>
            <a:endParaRPr lang="lt-L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05538ED2-C688-4234-A3A6-5A2719B3F043}" type="datetimeFigureOut">
              <a:rPr lang="lt-LT" smtClean="0"/>
              <a:pPr/>
              <a:t>2014.04.22</a:t>
            </a:fld>
            <a:endParaRPr lang="lt-LT"/>
          </a:p>
        </p:txBody>
      </p:sp>
      <p:sp>
        <p:nvSpPr>
          <p:cNvPr id="4" name="Footer Placeholder 3"/>
          <p:cNvSpPr>
            <a:spLocks noGrp="1"/>
          </p:cNvSpPr>
          <p:nvPr>
            <p:ph type="ftr" sz="quarter" idx="11"/>
          </p:nvPr>
        </p:nvSpPr>
        <p:spPr/>
        <p:txBody>
          <a:bodyPr/>
          <a:lstStyle>
            <a:extLst/>
          </a:lstStyle>
          <a:p>
            <a:endParaRPr lang="lt-LT"/>
          </a:p>
        </p:txBody>
      </p:sp>
      <p:sp>
        <p:nvSpPr>
          <p:cNvPr id="5" name="Slide Number Placeholder 4"/>
          <p:cNvSpPr>
            <a:spLocks noGrp="1"/>
          </p:cNvSpPr>
          <p:nvPr>
            <p:ph type="sldNum" sz="quarter" idx="12"/>
          </p:nvPr>
        </p:nvSpPr>
        <p:spPr/>
        <p:txBody>
          <a:bodyPr/>
          <a:lstStyle>
            <a:extLst/>
          </a:lstStyle>
          <a:p>
            <a:fld id="{0DD8B8F8-02A4-439B-AACD-1FF0F511F95F}" type="slidenum">
              <a:rPr lang="lt-LT" smtClean="0"/>
              <a:pPr/>
              <a:t>‹#›</a:t>
            </a:fld>
            <a:endParaRPr lang="lt-L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fld id="{05538ED2-C688-4234-A3A6-5A2719B3F043}" type="datetimeFigureOut">
              <a:rPr lang="lt-LT" smtClean="0"/>
              <a:pPr/>
              <a:t>2014.04.22</a:t>
            </a:fld>
            <a:endParaRPr lang="lt-LT"/>
          </a:p>
        </p:txBody>
      </p:sp>
      <p:sp>
        <p:nvSpPr>
          <p:cNvPr id="3" name="Footer Placeholder 2"/>
          <p:cNvSpPr>
            <a:spLocks noGrp="1"/>
          </p:cNvSpPr>
          <p:nvPr>
            <p:ph type="ftr" sz="quarter" idx="11"/>
          </p:nvPr>
        </p:nvSpPr>
        <p:spPr/>
        <p:txBody>
          <a:bodyPr/>
          <a:lstStyle>
            <a:extLst/>
          </a:lstStyle>
          <a:p>
            <a:endParaRPr lang="lt-LT"/>
          </a:p>
        </p:txBody>
      </p:sp>
      <p:sp>
        <p:nvSpPr>
          <p:cNvPr id="4" name="Slide Number Placeholder 3"/>
          <p:cNvSpPr>
            <a:spLocks noGrp="1"/>
          </p:cNvSpPr>
          <p:nvPr>
            <p:ph type="sldNum" sz="quarter" idx="12"/>
          </p:nvPr>
        </p:nvSpPr>
        <p:spPr/>
        <p:txBody>
          <a:bodyPr/>
          <a:lstStyle>
            <a:extLst/>
          </a:lstStyle>
          <a:p>
            <a:fld id="{0DD8B8F8-02A4-439B-AACD-1FF0F511F95F}" type="slidenum">
              <a:rPr lang="lt-LT" smtClean="0"/>
              <a:pPr/>
              <a:t>‹#›</a:t>
            </a:fld>
            <a:endParaRPr lang="lt-LT"/>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05538ED2-C688-4234-A3A6-5A2719B3F043}" type="datetimeFigureOut">
              <a:rPr lang="lt-LT" smtClean="0"/>
              <a:pPr/>
              <a:t>2014.04.22</a:t>
            </a:fld>
            <a:endParaRPr lang="lt-LT"/>
          </a:p>
        </p:txBody>
      </p:sp>
      <p:sp>
        <p:nvSpPr>
          <p:cNvPr id="6" name="Footer Placeholder 5"/>
          <p:cNvSpPr>
            <a:spLocks noGrp="1"/>
          </p:cNvSpPr>
          <p:nvPr>
            <p:ph type="ftr" sz="quarter" idx="11"/>
          </p:nvPr>
        </p:nvSpPr>
        <p:spPr/>
        <p:txBody>
          <a:bodyPr/>
          <a:lstStyle>
            <a:extLst/>
          </a:lstStyle>
          <a:p>
            <a:endParaRPr lang="lt-LT"/>
          </a:p>
        </p:txBody>
      </p:sp>
      <p:sp>
        <p:nvSpPr>
          <p:cNvPr id="7" name="Slide Number Placeholder 6"/>
          <p:cNvSpPr>
            <a:spLocks noGrp="1"/>
          </p:cNvSpPr>
          <p:nvPr>
            <p:ph type="sldNum" sz="quarter" idx="12"/>
          </p:nvPr>
        </p:nvSpPr>
        <p:spPr/>
        <p:txBody>
          <a:bodyPr/>
          <a:lstStyle>
            <a:extLst/>
          </a:lstStyle>
          <a:p>
            <a:fld id="{0DD8B8F8-02A4-439B-AACD-1FF0F511F95F}" type="slidenum">
              <a:rPr lang="lt-LT" smtClean="0"/>
              <a:pPr/>
              <a:t>‹#›</a:t>
            </a:fld>
            <a:endParaRPr lang="lt-L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extLst/>
          </a:lstStyle>
          <a:p>
            <a:fld id="{05538ED2-C688-4234-A3A6-5A2719B3F043}" type="datetimeFigureOut">
              <a:rPr lang="lt-LT" smtClean="0"/>
              <a:pPr/>
              <a:t>2014.04.22</a:t>
            </a:fld>
            <a:endParaRPr lang="lt-LT"/>
          </a:p>
        </p:txBody>
      </p:sp>
      <p:sp>
        <p:nvSpPr>
          <p:cNvPr id="6" name="Footer Placeholder 5"/>
          <p:cNvSpPr>
            <a:spLocks noGrp="1"/>
          </p:cNvSpPr>
          <p:nvPr>
            <p:ph type="ftr" sz="quarter" idx="11"/>
          </p:nvPr>
        </p:nvSpPr>
        <p:spPr/>
        <p:txBody>
          <a:bodyPr/>
          <a:lstStyle>
            <a:extLst/>
          </a:lstStyle>
          <a:p>
            <a:endParaRPr lang="lt-LT"/>
          </a:p>
        </p:txBody>
      </p:sp>
      <p:sp>
        <p:nvSpPr>
          <p:cNvPr id="7" name="Slide Number Placeholder 6"/>
          <p:cNvSpPr>
            <a:spLocks noGrp="1"/>
          </p:cNvSpPr>
          <p:nvPr>
            <p:ph type="sldNum" sz="quarter" idx="12"/>
          </p:nvPr>
        </p:nvSpPr>
        <p:spPr/>
        <p:txBody>
          <a:bodyPr/>
          <a:lstStyle>
            <a:extLst/>
          </a:lstStyle>
          <a:p>
            <a:fld id="{0DD8B8F8-02A4-439B-AACD-1FF0F511F95F}" type="slidenum">
              <a:rPr lang="lt-LT" smtClean="0"/>
              <a:pPr/>
              <a:t>‹#›</a:t>
            </a:fld>
            <a:endParaRPr lang="lt-LT"/>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smtClean="0"/>
              <a:t>Click icon to add picture</a:t>
            </a:r>
            <a:endParaRPr kumimoji="0" lang="en-US" dirty="0"/>
          </a:p>
        </p:txBody>
      </p:sp>
      <p:sp>
        <p:nvSpPr>
          <p:cNvPr id="9" name="Flowchart: 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Flowchart: 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05538ED2-C688-4234-A3A6-5A2719B3F043}" type="datetimeFigureOut">
              <a:rPr lang="lt-LT" smtClean="0"/>
              <a:pPr/>
              <a:t>2014.04.22</a:t>
            </a:fld>
            <a:endParaRPr lang="lt-LT"/>
          </a:p>
        </p:txBody>
      </p:sp>
      <p:sp>
        <p:nvSpPr>
          <p:cNvPr id="5" name="Footer Placeholder 4"/>
          <p:cNvSpPr>
            <a:spLocks noGrp="1"/>
          </p:cNvSpPr>
          <p:nvPr>
            <p:ph type="ftr" sz="quarter" idx="11"/>
          </p:nvPr>
        </p:nvSpPr>
        <p:spPr/>
        <p:txBody>
          <a:bodyPr/>
          <a:lstStyle>
            <a:extLst/>
          </a:lstStyle>
          <a:p>
            <a:endParaRPr lang="lt-LT"/>
          </a:p>
        </p:txBody>
      </p:sp>
      <p:sp>
        <p:nvSpPr>
          <p:cNvPr id="6" name="Slide Number Placeholder 5"/>
          <p:cNvSpPr>
            <a:spLocks noGrp="1"/>
          </p:cNvSpPr>
          <p:nvPr>
            <p:ph type="sldNum" sz="quarter" idx="12"/>
          </p:nvPr>
        </p:nvSpPr>
        <p:spPr/>
        <p:txBody>
          <a:bodyPr/>
          <a:lstStyle>
            <a:extLst/>
          </a:lstStyle>
          <a:p>
            <a:fld id="{0DD8B8F8-02A4-439B-AACD-1FF0F511F95F}" type="slidenum">
              <a:rPr lang="lt-LT" smtClean="0"/>
              <a:pPr/>
              <a:t>‹#›</a:t>
            </a:fld>
            <a:endParaRPr lang="lt-L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1143000" y="274640"/>
            <a:ext cx="55626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05538ED2-C688-4234-A3A6-5A2719B3F043}" type="datetimeFigureOut">
              <a:rPr lang="lt-LT" smtClean="0"/>
              <a:pPr/>
              <a:t>2014.04.22</a:t>
            </a:fld>
            <a:endParaRPr lang="lt-LT"/>
          </a:p>
        </p:txBody>
      </p:sp>
      <p:sp>
        <p:nvSpPr>
          <p:cNvPr id="5" name="Footer Placeholder 4"/>
          <p:cNvSpPr>
            <a:spLocks noGrp="1"/>
          </p:cNvSpPr>
          <p:nvPr>
            <p:ph type="ftr" sz="quarter" idx="11"/>
          </p:nvPr>
        </p:nvSpPr>
        <p:spPr/>
        <p:txBody>
          <a:bodyPr/>
          <a:lstStyle>
            <a:extLst/>
          </a:lstStyle>
          <a:p>
            <a:endParaRPr lang="lt-LT"/>
          </a:p>
        </p:txBody>
      </p:sp>
      <p:sp>
        <p:nvSpPr>
          <p:cNvPr id="6" name="Slide Number Placeholder 5"/>
          <p:cNvSpPr>
            <a:spLocks noGrp="1"/>
          </p:cNvSpPr>
          <p:nvPr>
            <p:ph type="sldNum" sz="quarter" idx="12"/>
          </p:nvPr>
        </p:nvSpPr>
        <p:spPr/>
        <p:txBody>
          <a:bodyPr/>
          <a:lstStyle>
            <a:extLst/>
          </a:lstStyle>
          <a:p>
            <a:fld id="{0DD8B8F8-02A4-439B-AACD-1FF0F511F95F}" type="slidenum">
              <a:rPr lang="lt-LT" smtClean="0"/>
              <a:pPr/>
              <a:t>‹#›</a:t>
            </a:fld>
            <a:endParaRPr lang="lt-L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extLst/>
          </a:lstStyle>
          <a:p>
            <a:r>
              <a:rPr kumimoji="0" lang="en-US" smtClean="0"/>
              <a:t>Click to edit Master title style</a:t>
            </a:r>
            <a:endParaRPr kumimoji="0" lang="en-US"/>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05538ED2-C688-4234-A3A6-5A2719B3F043}" type="datetimeFigureOut">
              <a:rPr lang="lt-LT" smtClean="0"/>
              <a:pPr/>
              <a:t>2014.04.22</a:t>
            </a:fld>
            <a:endParaRPr lang="lt-LT"/>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lt-LT"/>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0DD8B8F8-02A4-439B-AACD-1FF0F511F95F}" type="slidenum">
              <a:rPr lang="lt-LT" smtClean="0"/>
              <a:pPr/>
              <a:t>‹#›</a:t>
            </a:fld>
            <a:endParaRPr lang="lt-LT"/>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Juozas Tysliava.jpg"/>
          <p:cNvPicPr>
            <a:picLocks noChangeAspect="1" noChangeArrowheads="1"/>
          </p:cNvPicPr>
          <p:nvPr/>
        </p:nvPicPr>
        <p:blipFill>
          <a:blip r:embed="rId2" cstate="print"/>
          <a:srcRect/>
          <a:stretch>
            <a:fillRect/>
          </a:stretch>
        </p:blipFill>
        <p:spPr bwMode="auto">
          <a:xfrm>
            <a:off x="3707904" y="2996952"/>
            <a:ext cx="2017102" cy="2879974"/>
          </a:xfrm>
          <a:prstGeom prst="rect">
            <a:avLst/>
          </a:prstGeom>
          <a:noFill/>
        </p:spPr>
      </p:pic>
      <p:pic>
        <p:nvPicPr>
          <p:cNvPr id="13356" name="Picture 44" descr="http://www.tekstai.lt/buvo/tekstai/juozaszz/foto.jpg"/>
          <p:cNvPicPr>
            <a:picLocks noChangeAspect="1" noChangeArrowheads="1"/>
          </p:cNvPicPr>
          <p:nvPr/>
        </p:nvPicPr>
        <p:blipFill>
          <a:blip r:embed="rId3" cstate="print"/>
          <a:srcRect/>
          <a:stretch>
            <a:fillRect/>
          </a:stretch>
        </p:blipFill>
        <p:spPr bwMode="auto">
          <a:xfrm rot="939743">
            <a:off x="6436570" y="169693"/>
            <a:ext cx="1731954" cy="2601998"/>
          </a:xfrm>
          <a:prstGeom prst="rect">
            <a:avLst/>
          </a:prstGeom>
          <a:noFill/>
        </p:spPr>
      </p:pic>
      <p:pic>
        <p:nvPicPr>
          <p:cNvPr id="13322" name="Picture 10" descr="http://upload.wikimedia.org/wikipedia/commons/8/8e/Kazys_Binkis.jpg"/>
          <p:cNvPicPr>
            <a:picLocks noChangeAspect="1" noChangeArrowheads="1"/>
          </p:cNvPicPr>
          <p:nvPr/>
        </p:nvPicPr>
        <p:blipFill>
          <a:blip r:embed="rId4" cstate="print"/>
          <a:srcRect/>
          <a:stretch>
            <a:fillRect/>
          </a:stretch>
        </p:blipFill>
        <p:spPr bwMode="auto">
          <a:xfrm rot="20779080">
            <a:off x="1115139" y="170872"/>
            <a:ext cx="1761856" cy="2642784"/>
          </a:xfrm>
          <a:prstGeom prst="rect">
            <a:avLst/>
          </a:prstGeom>
          <a:noFill/>
        </p:spPr>
      </p:pic>
      <p:sp>
        <p:nvSpPr>
          <p:cNvPr id="3" name="Subtitle 2"/>
          <p:cNvSpPr>
            <a:spLocks noGrp="1"/>
          </p:cNvSpPr>
          <p:nvPr>
            <p:ph type="subTitle" idx="1"/>
          </p:nvPr>
        </p:nvSpPr>
        <p:spPr>
          <a:xfrm>
            <a:off x="1979712" y="6252288"/>
            <a:ext cx="6955864" cy="605712"/>
          </a:xfrm>
        </p:spPr>
        <p:txBody>
          <a:bodyPr>
            <a:normAutofit/>
          </a:bodyPr>
          <a:lstStyle/>
          <a:p>
            <a:r>
              <a:rPr lang="lt-LT" dirty="0" smtClean="0">
                <a:latin typeface="Batang" pitchFamily="18" charset="-127"/>
                <a:ea typeface="Batang" pitchFamily="18" charset="-127"/>
              </a:rPr>
              <a:t>Parengė: Giedrė Bagūnaitė </a:t>
            </a:r>
            <a:r>
              <a:rPr lang="en-US" dirty="0" smtClean="0">
                <a:latin typeface="Batang" pitchFamily="18" charset="-127"/>
                <a:ea typeface="Batang" pitchFamily="18" charset="-127"/>
              </a:rPr>
              <a:t>11</a:t>
            </a:r>
            <a:r>
              <a:rPr lang="lt-LT" dirty="0" smtClean="0">
                <a:latin typeface="Batang" pitchFamily="18" charset="-127"/>
                <a:ea typeface="Batang" pitchFamily="18" charset="-127"/>
              </a:rPr>
              <a:t> klasė</a:t>
            </a:r>
            <a:endParaRPr lang="lt-LT" dirty="0">
              <a:latin typeface="Batang" pitchFamily="18" charset="-127"/>
              <a:ea typeface="Batang" pitchFamily="18" charset="-127"/>
            </a:endParaRPr>
          </a:p>
        </p:txBody>
      </p:sp>
      <p:sp>
        <p:nvSpPr>
          <p:cNvPr id="4" name="Rectangle 3"/>
          <p:cNvSpPr/>
          <p:nvPr/>
        </p:nvSpPr>
        <p:spPr>
          <a:xfrm>
            <a:off x="1547664" y="2204864"/>
            <a:ext cx="7200800" cy="923330"/>
          </a:xfrm>
          <a:prstGeom prst="rect">
            <a:avLst/>
          </a:prstGeom>
          <a:noFill/>
        </p:spPr>
        <p:txBody>
          <a:bodyPr wrap="square" lIns="91440" tIns="45720" rIns="91440" bIns="45720">
            <a:spAutoFit/>
          </a:bodyPr>
          <a:lstStyle/>
          <a:p>
            <a:pPr algn="ctr"/>
            <a:r>
              <a:rPr lang="lt-LT" sz="54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Batang" pitchFamily="18" charset="-127"/>
                <a:ea typeface="Batang" pitchFamily="18" charset="-127"/>
              </a:rPr>
              <a:t>Keturvėjininkai</a:t>
            </a:r>
            <a:endParaRPr lang="lt-LT" sz="5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pic>
        <p:nvPicPr>
          <p:cNvPr id="13354" name="Picture 42" descr="http://upload.wikimedia.org/wikipedia/lt/thumb/a/a6/Petras_Tarulis.jpg/250px-Petras_Tarulis.jpg"/>
          <p:cNvPicPr>
            <a:picLocks noChangeAspect="1" noChangeArrowheads="1"/>
          </p:cNvPicPr>
          <p:nvPr/>
        </p:nvPicPr>
        <p:blipFill>
          <a:blip r:embed="rId5" cstate="print"/>
          <a:srcRect/>
          <a:stretch>
            <a:fillRect/>
          </a:stretch>
        </p:blipFill>
        <p:spPr bwMode="auto">
          <a:xfrm>
            <a:off x="3635896" y="0"/>
            <a:ext cx="1712161" cy="2465513"/>
          </a:xfrm>
          <a:prstGeom prst="rect">
            <a:avLst/>
          </a:prstGeom>
          <a:noFill/>
        </p:spPr>
      </p:pic>
      <p:pic>
        <p:nvPicPr>
          <p:cNvPr id="13358" name="Picture 46" descr="http://upload.wikimedia.org/wikipedia/lt/d/d2/Salys_Semerys.jpg"/>
          <p:cNvPicPr>
            <a:picLocks noChangeAspect="1" noChangeArrowheads="1"/>
          </p:cNvPicPr>
          <p:nvPr/>
        </p:nvPicPr>
        <p:blipFill>
          <a:blip r:embed="rId6" cstate="print"/>
          <a:srcRect/>
          <a:stretch>
            <a:fillRect/>
          </a:stretch>
        </p:blipFill>
        <p:spPr bwMode="auto">
          <a:xfrm rot="20765322">
            <a:off x="1115616" y="3212976"/>
            <a:ext cx="1937487" cy="3095253"/>
          </a:xfrm>
          <a:prstGeom prst="rect">
            <a:avLst/>
          </a:prstGeom>
          <a:noFill/>
        </p:spPr>
      </p:pic>
      <p:pic>
        <p:nvPicPr>
          <p:cNvPr id="1030" name="Picture 6" descr="http://mokslasplius.lt/mokslo-lietuva/2006-2011/files/images/tilvytis.jpg"/>
          <p:cNvPicPr>
            <a:picLocks noChangeAspect="1" noChangeArrowheads="1"/>
          </p:cNvPicPr>
          <p:nvPr/>
        </p:nvPicPr>
        <p:blipFill>
          <a:blip r:embed="rId7" cstate="print"/>
          <a:srcRect/>
          <a:stretch>
            <a:fillRect/>
          </a:stretch>
        </p:blipFill>
        <p:spPr bwMode="auto">
          <a:xfrm rot="1092987">
            <a:off x="6509132" y="3305696"/>
            <a:ext cx="1940905" cy="2927443"/>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03648" y="1556792"/>
            <a:ext cx="7498080" cy="3384376"/>
          </a:xfrm>
        </p:spPr>
        <p:txBody>
          <a:bodyPr>
            <a:normAutofit fontScale="92500"/>
          </a:bodyPr>
          <a:lstStyle/>
          <a:p>
            <a:pPr>
              <a:buNone/>
            </a:pPr>
            <a:r>
              <a:rPr lang="en-US" dirty="0" smtClean="0"/>
              <a:t>		</a:t>
            </a:r>
            <a:r>
              <a:rPr lang="en-US" dirty="0" err="1" smtClean="0">
                <a:latin typeface="Arial Narrow" pitchFamily="34" charset="0"/>
              </a:rPr>
              <a:t>Apie</a:t>
            </a:r>
            <a:r>
              <a:rPr lang="en-US" dirty="0" smtClean="0">
                <a:latin typeface="Arial Narrow" pitchFamily="34" charset="0"/>
              </a:rPr>
              <a:t> 1920 m. </a:t>
            </a:r>
            <a:r>
              <a:rPr lang="en-US" dirty="0" err="1" smtClean="0">
                <a:latin typeface="Arial Narrow" pitchFamily="34" charset="0"/>
              </a:rPr>
              <a:t>Kaune</a:t>
            </a:r>
            <a:r>
              <a:rPr lang="en-US" dirty="0" smtClean="0">
                <a:latin typeface="Arial Narrow" pitchFamily="34" charset="0"/>
              </a:rPr>
              <a:t>, </a:t>
            </a:r>
            <a:r>
              <a:rPr lang="lt-LT" dirty="0" smtClean="0">
                <a:latin typeface="Arial Narrow" pitchFamily="34" charset="0"/>
              </a:rPr>
              <a:t>dažniausiai pirmadienio vakarais rinkdavosi nedidelė jaunų žmonių grupė ir skaitydavo savo kūrybą, dalydavosi skaitomomis knygomis, jas analizuodavo ir kritikuodavo. Jaunuoliai vadino save “broliais”, o sambūrius “paldieninkais”, tačiau literatūros istorijoje jie liko žinomi kaip keturvėjininkai.</a:t>
            </a:r>
            <a:endParaRPr lang="lt-LT" dirty="0">
              <a:latin typeface="Arial Narrow"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t-LT" dirty="0" smtClean="0"/>
              <a:t>Žymiausi keturvėjininkai</a:t>
            </a:r>
            <a:endParaRPr lang="lt-LT" dirty="0"/>
          </a:p>
        </p:txBody>
      </p:sp>
      <p:sp>
        <p:nvSpPr>
          <p:cNvPr id="3" name="Content Placeholder 2"/>
          <p:cNvSpPr>
            <a:spLocks noGrp="1"/>
          </p:cNvSpPr>
          <p:nvPr>
            <p:ph idx="1"/>
          </p:nvPr>
        </p:nvSpPr>
        <p:spPr/>
        <p:txBody>
          <a:bodyPr>
            <a:normAutofit fontScale="85000" lnSpcReduction="20000"/>
          </a:bodyPr>
          <a:lstStyle/>
          <a:p>
            <a:r>
              <a:rPr lang="lt-LT" i="1" u="sng" dirty="0" smtClean="0">
                <a:latin typeface="Arial Narrow" pitchFamily="34" charset="0"/>
              </a:rPr>
              <a:t>Kazys Binkis</a:t>
            </a:r>
            <a:r>
              <a:rPr lang="lt-LT" i="1" u="sng" dirty="0" smtClean="0">
                <a:latin typeface="Arial Narrow" pitchFamily="34" charset="0"/>
              </a:rPr>
              <a:t> </a:t>
            </a:r>
            <a:r>
              <a:rPr lang="lt-LT" dirty="0" smtClean="0">
                <a:latin typeface="Arial Narrow" pitchFamily="34" charset="0"/>
              </a:rPr>
              <a:t>(1893 m. lapkričio 16 d</a:t>
            </a:r>
            <a:r>
              <a:rPr lang="lt-LT" dirty="0" smtClean="0">
                <a:latin typeface="Arial Narrow" pitchFamily="34" charset="0"/>
              </a:rPr>
              <a:t>. – </a:t>
            </a:r>
            <a:r>
              <a:rPr lang="lt-LT" dirty="0" smtClean="0">
                <a:latin typeface="Arial Narrow" pitchFamily="34" charset="0"/>
              </a:rPr>
              <a:t>1942 m. balandžio 27 d</a:t>
            </a:r>
            <a:r>
              <a:rPr lang="lt-LT" dirty="0" smtClean="0">
                <a:latin typeface="Arial Narrow" pitchFamily="34" charset="0"/>
              </a:rPr>
              <a:t>.)</a:t>
            </a:r>
            <a:r>
              <a:rPr lang="lt-LT" dirty="0" smtClean="0">
                <a:latin typeface="Arial Narrow" pitchFamily="34" charset="0"/>
              </a:rPr>
              <a:t> </a:t>
            </a:r>
            <a:endParaRPr lang="lt-LT" dirty="0" smtClean="0">
              <a:latin typeface="Arial Narrow" pitchFamily="34" charset="0"/>
            </a:endParaRPr>
          </a:p>
          <a:p>
            <a:r>
              <a:rPr lang="lt-LT" i="1" u="sng" dirty="0" smtClean="0">
                <a:latin typeface="Arial Narrow" pitchFamily="34" charset="0"/>
              </a:rPr>
              <a:t>Petras Tarulis</a:t>
            </a:r>
            <a:r>
              <a:rPr lang="lt-LT" i="1" u="sng" dirty="0" smtClean="0">
                <a:latin typeface="Arial Narrow" pitchFamily="34" charset="0"/>
              </a:rPr>
              <a:t> </a:t>
            </a:r>
            <a:r>
              <a:rPr lang="lt-LT" dirty="0" smtClean="0">
                <a:latin typeface="Arial Narrow" pitchFamily="34" charset="0"/>
              </a:rPr>
              <a:t>(tikr. Juozas Petrėnas, </a:t>
            </a:r>
            <a:r>
              <a:rPr lang="lt-LT" dirty="0" smtClean="0">
                <a:latin typeface="Arial Narrow" pitchFamily="34" charset="0"/>
              </a:rPr>
              <a:t>1896 m</a:t>
            </a:r>
            <a:r>
              <a:rPr lang="lt-LT" dirty="0" smtClean="0">
                <a:latin typeface="Arial Narrow" pitchFamily="34" charset="0"/>
              </a:rPr>
              <a:t>. kovo 31 d. </a:t>
            </a:r>
            <a:r>
              <a:rPr lang="lt-LT" dirty="0" smtClean="0">
                <a:latin typeface="Arial Narrow" pitchFamily="34" charset="0"/>
              </a:rPr>
              <a:t>– </a:t>
            </a:r>
            <a:r>
              <a:rPr lang="lt-LT" dirty="0" smtClean="0">
                <a:latin typeface="Arial Narrow" pitchFamily="34" charset="0"/>
              </a:rPr>
              <a:t>1980 m. vasario </a:t>
            </a:r>
            <a:r>
              <a:rPr lang="lt-LT" dirty="0" smtClean="0">
                <a:latin typeface="Arial Narrow" pitchFamily="34" charset="0"/>
              </a:rPr>
              <a:t>5 d.)</a:t>
            </a:r>
          </a:p>
          <a:p>
            <a:r>
              <a:rPr lang="lt-LT" i="1" u="sng" dirty="0" smtClean="0">
                <a:latin typeface="Arial Narrow" pitchFamily="34" charset="0"/>
              </a:rPr>
              <a:t>Juozas Žlabys – Žengė </a:t>
            </a:r>
            <a:r>
              <a:rPr lang="de-DE" dirty="0" smtClean="0">
                <a:latin typeface="Arial Narrow" pitchFamily="34" charset="0"/>
              </a:rPr>
              <a:t>(</a:t>
            </a:r>
            <a:r>
              <a:rPr lang="de-DE" dirty="0" smtClean="0">
                <a:latin typeface="Arial Narrow" pitchFamily="34" charset="0"/>
              </a:rPr>
              <a:t>1899</a:t>
            </a:r>
            <a:r>
              <a:rPr lang="lt-LT" dirty="0" smtClean="0">
                <a:latin typeface="Arial Narrow" pitchFamily="34" charset="0"/>
              </a:rPr>
              <a:t> </a:t>
            </a:r>
            <a:r>
              <a:rPr lang="de-DE" dirty="0" smtClean="0">
                <a:latin typeface="Arial Narrow" pitchFamily="34" charset="0"/>
              </a:rPr>
              <a:t>m</a:t>
            </a:r>
            <a:r>
              <a:rPr lang="de-DE" dirty="0" smtClean="0">
                <a:latin typeface="Arial Narrow" pitchFamily="34" charset="0"/>
              </a:rPr>
              <a:t>. gegužės 2 d. </a:t>
            </a:r>
            <a:r>
              <a:rPr lang="lt-LT" dirty="0" smtClean="0">
                <a:latin typeface="Arial Narrow" pitchFamily="34" charset="0"/>
              </a:rPr>
              <a:t>– 1992 m. lapkričio 9 d</a:t>
            </a:r>
            <a:r>
              <a:rPr lang="lt-LT" dirty="0" smtClean="0">
                <a:latin typeface="Arial Narrow" pitchFamily="34" charset="0"/>
              </a:rPr>
              <a:t>.)</a:t>
            </a:r>
            <a:endParaRPr lang="lt-LT" u="sng" dirty="0" smtClean="0">
              <a:latin typeface="Arial Narrow" pitchFamily="34" charset="0"/>
            </a:endParaRPr>
          </a:p>
          <a:p>
            <a:r>
              <a:rPr lang="lt-LT" i="1" u="sng" dirty="0" smtClean="0">
                <a:latin typeface="Arial Narrow" pitchFamily="34" charset="0"/>
              </a:rPr>
              <a:t>Salys Šemerys </a:t>
            </a:r>
            <a:r>
              <a:rPr lang="lt-LT" dirty="0" smtClean="0">
                <a:latin typeface="Arial Narrow" pitchFamily="34" charset="0"/>
              </a:rPr>
              <a:t>(tikr. Saliamonas Šmerauskas, 1898 m. gegužės 21 d</a:t>
            </a:r>
            <a:r>
              <a:rPr lang="lt-LT" dirty="0" smtClean="0">
                <a:latin typeface="Arial Narrow" pitchFamily="34" charset="0"/>
              </a:rPr>
              <a:t>.</a:t>
            </a:r>
            <a:r>
              <a:rPr lang="lt-LT" dirty="0" smtClean="0">
                <a:latin typeface="Arial Narrow" pitchFamily="34" charset="0"/>
              </a:rPr>
              <a:t> – 1981 m. gegužės </a:t>
            </a:r>
            <a:r>
              <a:rPr lang="lt-LT" dirty="0" smtClean="0">
                <a:latin typeface="Arial Narrow" pitchFamily="34" charset="0"/>
              </a:rPr>
              <a:t>14 d.)</a:t>
            </a:r>
            <a:endParaRPr lang="lt-LT" u="sng" dirty="0" smtClean="0">
              <a:latin typeface="Arial Narrow" pitchFamily="34" charset="0"/>
            </a:endParaRPr>
          </a:p>
          <a:p>
            <a:r>
              <a:rPr lang="lt-LT" i="1" u="sng" dirty="0" smtClean="0">
                <a:latin typeface="Arial Narrow" pitchFamily="34" charset="0"/>
              </a:rPr>
              <a:t>Juozas Tysliava </a:t>
            </a:r>
            <a:r>
              <a:rPr lang="lt-LT" dirty="0" smtClean="0">
                <a:latin typeface="Arial Narrow" pitchFamily="34" charset="0"/>
              </a:rPr>
              <a:t>(</a:t>
            </a:r>
            <a:r>
              <a:rPr lang="lt-LT" dirty="0" smtClean="0">
                <a:latin typeface="Arial Narrow" pitchFamily="34" charset="0"/>
              </a:rPr>
              <a:t>1902 m</a:t>
            </a:r>
            <a:r>
              <a:rPr lang="lt-LT" dirty="0" smtClean="0">
                <a:latin typeface="Arial Narrow" pitchFamily="34" charset="0"/>
              </a:rPr>
              <a:t>. lapkričio 1 d</a:t>
            </a:r>
            <a:r>
              <a:rPr lang="lt-LT" dirty="0" smtClean="0">
                <a:latin typeface="Arial Narrow" pitchFamily="34" charset="0"/>
              </a:rPr>
              <a:t>.– </a:t>
            </a:r>
            <a:r>
              <a:rPr lang="lt-LT" dirty="0" smtClean="0">
                <a:latin typeface="Arial Narrow" pitchFamily="34" charset="0"/>
              </a:rPr>
              <a:t>1961 m. lapkričio 11 d</a:t>
            </a:r>
            <a:r>
              <a:rPr lang="lt-LT" dirty="0" smtClean="0">
                <a:latin typeface="Arial Narrow" pitchFamily="34" charset="0"/>
              </a:rPr>
              <a:t>.)</a:t>
            </a:r>
            <a:endParaRPr lang="lt-LT" u="sng" dirty="0" smtClean="0">
              <a:latin typeface="Arial Narrow" pitchFamily="34" charset="0"/>
            </a:endParaRPr>
          </a:p>
          <a:p>
            <a:r>
              <a:rPr lang="lt-LT" i="1" u="sng" dirty="0" smtClean="0">
                <a:latin typeface="Arial Narrow" pitchFamily="34" charset="0"/>
              </a:rPr>
              <a:t>Teofilis Tilvytis </a:t>
            </a:r>
            <a:r>
              <a:rPr lang="lt-LT" dirty="0" smtClean="0">
                <a:latin typeface="Arial Narrow" pitchFamily="34" charset="0"/>
              </a:rPr>
              <a:t>(</a:t>
            </a:r>
            <a:r>
              <a:rPr lang="lt-LT" dirty="0" smtClean="0">
                <a:latin typeface="Arial Narrow" pitchFamily="34" charset="0"/>
              </a:rPr>
              <a:t>1904 m</a:t>
            </a:r>
            <a:r>
              <a:rPr lang="lt-LT" dirty="0" smtClean="0">
                <a:latin typeface="Arial Narrow" pitchFamily="34" charset="0"/>
              </a:rPr>
              <a:t>. sausio 28 d</a:t>
            </a:r>
            <a:r>
              <a:rPr lang="lt-LT" dirty="0" smtClean="0">
                <a:latin typeface="Arial Narrow" pitchFamily="34" charset="0"/>
              </a:rPr>
              <a:t>.</a:t>
            </a:r>
            <a:r>
              <a:rPr lang="lt-LT" dirty="0" smtClean="0">
                <a:latin typeface="Arial Narrow" pitchFamily="34" charset="0"/>
              </a:rPr>
              <a:t> – 1969 m. gegužės 5 d</a:t>
            </a:r>
            <a:r>
              <a:rPr lang="lt-LT" dirty="0" smtClean="0">
                <a:latin typeface="Arial Narrow" pitchFamily="34" charset="0"/>
              </a:rPr>
              <a:t>.)</a:t>
            </a:r>
            <a:endParaRPr lang="lt-LT" u="sng" dirty="0">
              <a:latin typeface="Arial Narrow"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None/>
            </a:pPr>
            <a:r>
              <a:rPr lang="lt-LT" dirty="0" smtClean="0"/>
              <a:t>		</a:t>
            </a:r>
            <a:r>
              <a:rPr lang="lt-LT" dirty="0" smtClean="0">
                <a:latin typeface="Arial Narrow" pitchFamily="34" charset="0"/>
              </a:rPr>
              <a:t>„</a:t>
            </a:r>
            <a:r>
              <a:rPr lang="lt-LT" dirty="0" smtClean="0">
                <a:latin typeface="Arial Narrow" pitchFamily="34" charset="0"/>
              </a:rPr>
              <a:t>Keturvėjininkų“ sąjūdžio iniciatorius – Kazys Binkis, propagavęs modernųjį meną, 1922 m. pradėjęs organizuoti Kauno jaunųjų kūrėjų sueigas, vadinamuosius „paldieninkus“. Artimiausias K. Binkio pagalbininkas ir idėjinis vadovas buvo Juozas Petrėnas, pasirašinėjęs Petro Tarulio slapyvardžiu, jis vėliau ėmė vadovauti sambūriui. </a:t>
            </a:r>
            <a:endParaRPr lang="lt-LT" dirty="0">
              <a:latin typeface="Arial Narrow"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buNone/>
            </a:pPr>
            <a:r>
              <a:rPr lang="lt-LT" dirty="0" smtClean="0"/>
              <a:t>		</a:t>
            </a:r>
            <a:r>
              <a:rPr lang="lt-LT" dirty="0" smtClean="0">
                <a:latin typeface="Arial Narrow" pitchFamily="34" charset="0"/>
              </a:rPr>
              <a:t>Oficiali </a:t>
            </a:r>
            <a:r>
              <a:rPr lang="lt-LT" dirty="0" smtClean="0">
                <a:latin typeface="Arial Narrow" pitchFamily="34" charset="0"/>
              </a:rPr>
              <a:t>„Keturvėjininkų“ sąjūdžio pradžia - leidinys „Keturių vėjų pranašas“, išleistas 1922 m. vasario 16 d. Tai pirmasis viešas grupės pasirodymas – iššūkis, pateikęs modernistinę kūrybinę programą. 1924–1928 m. grupuotė leido avangardistinį žurnalą „Keturi vėjai“ (red. J. Petrėnas, išėjo 4 numeriai), kuris tapo svarbiausia literatūros maištininkų ir pervartos šauklių tribūna. </a:t>
            </a:r>
            <a:endParaRPr lang="lt-LT" dirty="0">
              <a:latin typeface="Arial Narrow"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idx="1"/>
          </p:nvPr>
        </p:nvSpPr>
        <p:spPr>
          <a:xfrm>
            <a:off x="1403648" y="1124744"/>
            <a:ext cx="7498080" cy="4608512"/>
          </a:xfrm>
        </p:spPr>
        <p:txBody>
          <a:bodyPr>
            <a:normAutofit/>
          </a:bodyPr>
          <a:lstStyle/>
          <a:p>
            <a:pPr>
              <a:buNone/>
            </a:pPr>
            <a:r>
              <a:rPr lang="lt-LT" dirty="0" smtClean="0">
                <a:latin typeface="Arial Narrow" pitchFamily="34" charset="0"/>
              </a:rPr>
              <a:t>		Keturvėjininkai </a:t>
            </a:r>
            <a:r>
              <a:rPr lang="lt-LT" dirty="0" smtClean="0">
                <a:latin typeface="Arial Narrow" pitchFamily="34" charset="0"/>
              </a:rPr>
              <a:t>asimiliavo įvairių avangardistinių krypčių meninius atradimus, bet daugiausia rėmėsi vokiečių ekspresionizmu, rusų futurizmu, Vladimiro Majakovskio kūryba. Stengėsi įteisinti XX a. kosmopolitinės miestiškos civilizacijos ir lietuvių archajiško pasaulėvaizdžio jungtį, t. y. sukurti lietuvišką avangardizmo atmainą. </a:t>
            </a:r>
            <a:endParaRPr lang="lt-LT" dirty="0">
              <a:latin typeface="Arial Narrow"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35608" y="764704"/>
            <a:ext cx="7498080" cy="5483696"/>
          </a:xfrm>
        </p:spPr>
        <p:txBody>
          <a:bodyPr>
            <a:normAutofit/>
          </a:bodyPr>
          <a:lstStyle/>
          <a:p>
            <a:pPr>
              <a:buNone/>
            </a:pPr>
            <a:r>
              <a:rPr lang="lt-LT" dirty="0" smtClean="0">
                <a:latin typeface="Arial Narrow" pitchFamily="34" charset="0"/>
              </a:rPr>
              <a:t>		„</a:t>
            </a:r>
            <a:r>
              <a:rPr lang="lt-LT" dirty="0" smtClean="0">
                <a:latin typeface="Arial Narrow" pitchFamily="34" charset="0"/>
              </a:rPr>
              <a:t>Keturvėjininkai“ vedė literatūrą iš provincialaus užsisklendimo į modernų europietiškumą, radikaliai reformavo požiūrį į meną, grožį, kūrybą, jos tikslus ir uždavinius, atskleidė naujų literatūros galimybių. Parengė dirvą būsimai pjūvininkų, granitininkų ir „Trečiojo fronto“ kartai. Daugiausia energijos skyrė žodžio reformai: siekė žodį, garsą išlaisvinti kaip savaiminę estetinę vertybę, skelbėsi „žodžio darbininkais“, racionaliai dirbančiais naujus „daiktus“.</a:t>
            </a:r>
          </a:p>
          <a:p>
            <a:pPr>
              <a:buNone/>
            </a:pPr>
            <a:endParaRPr lang="lt-LT"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35608" y="404664"/>
            <a:ext cx="7498080" cy="5843736"/>
          </a:xfrm>
        </p:spPr>
        <p:txBody>
          <a:bodyPr>
            <a:normAutofit fontScale="85000" lnSpcReduction="10000"/>
          </a:bodyPr>
          <a:lstStyle/>
          <a:p>
            <a:pPr>
              <a:buNone/>
            </a:pPr>
            <a:r>
              <a:rPr lang="lt-LT" dirty="0" smtClean="0"/>
              <a:t>		</a:t>
            </a:r>
            <a:r>
              <a:rPr lang="lt-LT" dirty="0" smtClean="0">
                <a:latin typeface="Arial Narrow" pitchFamily="34" charset="0"/>
              </a:rPr>
              <a:t>„</a:t>
            </a:r>
            <a:r>
              <a:rPr lang="lt-LT" dirty="0" smtClean="0">
                <a:latin typeface="Arial Narrow" pitchFamily="34" charset="0"/>
              </a:rPr>
              <a:t>Keturių vėjų“ sambūris sujudino inertišką tarpukario Lietuvos kultūrinį gyvenimą. Kauno universitete 1927 m. suorganizuotas „Keturių vėjų“ literatūrinis teismas pripažino jų naujoviškumo pastangas, bet kaltino bravūra, šiurkštybėmis ir pretenzijomis. Marga ir greit išsikvėpusi „Keturių vėjų“ grupė, stokojusi aiškesnių teorinių pagrindų, per daug pasikliovusi deklaracijomis ir kolektyvine pramuštgalvyste, vis dėlto buvo vienas įspūdingiausių literatūros reiškinių, natūraliai iškilusių nepriklausomos Lietuvos sąlygomis. Jų literatūrinis maištas, stabų griovimas, eksperimentavimo įkarštis, įsitvirtinę kultūros atmintyje, tebedaro įtaką naujų laikų jauniesiems, skatina kuriančiojo subjekto aktyvumą ir drąsą.</a:t>
            </a:r>
            <a:endParaRPr lang="lt-LT" dirty="0">
              <a:latin typeface="Arial Narrow"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t-LT" dirty="0" smtClean="0"/>
              <a:t>Šaltiniai</a:t>
            </a:r>
            <a:endParaRPr lang="lt-LT" dirty="0"/>
          </a:p>
        </p:txBody>
      </p:sp>
      <p:sp>
        <p:nvSpPr>
          <p:cNvPr id="3" name="Content Placeholder 2"/>
          <p:cNvSpPr>
            <a:spLocks noGrp="1"/>
          </p:cNvSpPr>
          <p:nvPr>
            <p:ph idx="1"/>
          </p:nvPr>
        </p:nvSpPr>
        <p:spPr/>
        <p:txBody>
          <a:bodyPr/>
          <a:lstStyle/>
          <a:p>
            <a:r>
              <a:rPr lang="lt-LT" dirty="0" smtClean="0">
                <a:latin typeface="Arial Narrow" pitchFamily="34" charset="0"/>
              </a:rPr>
              <a:t>Literatūros vadovėlis</a:t>
            </a:r>
          </a:p>
          <a:p>
            <a:r>
              <a:rPr lang="lt-LT" dirty="0" smtClean="0">
                <a:latin typeface="Arial Narrow" pitchFamily="34" charset="0"/>
              </a:rPr>
              <a:t>Vikipedija</a:t>
            </a:r>
          </a:p>
          <a:p>
            <a:r>
              <a:rPr lang="lt-LT" dirty="0" smtClean="0">
                <a:latin typeface="Arial Narrow" pitchFamily="34" charset="0"/>
              </a:rPr>
              <a:t>Tekstai.lt</a:t>
            </a:r>
            <a:endParaRPr lang="lt-LT" dirty="0">
              <a:latin typeface="Arial Narrow" pitchFamily="34" charset="0"/>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153</TotalTime>
  <Words>18</Words>
  <Application>Microsoft Office PowerPoint</Application>
  <PresentationFormat>On-screen Show (4:3)</PresentationFormat>
  <Paragraphs>19</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Solstice</vt:lpstr>
      <vt:lpstr>Slide 1</vt:lpstr>
      <vt:lpstr>Slide 2</vt:lpstr>
      <vt:lpstr>Žymiausi keturvėjininkai</vt:lpstr>
      <vt:lpstr>Slide 4</vt:lpstr>
      <vt:lpstr>Slide 5</vt:lpstr>
      <vt:lpstr>Slide 6</vt:lpstr>
      <vt:lpstr>Slide 7</vt:lpstr>
      <vt:lpstr>Slide 8</vt:lpstr>
      <vt:lpstr>Šaltiniai</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Vartotojas</dc:creator>
  <cp:lastModifiedBy>Vartotojas</cp:lastModifiedBy>
  <cp:revision>16</cp:revision>
  <dcterms:created xsi:type="dcterms:W3CDTF">2014-04-10T17:14:56Z</dcterms:created>
  <dcterms:modified xsi:type="dcterms:W3CDTF">2014-04-22T19:59:58Z</dcterms:modified>
</cp:coreProperties>
</file>