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0" r:id="rId17"/>
    <p:sldId id="274" r:id="rId18"/>
    <p:sldId id="276" r:id="rId19"/>
    <p:sldId id="275" r:id="rId20"/>
    <p:sldId id="277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773A3-69B8-4858-9CDB-50EAE1C71D0E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6AFE04C8-375B-4B68-9CAC-A1D6BC0055BF}">
      <dgm:prSet/>
      <dgm:spPr/>
      <dgm:t>
        <a:bodyPr/>
        <a:lstStyle/>
        <a:p>
          <a:endParaRPr lang="lt-LT"/>
        </a:p>
      </dgm:t>
    </dgm:pt>
    <dgm:pt modelId="{BB132444-6A4E-4F36-B0E6-D1E833F5513C}" type="parTrans" cxnId="{90A369C0-17FC-4B9C-8FC6-D7E945AD782D}">
      <dgm:prSet/>
      <dgm:spPr/>
      <dgm:t>
        <a:bodyPr/>
        <a:lstStyle/>
        <a:p>
          <a:endParaRPr lang="lt-LT"/>
        </a:p>
      </dgm:t>
    </dgm:pt>
    <dgm:pt modelId="{A84C7ADE-2444-4A1D-9443-0C72932ECBF5}" type="sibTrans" cxnId="{90A369C0-17FC-4B9C-8FC6-D7E945AD782D}">
      <dgm:prSet/>
      <dgm:spPr/>
      <dgm:t>
        <a:bodyPr/>
        <a:lstStyle/>
        <a:p>
          <a:endParaRPr lang="lt-LT"/>
        </a:p>
      </dgm:t>
    </dgm:pt>
    <dgm:pt modelId="{52112A02-6C13-4AE9-9E21-A802549B9FF6}">
      <dgm:prSet phldrT="[Tekstas]"/>
      <dgm:spPr/>
      <dgm:t>
        <a:bodyPr/>
        <a:lstStyle/>
        <a:p>
          <a:r>
            <a:rPr lang="lt-LT" dirty="0" smtClean="0"/>
            <a:t>daiktavardį</a:t>
          </a:r>
          <a:endParaRPr lang="lt-LT" dirty="0"/>
        </a:p>
      </dgm:t>
    </dgm:pt>
    <dgm:pt modelId="{CE1115B8-0F4B-4F3A-B301-E5E1A2EBB484}" type="parTrans" cxnId="{CC20DDBC-E09E-4AC0-9DF5-61EA7EB3BBB1}">
      <dgm:prSet/>
      <dgm:spPr/>
      <dgm:t>
        <a:bodyPr/>
        <a:lstStyle/>
        <a:p>
          <a:endParaRPr lang="lt-LT"/>
        </a:p>
      </dgm:t>
    </dgm:pt>
    <dgm:pt modelId="{33F7A230-1821-4B68-97D9-F15432ABE019}" type="sibTrans" cxnId="{CC20DDBC-E09E-4AC0-9DF5-61EA7EB3BBB1}">
      <dgm:prSet/>
      <dgm:spPr/>
      <dgm:t>
        <a:bodyPr/>
        <a:lstStyle/>
        <a:p>
          <a:endParaRPr lang="lt-LT"/>
        </a:p>
      </dgm:t>
    </dgm:pt>
    <dgm:pt modelId="{C2F0D676-3FD5-474A-9A76-7DC26CF54198}">
      <dgm:prSet phldrT="[Tekstas]"/>
      <dgm:spPr/>
      <dgm:t>
        <a:bodyPr/>
        <a:lstStyle/>
        <a:p>
          <a:r>
            <a:rPr lang="lt-LT" dirty="0" smtClean="0"/>
            <a:t>būdvardį</a:t>
          </a:r>
          <a:endParaRPr lang="lt-LT" dirty="0"/>
        </a:p>
      </dgm:t>
    </dgm:pt>
    <dgm:pt modelId="{7FD3F30F-AAC9-43D3-8075-CE9BC5C2EE31}" type="parTrans" cxnId="{D1F0624C-7A39-44E0-9113-09A5EA0431CB}">
      <dgm:prSet/>
      <dgm:spPr/>
      <dgm:t>
        <a:bodyPr/>
        <a:lstStyle/>
        <a:p>
          <a:endParaRPr lang="lt-LT"/>
        </a:p>
      </dgm:t>
    </dgm:pt>
    <dgm:pt modelId="{F3070614-46A1-44A9-BFB5-E8D3BE8A859B}" type="sibTrans" cxnId="{D1F0624C-7A39-44E0-9113-09A5EA0431CB}">
      <dgm:prSet/>
      <dgm:spPr/>
      <dgm:t>
        <a:bodyPr/>
        <a:lstStyle/>
        <a:p>
          <a:endParaRPr lang="lt-LT"/>
        </a:p>
      </dgm:t>
    </dgm:pt>
    <dgm:pt modelId="{9B2224D6-9B45-4963-9F92-9662AAE54CF7}">
      <dgm:prSet phldrT="[Tekstas]"/>
      <dgm:spPr/>
      <dgm:t>
        <a:bodyPr/>
        <a:lstStyle/>
        <a:p>
          <a:r>
            <a:rPr lang="lt-LT" dirty="0" smtClean="0"/>
            <a:t>skaitvardį</a:t>
          </a:r>
          <a:endParaRPr lang="lt-LT" dirty="0"/>
        </a:p>
      </dgm:t>
    </dgm:pt>
    <dgm:pt modelId="{CA31B320-7978-4C0C-9480-375138EC712F}" type="parTrans" cxnId="{F7890F41-6883-4497-8232-58872FC51303}">
      <dgm:prSet/>
      <dgm:spPr/>
      <dgm:t>
        <a:bodyPr/>
        <a:lstStyle/>
        <a:p>
          <a:endParaRPr lang="lt-LT"/>
        </a:p>
      </dgm:t>
    </dgm:pt>
    <dgm:pt modelId="{24CA2327-DE01-44C4-BE52-E0683D969C58}" type="sibTrans" cxnId="{F7890F41-6883-4497-8232-58872FC51303}">
      <dgm:prSet/>
      <dgm:spPr/>
      <dgm:t>
        <a:bodyPr/>
        <a:lstStyle/>
        <a:p>
          <a:endParaRPr lang="lt-LT"/>
        </a:p>
      </dgm:t>
    </dgm:pt>
    <dgm:pt modelId="{DD0471CC-9199-4D38-901F-5F8072782BFC}" type="pres">
      <dgm:prSet presAssocID="{5D4773A3-69B8-4858-9CDB-50EAE1C71D0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lt-LT"/>
        </a:p>
      </dgm:t>
    </dgm:pt>
    <dgm:pt modelId="{4B0BF206-26FC-42A6-A69B-EF67D6D09790}" type="pres">
      <dgm:prSet presAssocID="{5D4773A3-69B8-4858-9CDB-50EAE1C71D0E}" presName="Name1" presStyleCnt="0"/>
      <dgm:spPr/>
      <dgm:t>
        <a:bodyPr/>
        <a:lstStyle/>
        <a:p>
          <a:endParaRPr lang="lt-LT"/>
        </a:p>
      </dgm:t>
    </dgm:pt>
    <dgm:pt modelId="{094B6994-4719-47BC-AA28-C7F3B03F1321}" type="pres">
      <dgm:prSet presAssocID="{A84C7ADE-2444-4A1D-9443-0C72932ECBF5}" presName="picture_1" presStyleCnt="0"/>
      <dgm:spPr/>
      <dgm:t>
        <a:bodyPr/>
        <a:lstStyle/>
        <a:p>
          <a:endParaRPr lang="lt-LT"/>
        </a:p>
      </dgm:t>
    </dgm:pt>
    <dgm:pt modelId="{99D79242-33C5-445A-93E1-EC041FD0CE7F}" type="pres">
      <dgm:prSet presAssocID="{A84C7ADE-2444-4A1D-9443-0C72932ECBF5}" presName="pictureRepeatNode" presStyleLbl="alignImgPlace1" presStyleIdx="0" presStyleCnt="4"/>
      <dgm:spPr/>
      <dgm:t>
        <a:bodyPr/>
        <a:lstStyle/>
        <a:p>
          <a:endParaRPr lang="lt-LT"/>
        </a:p>
      </dgm:t>
    </dgm:pt>
    <dgm:pt modelId="{FCB6E29E-8FCB-4EA5-94BF-A42F46054B99}" type="pres">
      <dgm:prSet presAssocID="{6AFE04C8-375B-4B68-9CAC-A1D6BC0055BF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FFD08C0-7D2A-4006-A205-798D880D0C1A}" type="pres">
      <dgm:prSet presAssocID="{33F7A230-1821-4B68-97D9-F15432ABE019}" presName="picture_2" presStyleCnt="0"/>
      <dgm:spPr/>
    </dgm:pt>
    <dgm:pt modelId="{A1B0BBAE-95A1-44F5-97BD-8D9E348AF65D}" type="pres">
      <dgm:prSet presAssocID="{33F7A230-1821-4B68-97D9-F15432ABE019}" presName="pictureRepeatNode" presStyleLbl="alignImgPlace1" presStyleIdx="1" presStyleCnt="4"/>
      <dgm:spPr/>
      <dgm:t>
        <a:bodyPr/>
        <a:lstStyle/>
        <a:p>
          <a:endParaRPr lang="lt-LT"/>
        </a:p>
      </dgm:t>
    </dgm:pt>
    <dgm:pt modelId="{722B3459-59AC-4514-AF06-C47773F7FE54}" type="pres">
      <dgm:prSet presAssocID="{52112A02-6C13-4AE9-9E21-A802549B9FF6}" presName="line_2" presStyleLbl="parChTrans1D1" presStyleIdx="0" presStyleCnt="3"/>
      <dgm:spPr/>
    </dgm:pt>
    <dgm:pt modelId="{5E9E320E-AD38-40C1-BC01-F49A25CD8CB6}" type="pres">
      <dgm:prSet presAssocID="{52112A02-6C13-4AE9-9E21-A802549B9FF6}" presName="textparent_2" presStyleLbl="node1" presStyleIdx="0" presStyleCnt="0"/>
      <dgm:spPr/>
    </dgm:pt>
    <dgm:pt modelId="{35B94763-E697-4524-8F8B-9D1297EB1F03}" type="pres">
      <dgm:prSet presAssocID="{52112A02-6C13-4AE9-9E21-A802549B9FF6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40808257-43A7-410C-80AC-0DABAEC5C1B1}" type="pres">
      <dgm:prSet presAssocID="{F3070614-46A1-44A9-BFB5-E8D3BE8A859B}" presName="picture_3" presStyleCnt="0"/>
      <dgm:spPr/>
    </dgm:pt>
    <dgm:pt modelId="{4A2DCA42-0B30-41E7-998F-F1703C11EA0C}" type="pres">
      <dgm:prSet presAssocID="{F3070614-46A1-44A9-BFB5-E8D3BE8A859B}" presName="pictureRepeatNode" presStyleLbl="alignImgPlace1" presStyleIdx="2" presStyleCnt="4"/>
      <dgm:spPr/>
      <dgm:t>
        <a:bodyPr/>
        <a:lstStyle/>
        <a:p>
          <a:endParaRPr lang="lt-LT"/>
        </a:p>
      </dgm:t>
    </dgm:pt>
    <dgm:pt modelId="{3E6784EF-3E39-43A2-8A1B-3B6255622988}" type="pres">
      <dgm:prSet presAssocID="{C2F0D676-3FD5-474A-9A76-7DC26CF54198}" presName="line_3" presStyleLbl="parChTrans1D1" presStyleIdx="1" presStyleCnt="3"/>
      <dgm:spPr/>
    </dgm:pt>
    <dgm:pt modelId="{89BC2272-8928-4107-9EA8-0C7416292A63}" type="pres">
      <dgm:prSet presAssocID="{C2F0D676-3FD5-474A-9A76-7DC26CF54198}" presName="textparent_3" presStyleLbl="node1" presStyleIdx="0" presStyleCnt="0"/>
      <dgm:spPr/>
    </dgm:pt>
    <dgm:pt modelId="{11242993-EFFF-404D-8CF3-B47A23335507}" type="pres">
      <dgm:prSet presAssocID="{C2F0D676-3FD5-474A-9A76-7DC26CF54198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9001734-2ECC-4FB7-B198-52EF7E6A6683}" type="pres">
      <dgm:prSet presAssocID="{24CA2327-DE01-44C4-BE52-E0683D969C58}" presName="picture_4" presStyleCnt="0"/>
      <dgm:spPr/>
    </dgm:pt>
    <dgm:pt modelId="{52972E25-00F3-4803-8118-62E58A6AA461}" type="pres">
      <dgm:prSet presAssocID="{24CA2327-DE01-44C4-BE52-E0683D969C58}" presName="pictureRepeatNode" presStyleLbl="alignImgPlace1" presStyleIdx="3" presStyleCnt="4"/>
      <dgm:spPr/>
      <dgm:t>
        <a:bodyPr/>
        <a:lstStyle/>
        <a:p>
          <a:endParaRPr lang="lt-LT"/>
        </a:p>
      </dgm:t>
    </dgm:pt>
    <dgm:pt modelId="{990DD746-F5DB-411F-807C-C9ED9B787D18}" type="pres">
      <dgm:prSet presAssocID="{9B2224D6-9B45-4963-9F92-9662AAE54CF7}" presName="line_4" presStyleLbl="parChTrans1D1" presStyleIdx="2" presStyleCnt="3"/>
      <dgm:spPr/>
    </dgm:pt>
    <dgm:pt modelId="{1614F333-F722-48FB-A5B0-B940F53969F4}" type="pres">
      <dgm:prSet presAssocID="{9B2224D6-9B45-4963-9F92-9662AAE54CF7}" presName="textparent_4" presStyleLbl="node1" presStyleIdx="0" presStyleCnt="0"/>
      <dgm:spPr/>
    </dgm:pt>
    <dgm:pt modelId="{5A53FB54-B79E-45A0-8B2A-78D809B45C8C}" type="pres">
      <dgm:prSet presAssocID="{9B2224D6-9B45-4963-9F92-9662AAE54CF7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C0014799-602D-445D-B110-B1DA5DE1007F}" type="presOf" srcId="{6AFE04C8-375B-4B68-9CAC-A1D6BC0055BF}" destId="{FCB6E29E-8FCB-4EA5-94BF-A42F46054B99}" srcOrd="0" destOrd="0" presId="urn:microsoft.com/office/officeart/2008/layout/CircularPictureCallout"/>
    <dgm:cxn modelId="{BE0DD5AC-DCD2-4F94-8646-6F4C9D33AF4C}" type="presOf" srcId="{F3070614-46A1-44A9-BFB5-E8D3BE8A859B}" destId="{4A2DCA42-0B30-41E7-998F-F1703C11EA0C}" srcOrd="0" destOrd="0" presId="urn:microsoft.com/office/officeart/2008/layout/CircularPictureCallout"/>
    <dgm:cxn modelId="{54D2A080-4724-4842-B5AA-2A051DDD01CC}" type="presOf" srcId="{52112A02-6C13-4AE9-9E21-A802549B9FF6}" destId="{35B94763-E697-4524-8F8B-9D1297EB1F03}" srcOrd="0" destOrd="0" presId="urn:microsoft.com/office/officeart/2008/layout/CircularPictureCallout"/>
    <dgm:cxn modelId="{D1F0624C-7A39-44E0-9113-09A5EA0431CB}" srcId="{5D4773A3-69B8-4858-9CDB-50EAE1C71D0E}" destId="{C2F0D676-3FD5-474A-9A76-7DC26CF54198}" srcOrd="2" destOrd="0" parTransId="{7FD3F30F-AAC9-43D3-8075-CE9BC5C2EE31}" sibTransId="{F3070614-46A1-44A9-BFB5-E8D3BE8A859B}"/>
    <dgm:cxn modelId="{E255ECEA-B0AC-43AB-A9A4-FB50C21F3ADA}" type="presOf" srcId="{A84C7ADE-2444-4A1D-9443-0C72932ECBF5}" destId="{99D79242-33C5-445A-93E1-EC041FD0CE7F}" srcOrd="0" destOrd="0" presId="urn:microsoft.com/office/officeart/2008/layout/CircularPictureCallout"/>
    <dgm:cxn modelId="{CC20DDBC-E09E-4AC0-9DF5-61EA7EB3BBB1}" srcId="{5D4773A3-69B8-4858-9CDB-50EAE1C71D0E}" destId="{52112A02-6C13-4AE9-9E21-A802549B9FF6}" srcOrd="1" destOrd="0" parTransId="{CE1115B8-0F4B-4F3A-B301-E5E1A2EBB484}" sibTransId="{33F7A230-1821-4B68-97D9-F15432ABE019}"/>
    <dgm:cxn modelId="{F7890F41-6883-4497-8232-58872FC51303}" srcId="{5D4773A3-69B8-4858-9CDB-50EAE1C71D0E}" destId="{9B2224D6-9B45-4963-9F92-9662AAE54CF7}" srcOrd="3" destOrd="0" parTransId="{CA31B320-7978-4C0C-9480-375138EC712F}" sibTransId="{24CA2327-DE01-44C4-BE52-E0683D969C58}"/>
    <dgm:cxn modelId="{1C81DB2E-2DE8-4B4E-97AB-E0A7CFF0EB70}" type="presOf" srcId="{9B2224D6-9B45-4963-9F92-9662AAE54CF7}" destId="{5A53FB54-B79E-45A0-8B2A-78D809B45C8C}" srcOrd="0" destOrd="0" presId="urn:microsoft.com/office/officeart/2008/layout/CircularPictureCallout"/>
    <dgm:cxn modelId="{17AD9C96-1E20-4452-820D-0DA740EF232E}" type="presOf" srcId="{C2F0D676-3FD5-474A-9A76-7DC26CF54198}" destId="{11242993-EFFF-404D-8CF3-B47A23335507}" srcOrd="0" destOrd="0" presId="urn:microsoft.com/office/officeart/2008/layout/CircularPictureCallout"/>
    <dgm:cxn modelId="{90A369C0-17FC-4B9C-8FC6-D7E945AD782D}" srcId="{5D4773A3-69B8-4858-9CDB-50EAE1C71D0E}" destId="{6AFE04C8-375B-4B68-9CAC-A1D6BC0055BF}" srcOrd="0" destOrd="0" parTransId="{BB132444-6A4E-4F36-B0E6-D1E833F5513C}" sibTransId="{A84C7ADE-2444-4A1D-9443-0C72932ECBF5}"/>
    <dgm:cxn modelId="{DF587976-0328-4767-B3D1-0160F284E8A3}" type="presOf" srcId="{5D4773A3-69B8-4858-9CDB-50EAE1C71D0E}" destId="{DD0471CC-9199-4D38-901F-5F8072782BFC}" srcOrd="0" destOrd="0" presId="urn:microsoft.com/office/officeart/2008/layout/CircularPictureCallout"/>
    <dgm:cxn modelId="{6E62497D-98B8-4384-A0BA-4E638DF173C7}" type="presOf" srcId="{33F7A230-1821-4B68-97D9-F15432ABE019}" destId="{A1B0BBAE-95A1-44F5-97BD-8D9E348AF65D}" srcOrd="0" destOrd="0" presId="urn:microsoft.com/office/officeart/2008/layout/CircularPictureCallout"/>
    <dgm:cxn modelId="{B68D381F-C0F0-4FDF-80CE-580B8DB2B7D5}" type="presOf" srcId="{24CA2327-DE01-44C4-BE52-E0683D969C58}" destId="{52972E25-00F3-4803-8118-62E58A6AA461}" srcOrd="0" destOrd="0" presId="urn:microsoft.com/office/officeart/2008/layout/CircularPictureCallout"/>
    <dgm:cxn modelId="{8A9E3C25-3382-4AD0-A091-432B097C295F}" type="presParOf" srcId="{DD0471CC-9199-4D38-901F-5F8072782BFC}" destId="{4B0BF206-26FC-42A6-A69B-EF67D6D09790}" srcOrd="0" destOrd="0" presId="urn:microsoft.com/office/officeart/2008/layout/CircularPictureCallout"/>
    <dgm:cxn modelId="{387ED152-5AE2-492E-A29F-DC51F2ED256F}" type="presParOf" srcId="{4B0BF206-26FC-42A6-A69B-EF67D6D09790}" destId="{094B6994-4719-47BC-AA28-C7F3B03F1321}" srcOrd="0" destOrd="0" presId="urn:microsoft.com/office/officeart/2008/layout/CircularPictureCallout"/>
    <dgm:cxn modelId="{99CE92DF-21A7-4DD8-97D5-1A6DDC72E38C}" type="presParOf" srcId="{094B6994-4719-47BC-AA28-C7F3B03F1321}" destId="{99D79242-33C5-445A-93E1-EC041FD0CE7F}" srcOrd="0" destOrd="0" presId="urn:microsoft.com/office/officeart/2008/layout/CircularPictureCallout"/>
    <dgm:cxn modelId="{5C96467F-7416-47D4-B395-8F1A04FDDC1E}" type="presParOf" srcId="{4B0BF206-26FC-42A6-A69B-EF67D6D09790}" destId="{FCB6E29E-8FCB-4EA5-94BF-A42F46054B99}" srcOrd="1" destOrd="0" presId="urn:microsoft.com/office/officeart/2008/layout/CircularPictureCallout"/>
    <dgm:cxn modelId="{36FC77DC-5CA7-4844-AEF7-17B0AACEAD7C}" type="presParOf" srcId="{4B0BF206-26FC-42A6-A69B-EF67D6D09790}" destId="{CFFD08C0-7D2A-4006-A205-798D880D0C1A}" srcOrd="2" destOrd="0" presId="urn:microsoft.com/office/officeart/2008/layout/CircularPictureCallout"/>
    <dgm:cxn modelId="{DE57DF5C-BEBD-4DE6-8C8B-47DBE5AD7314}" type="presParOf" srcId="{CFFD08C0-7D2A-4006-A205-798D880D0C1A}" destId="{A1B0BBAE-95A1-44F5-97BD-8D9E348AF65D}" srcOrd="0" destOrd="0" presId="urn:microsoft.com/office/officeart/2008/layout/CircularPictureCallout"/>
    <dgm:cxn modelId="{FAA47C33-11FA-42E8-8656-27D579B1C38F}" type="presParOf" srcId="{4B0BF206-26FC-42A6-A69B-EF67D6D09790}" destId="{722B3459-59AC-4514-AF06-C47773F7FE54}" srcOrd="3" destOrd="0" presId="urn:microsoft.com/office/officeart/2008/layout/CircularPictureCallout"/>
    <dgm:cxn modelId="{0404C28E-EE6E-4F56-B10A-AAAEC8B43450}" type="presParOf" srcId="{4B0BF206-26FC-42A6-A69B-EF67D6D09790}" destId="{5E9E320E-AD38-40C1-BC01-F49A25CD8CB6}" srcOrd="4" destOrd="0" presId="urn:microsoft.com/office/officeart/2008/layout/CircularPictureCallout"/>
    <dgm:cxn modelId="{15AFA18F-0744-481C-9E4B-3AF2EAA98169}" type="presParOf" srcId="{5E9E320E-AD38-40C1-BC01-F49A25CD8CB6}" destId="{35B94763-E697-4524-8F8B-9D1297EB1F03}" srcOrd="0" destOrd="0" presId="urn:microsoft.com/office/officeart/2008/layout/CircularPictureCallout"/>
    <dgm:cxn modelId="{E73FE082-3DF1-4B1D-8BCF-20B4D1FF680F}" type="presParOf" srcId="{4B0BF206-26FC-42A6-A69B-EF67D6D09790}" destId="{40808257-43A7-410C-80AC-0DABAEC5C1B1}" srcOrd="5" destOrd="0" presId="urn:microsoft.com/office/officeart/2008/layout/CircularPictureCallout"/>
    <dgm:cxn modelId="{F9A5EB1B-08EC-41CF-9943-2BBEF8945E44}" type="presParOf" srcId="{40808257-43A7-410C-80AC-0DABAEC5C1B1}" destId="{4A2DCA42-0B30-41E7-998F-F1703C11EA0C}" srcOrd="0" destOrd="0" presId="urn:microsoft.com/office/officeart/2008/layout/CircularPictureCallout"/>
    <dgm:cxn modelId="{A2118447-5212-4595-92DA-78DE0A276E8B}" type="presParOf" srcId="{4B0BF206-26FC-42A6-A69B-EF67D6D09790}" destId="{3E6784EF-3E39-43A2-8A1B-3B6255622988}" srcOrd="6" destOrd="0" presId="urn:microsoft.com/office/officeart/2008/layout/CircularPictureCallout"/>
    <dgm:cxn modelId="{F29E0543-DC38-4BCB-921F-A4C1B391465B}" type="presParOf" srcId="{4B0BF206-26FC-42A6-A69B-EF67D6D09790}" destId="{89BC2272-8928-4107-9EA8-0C7416292A63}" srcOrd="7" destOrd="0" presId="urn:microsoft.com/office/officeart/2008/layout/CircularPictureCallout"/>
    <dgm:cxn modelId="{5627CF45-04A6-4C50-9460-A04E90A14C27}" type="presParOf" srcId="{89BC2272-8928-4107-9EA8-0C7416292A63}" destId="{11242993-EFFF-404D-8CF3-B47A23335507}" srcOrd="0" destOrd="0" presId="urn:microsoft.com/office/officeart/2008/layout/CircularPictureCallout"/>
    <dgm:cxn modelId="{B3D4A3CB-4EFB-4465-812A-70EF66C659AA}" type="presParOf" srcId="{4B0BF206-26FC-42A6-A69B-EF67D6D09790}" destId="{F9001734-2ECC-4FB7-B198-52EF7E6A6683}" srcOrd="8" destOrd="0" presId="urn:microsoft.com/office/officeart/2008/layout/CircularPictureCallout"/>
    <dgm:cxn modelId="{6873E125-9E7E-4B1E-A653-FE9C782F312E}" type="presParOf" srcId="{F9001734-2ECC-4FB7-B198-52EF7E6A6683}" destId="{52972E25-00F3-4803-8118-62E58A6AA461}" srcOrd="0" destOrd="0" presId="urn:microsoft.com/office/officeart/2008/layout/CircularPictureCallout"/>
    <dgm:cxn modelId="{6776A98B-B7C5-4BE9-BDCA-D1BB590714BF}" type="presParOf" srcId="{4B0BF206-26FC-42A6-A69B-EF67D6D09790}" destId="{990DD746-F5DB-411F-807C-C9ED9B787D18}" srcOrd="9" destOrd="0" presId="urn:microsoft.com/office/officeart/2008/layout/CircularPictureCallout"/>
    <dgm:cxn modelId="{C22B28C7-39BF-42EF-BE47-CE5D43387136}" type="presParOf" srcId="{4B0BF206-26FC-42A6-A69B-EF67D6D09790}" destId="{1614F333-F722-48FB-A5B0-B940F53969F4}" srcOrd="10" destOrd="0" presId="urn:microsoft.com/office/officeart/2008/layout/CircularPictureCallout"/>
    <dgm:cxn modelId="{AEEA7576-0ECA-4FFF-B38B-1F60FF2BA3C4}" type="presParOf" srcId="{1614F333-F722-48FB-A5B0-B940F53969F4}" destId="{5A53FB54-B79E-45A0-8B2A-78D809B45C8C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86DD51-6ECB-4384-81F2-F7CF568996C2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lt-LT"/>
        </a:p>
      </dgm:t>
    </dgm:pt>
    <dgm:pt modelId="{8895AC60-CF24-4545-A6FF-30D7B504FD08}">
      <dgm:prSet phldrT="[Tekstas]"/>
      <dgm:spPr/>
      <dgm:t>
        <a:bodyPr/>
        <a:lstStyle/>
        <a:p>
          <a:r>
            <a:rPr lang="lt-LT" dirty="0" smtClean="0"/>
            <a:t>Garsas, dauginti</a:t>
          </a:r>
          <a:endParaRPr lang="lt-LT" dirty="0"/>
        </a:p>
      </dgm:t>
    </dgm:pt>
    <dgm:pt modelId="{92A8D325-1DA9-43B8-AF40-31A435300944}" type="parTrans" cxnId="{69C7174A-BB81-4371-A4E8-8C53B670EBF4}">
      <dgm:prSet/>
      <dgm:spPr/>
      <dgm:t>
        <a:bodyPr/>
        <a:lstStyle/>
        <a:p>
          <a:endParaRPr lang="lt-LT"/>
        </a:p>
      </dgm:t>
    </dgm:pt>
    <dgm:pt modelId="{BA4074CC-F22D-464A-8184-2B35C92DFE03}" type="sibTrans" cxnId="{69C7174A-BB81-4371-A4E8-8C53B670EBF4}">
      <dgm:prSet/>
      <dgm:spPr/>
      <dgm:t>
        <a:bodyPr/>
        <a:lstStyle/>
        <a:p>
          <a:endParaRPr lang="lt-LT"/>
        </a:p>
      </dgm:t>
    </dgm:pt>
    <dgm:pt modelId="{4F523389-5E30-4DF5-B45D-9F7DF0FDF025}">
      <dgm:prSet phldrT="[Tekstas]"/>
      <dgm:spPr/>
      <dgm:t>
        <a:bodyPr/>
        <a:lstStyle/>
        <a:p>
          <a:r>
            <a:rPr lang="lt-LT" dirty="0" smtClean="0"/>
            <a:t>Laurynas B., Amanda</a:t>
          </a:r>
          <a:endParaRPr lang="lt-LT" dirty="0"/>
        </a:p>
      </dgm:t>
    </dgm:pt>
    <dgm:pt modelId="{DE4816B0-6876-43F8-93E5-7DDE37B766D0}" type="parTrans" cxnId="{7BE0B042-4AA7-4547-B3A0-D5776C6CFFE8}">
      <dgm:prSet/>
      <dgm:spPr/>
      <dgm:t>
        <a:bodyPr/>
        <a:lstStyle/>
        <a:p>
          <a:endParaRPr lang="lt-LT"/>
        </a:p>
      </dgm:t>
    </dgm:pt>
    <dgm:pt modelId="{828807C2-D64A-4D15-A663-6A43799D58D1}" type="sibTrans" cxnId="{7BE0B042-4AA7-4547-B3A0-D5776C6CFFE8}">
      <dgm:prSet/>
      <dgm:spPr/>
      <dgm:t>
        <a:bodyPr/>
        <a:lstStyle/>
        <a:p>
          <a:endParaRPr lang="lt-LT"/>
        </a:p>
      </dgm:t>
    </dgm:pt>
    <dgm:pt modelId="{8DFAB0D4-ABE0-4EB4-94A1-3BF98DE70F61}">
      <dgm:prSet phldrT="[Tekstas]"/>
      <dgm:spPr/>
      <dgm:t>
        <a:bodyPr/>
        <a:lstStyle/>
        <a:p>
          <a:r>
            <a:rPr lang="lt-LT" dirty="0" smtClean="0"/>
            <a:t>Tomas, </a:t>
          </a:r>
          <a:r>
            <a:rPr lang="lt-LT" dirty="0" err="1" smtClean="0"/>
            <a:t>Montė</a:t>
          </a:r>
          <a:endParaRPr lang="lt-LT" dirty="0"/>
        </a:p>
      </dgm:t>
    </dgm:pt>
    <dgm:pt modelId="{71D458E7-3DA3-4509-80D7-6BC4D3BB0D3C}" type="parTrans" cxnId="{3088F851-B55F-402B-B88F-2671C1E578F3}">
      <dgm:prSet/>
      <dgm:spPr/>
      <dgm:t>
        <a:bodyPr/>
        <a:lstStyle/>
        <a:p>
          <a:endParaRPr lang="lt-LT"/>
        </a:p>
      </dgm:t>
    </dgm:pt>
    <dgm:pt modelId="{5CF61C35-E386-499C-992E-1616BECE69B4}" type="sibTrans" cxnId="{3088F851-B55F-402B-B88F-2671C1E578F3}">
      <dgm:prSet/>
      <dgm:spPr/>
      <dgm:t>
        <a:bodyPr/>
        <a:lstStyle/>
        <a:p>
          <a:endParaRPr lang="lt-LT"/>
        </a:p>
      </dgm:t>
    </dgm:pt>
    <dgm:pt modelId="{AC384883-8FBA-484D-9DEA-B0EF4EFDC577}">
      <dgm:prSet phldrT="[Tekstas]"/>
      <dgm:spPr/>
      <dgm:t>
        <a:bodyPr/>
        <a:lstStyle/>
        <a:p>
          <a:r>
            <a:rPr lang="lt-LT" dirty="0" smtClean="0"/>
            <a:t>Vienetas, gali</a:t>
          </a:r>
          <a:endParaRPr lang="lt-LT" dirty="0"/>
        </a:p>
      </dgm:t>
    </dgm:pt>
    <dgm:pt modelId="{B678C850-F4AF-47F0-9A4C-DF2386DDC7B0}" type="parTrans" cxnId="{8F4AAA34-4894-4FA1-8265-E2421B39DC4E}">
      <dgm:prSet/>
      <dgm:spPr/>
      <dgm:t>
        <a:bodyPr/>
        <a:lstStyle/>
        <a:p>
          <a:endParaRPr lang="lt-LT"/>
        </a:p>
      </dgm:t>
    </dgm:pt>
    <dgm:pt modelId="{988F46EC-A66B-4807-9865-D4E8ED20D519}" type="sibTrans" cxnId="{8F4AAA34-4894-4FA1-8265-E2421B39DC4E}">
      <dgm:prSet/>
      <dgm:spPr/>
      <dgm:t>
        <a:bodyPr/>
        <a:lstStyle/>
        <a:p>
          <a:endParaRPr lang="lt-LT"/>
        </a:p>
      </dgm:t>
    </dgm:pt>
    <dgm:pt modelId="{CE1309A9-DC36-4A4E-8C98-C5AC56FF5C62}">
      <dgm:prSet phldrT="[Tekstas]"/>
      <dgm:spPr/>
      <dgm:t>
        <a:bodyPr/>
        <a:lstStyle/>
        <a:p>
          <a:r>
            <a:rPr lang="lt-LT" dirty="0" smtClean="0"/>
            <a:t>Karolis, Karina</a:t>
          </a:r>
          <a:endParaRPr lang="lt-LT" dirty="0"/>
        </a:p>
      </dgm:t>
    </dgm:pt>
    <dgm:pt modelId="{E1054906-4B26-4364-B26C-5258DC186308}" type="parTrans" cxnId="{3161AF22-DD84-4DBB-BA1B-5C542B5A7DCD}">
      <dgm:prSet/>
      <dgm:spPr/>
      <dgm:t>
        <a:bodyPr/>
        <a:lstStyle/>
        <a:p>
          <a:endParaRPr lang="lt-LT"/>
        </a:p>
      </dgm:t>
    </dgm:pt>
    <dgm:pt modelId="{4F0DE27F-1D40-4F27-8611-F13B0CD69CE7}" type="sibTrans" cxnId="{3161AF22-DD84-4DBB-BA1B-5C542B5A7DCD}">
      <dgm:prSet/>
      <dgm:spPr/>
      <dgm:t>
        <a:bodyPr/>
        <a:lstStyle/>
        <a:p>
          <a:endParaRPr lang="lt-LT"/>
        </a:p>
      </dgm:t>
    </dgm:pt>
    <dgm:pt modelId="{15B025B5-C113-4A8C-8A00-189CAF9395F5}">
      <dgm:prSet phldrT="[Tekstas]"/>
      <dgm:spPr/>
      <dgm:t>
        <a:bodyPr/>
        <a:lstStyle/>
        <a:p>
          <a:r>
            <a:rPr lang="lt-LT" dirty="0" smtClean="0"/>
            <a:t>Ignas, Laurynas Ž.</a:t>
          </a:r>
          <a:endParaRPr lang="lt-LT" dirty="0"/>
        </a:p>
      </dgm:t>
    </dgm:pt>
    <dgm:pt modelId="{62BF408E-6D58-45D3-AED1-07AB24E621B4}" type="parTrans" cxnId="{6916A188-E7F1-4A04-BEAB-ADA766198F7A}">
      <dgm:prSet/>
      <dgm:spPr/>
      <dgm:t>
        <a:bodyPr/>
        <a:lstStyle/>
        <a:p>
          <a:endParaRPr lang="lt-LT"/>
        </a:p>
      </dgm:t>
    </dgm:pt>
    <dgm:pt modelId="{0186F1C9-ED82-4E4C-84BD-BF120D6D069F}" type="sibTrans" cxnId="{6916A188-E7F1-4A04-BEAB-ADA766198F7A}">
      <dgm:prSet/>
      <dgm:spPr/>
      <dgm:t>
        <a:bodyPr/>
        <a:lstStyle/>
        <a:p>
          <a:endParaRPr lang="lt-LT"/>
        </a:p>
      </dgm:t>
    </dgm:pt>
    <dgm:pt modelId="{E6321F30-DBF8-4B19-8101-601AE4B9DBBD}">
      <dgm:prSet phldrT="[Tekstas]"/>
      <dgm:spPr/>
      <dgm:t>
        <a:bodyPr/>
        <a:lstStyle/>
        <a:p>
          <a:r>
            <a:rPr lang="lt-LT" dirty="0" smtClean="0"/>
            <a:t>Braškėti, arti</a:t>
          </a:r>
          <a:endParaRPr lang="lt-LT" dirty="0"/>
        </a:p>
      </dgm:t>
    </dgm:pt>
    <dgm:pt modelId="{3ACFB80A-3552-44C5-81C6-4F925C18A843}" type="parTrans" cxnId="{9F026FD7-7666-47F8-9EFB-33B74EAC5766}">
      <dgm:prSet/>
      <dgm:spPr/>
      <dgm:t>
        <a:bodyPr/>
        <a:lstStyle/>
        <a:p>
          <a:endParaRPr lang="lt-LT"/>
        </a:p>
      </dgm:t>
    </dgm:pt>
    <dgm:pt modelId="{4C7FAB9E-ECD1-41A1-9C2C-FA585C9EABAE}" type="sibTrans" cxnId="{9F026FD7-7666-47F8-9EFB-33B74EAC5766}">
      <dgm:prSet/>
      <dgm:spPr/>
      <dgm:t>
        <a:bodyPr/>
        <a:lstStyle/>
        <a:p>
          <a:endParaRPr lang="lt-LT"/>
        </a:p>
      </dgm:t>
    </dgm:pt>
    <dgm:pt modelId="{6E3FE7BA-267A-4789-8BC4-9A46CA15F7C1}">
      <dgm:prSet phldrT="[Tekstas]"/>
      <dgm:spPr/>
      <dgm:t>
        <a:bodyPr/>
        <a:lstStyle/>
        <a:p>
          <a:r>
            <a:rPr lang="lt-LT" dirty="0" smtClean="0"/>
            <a:t>Kajus, Judita</a:t>
          </a:r>
          <a:endParaRPr lang="lt-LT" dirty="0"/>
        </a:p>
      </dgm:t>
    </dgm:pt>
    <dgm:pt modelId="{230E03D7-8AC9-4220-BC81-C05F6FA0E5A9}" type="parTrans" cxnId="{DC073861-0396-4969-9539-C2BD95781059}">
      <dgm:prSet/>
      <dgm:spPr/>
      <dgm:t>
        <a:bodyPr/>
        <a:lstStyle/>
        <a:p>
          <a:endParaRPr lang="lt-LT"/>
        </a:p>
      </dgm:t>
    </dgm:pt>
    <dgm:pt modelId="{C62D72E1-DC6D-4441-A4EA-BC871CB9ABA0}" type="sibTrans" cxnId="{DC073861-0396-4969-9539-C2BD95781059}">
      <dgm:prSet/>
      <dgm:spPr/>
      <dgm:t>
        <a:bodyPr/>
        <a:lstStyle/>
        <a:p>
          <a:endParaRPr lang="lt-LT"/>
        </a:p>
      </dgm:t>
    </dgm:pt>
    <dgm:pt modelId="{60ABF1C2-D4FE-42A6-A25C-25D77D8F4219}">
      <dgm:prSet phldrT="[Tekstas]"/>
      <dgm:spPr/>
      <dgm:t>
        <a:bodyPr/>
        <a:lstStyle/>
        <a:p>
          <a:r>
            <a:rPr lang="lt-LT" dirty="0" err="1" smtClean="0"/>
            <a:t>Eimantė</a:t>
          </a:r>
          <a:r>
            <a:rPr lang="lt-LT" dirty="0" smtClean="0"/>
            <a:t>, Andrius</a:t>
          </a:r>
          <a:endParaRPr lang="lt-LT" dirty="0"/>
        </a:p>
      </dgm:t>
    </dgm:pt>
    <dgm:pt modelId="{CA3648E0-C2D8-4178-95F9-205770C7CF50}" type="parTrans" cxnId="{9BF2EE78-2876-4F7B-97A2-982C8A99F523}">
      <dgm:prSet/>
      <dgm:spPr/>
      <dgm:t>
        <a:bodyPr/>
        <a:lstStyle/>
        <a:p>
          <a:endParaRPr lang="lt-LT"/>
        </a:p>
      </dgm:t>
    </dgm:pt>
    <dgm:pt modelId="{2CA3D2D8-EBE0-47CC-8584-A33EC0C17F3A}" type="sibTrans" cxnId="{9BF2EE78-2876-4F7B-97A2-982C8A99F523}">
      <dgm:prSet/>
      <dgm:spPr/>
      <dgm:t>
        <a:bodyPr/>
        <a:lstStyle/>
        <a:p>
          <a:endParaRPr lang="lt-LT"/>
        </a:p>
      </dgm:t>
    </dgm:pt>
    <dgm:pt modelId="{22049089-61F0-4F5A-86E1-31ED96A9B2F2}" type="pres">
      <dgm:prSet presAssocID="{2886DD51-6ECB-4384-81F2-F7CF568996C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ACE593C6-5668-4268-BA17-E3914B249CB4}" type="pres">
      <dgm:prSet presAssocID="{8895AC60-CF24-4545-A6FF-30D7B504FD08}" presName="comp" presStyleCnt="0"/>
      <dgm:spPr/>
    </dgm:pt>
    <dgm:pt modelId="{4F1FE81E-8DDE-4CE1-9F34-14BF34295CE1}" type="pres">
      <dgm:prSet presAssocID="{8895AC60-CF24-4545-A6FF-30D7B504FD08}" presName="box" presStyleLbl="node1" presStyleIdx="0" presStyleCnt="3" custLinFactNeighborX="-19" custLinFactNeighborY="-26947"/>
      <dgm:spPr/>
      <dgm:t>
        <a:bodyPr/>
        <a:lstStyle/>
        <a:p>
          <a:endParaRPr lang="lt-LT"/>
        </a:p>
      </dgm:t>
    </dgm:pt>
    <dgm:pt modelId="{9E8C2A0F-71D7-4970-A481-8D0F05ADE0BF}" type="pres">
      <dgm:prSet presAssocID="{8895AC60-CF24-4545-A6FF-30D7B504FD08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4A64B83D-E9F7-4B5D-9CC3-CCB1D5457A3B}" type="pres">
      <dgm:prSet presAssocID="{8895AC60-CF24-4545-A6FF-30D7B504FD08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2AE0D09-8F9E-4D3B-B0C4-A68A9B275BDD}" type="pres">
      <dgm:prSet presAssocID="{BA4074CC-F22D-464A-8184-2B35C92DFE03}" presName="spacer" presStyleCnt="0"/>
      <dgm:spPr/>
    </dgm:pt>
    <dgm:pt modelId="{D2725888-238A-4918-AC6F-A3C999CFF96E}" type="pres">
      <dgm:prSet presAssocID="{AC384883-8FBA-484D-9DEA-B0EF4EFDC577}" presName="comp" presStyleCnt="0"/>
      <dgm:spPr/>
    </dgm:pt>
    <dgm:pt modelId="{7D2D1780-63A9-4F86-984A-0C8BB3B81B6D}" type="pres">
      <dgm:prSet presAssocID="{AC384883-8FBA-484D-9DEA-B0EF4EFDC577}" presName="box" presStyleLbl="node1" presStyleIdx="1" presStyleCnt="3"/>
      <dgm:spPr/>
      <dgm:t>
        <a:bodyPr/>
        <a:lstStyle/>
        <a:p>
          <a:endParaRPr lang="lt-LT"/>
        </a:p>
      </dgm:t>
    </dgm:pt>
    <dgm:pt modelId="{22D9306E-8AA2-4166-875D-F7318385FB28}" type="pres">
      <dgm:prSet presAssocID="{AC384883-8FBA-484D-9DEA-B0EF4EFDC577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6E832A00-975E-4910-961D-446CA0110E0C}" type="pres">
      <dgm:prSet presAssocID="{AC384883-8FBA-484D-9DEA-B0EF4EFDC57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611ABBD-FBC3-45E5-867F-26EEDE1CEB3C}" type="pres">
      <dgm:prSet presAssocID="{988F46EC-A66B-4807-9865-D4E8ED20D519}" presName="spacer" presStyleCnt="0"/>
      <dgm:spPr/>
    </dgm:pt>
    <dgm:pt modelId="{D630624B-60DD-49BC-B24C-11F28C82FB3D}" type="pres">
      <dgm:prSet presAssocID="{E6321F30-DBF8-4B19-8101-601AE4B9DBBD}" presName="comp" presStyleCnt="0"/>
      <dgm:spPr/>
    </dgm:pt>
    <dgm:pt modelId="{809E5126-A425-4BB1-94B8-691CD2ADB277}" type="pres">
      <dgm:prSet presAssocID="{E6321F30-DBF8-4B19-8101-601AE4B9DBBD}" presName="box" presStyleLbl="node1" presStyleIdx="2" presStyleCnt="3"/>
      <dgm:spPr/>
      <dgm:t>
        <a:bodyPr/>
        <a:lstStyle/>
        <a:p>
          <a:endParaRPr lang="lt-LT"/>
        </a:p>
      </dgm:t>
    </dgm:pt>
    <dgm:pt modelId="{CEBFAD2D-7309-49BA-BE63-A3E3DBDF8F0E}" type="pres">
      <dgm:prSet presAssocID="{E6321F30-DBF8-4B19-8101-601AE4B9DBB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612BE821-643B-4EF9-A3CB-98CACDCA41FB}" type="pres">
      <dgm:prSet presAssocID="{E6321F30-DBF8-4B19-8101-601AE4B9DBB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98A8139E-9950-4F0C-8F59-2A1A08BF7EA2}" type="presOf" srcId="{8DFAB0D4-ABE0-4EB4-94A1-3BF98DE70F61}" destId="{4F1FE81E-8DDE-4CE1-9F34-14BF34295CE1}" srcOrd="0" destOrd="2" presId="urn:microsoft.com/office/officeart/2005/8/layout/vList4"/>
    <dgm:cxn modelId="{15D13B5B-8B3C-431A-B950-6411FAC19FBF}" type="presOf" srcId="{4F523389-5E30-4DF5-B45D-9F7DF0FDF025}" destId="{4A64B83D-E9F7-4B5D-9CC3-CCB1D5457A3B}" srcOrd="1" destOrd="1" presId="urn:microsoft.com/office/officeart/2005/8/layout/vList4"/>
    <dgm:cxn modelId="{6916A188-E7F1-4A04-BEAB-ADA766198F7A}" srcId="{AC384883-8FBA-484D-9DEA-B0EF4EFDC577}" destId="{15B025B5-C113-4A8C-8A00-189CAF9395F5}" srcOrd="1" destOrd="0" parTransId="{62BF408E-6D58-45D3-AED1-07AB24E621B4}" sibTransId="{0186F1C9-ED82-4E4C-84BD-BF120D6D069F}"/>
    <dgm:cxn modelId="{69C7174A-BB81-4371-A4E8-8C53B670EBF4}" srcId="{2886DD51-6ECB-4384-81F2-F7CF568996C2}" destId="{8895AC60-CF24-4545-A6FF-30D7B504FD08}" srcOrd="0" destOrd="0" parTransId="{92A8D325-1DA9-43B8-AF40-31A435300944}" sibTransId="{BA4074CC-F22D-464A-8184-2B35C92DFE03}"/>
    <dgm:cxn modelId="{7502F553-6BE6-49A2-8271-A865F4E6771C}" type="presOf" srcId="{2886DD51-6ECB-4384-81F2-F7CF568996C2}" destId="{22049089-61F0-4F5A-86E1-31ED96A9B2F2}" srcOrd="0" destOrd="0" presId="urn:microsoft.com/office/officeart/2005/8/layout/vList4"/>
    <dgm:cxn modelId="{F66C9023-9086-4264-A8ED-C8FAE0C07F9E}" type="presOf" srcId="{6E3FE7BA-267A-4789-8BC4-9A46CA15F7C1}" destId="{612BE821-643B-4EF9-A3CB-98CACDCA41FB}" srcOrd="1" destOrd="1" presId="urn:microsoft.com/office/officeart/2005/8/layout/vList4"/>
    <dgm:cxn modelId="{9F026FD7-7666-47F8-9EFB-33B74EAC5766}" srcId="{2886DD51-6ECB-4384-81F2-F7CF568996C2}" destId="{E6321F30-DBF8-4B19-8101-601AE4B9DBBD}" srcOrd="2" destOrd="0" parTransId="{3ACFB80A-3552-44C5-81C6-4F925C18A843}" sibTransId="{4C7FAB9E-ECD1-41A1-9C2C-FA585C9EABAE}"/>
    <dgm:cxn modelId="{F140A9EB-E38F-4457-89A6-9C06469CC91B}" type="presOf" srcId="{60ABF1C2-D4FE-42A6-A25C-25D77D8F4219}" destId="{612BE821-643B-4EF9-A3CB-98CACDCA41FB}" srcOrd="1" destOrd="2" presId="urn:microsoft.com/office/officeart/2005/8/layout/vList4"/>
    <dgm:cxn modelId="{3088F851-B55F-402B-B88F-2671C1E578F3}" srcId="{8895AC60-CF24-4545-A6FF-30D7B504FD08}" destId="{8DFAB0D4-ABE0-4EB4-94A1-3BF98DE70F61}" srcOrd="1" destOrd="0" parTransId="{71D458E7-3DA3-4509-80D7-6BC4D3BB0D3C}" sibTransId="{5CF61C35-E386-499C-992E-1616BECE69B4}"/>
    <dgm:cxn modelId="{DC073861-0396-4969-9539-C2BD95781059}" srcId="{E6321F30-DBF8-4B19-8101-601AE4B9DBBD}" destId="{6E3FE7BA-267A-4789-8BC4-9A46CA15F7C1}" srcOrd="0" destOrd="0" parTransId="{230E03D7-8AC9-4220-BC81-C05F6FA0E5A9}" sibTransId="{C62D72E1-DC6D-4441-A4EA-BC871CB9ABA0}"/>
    <dgm:cxn modelId="{27D37340-4B4C-4B21-A624-7DF00F90D166}" type="presOf" srcId="{E6321F30-DBF8-4B19-8101-601AE4B9DBBD}" destId="{809E5126-A425-4BB1-94B8-691CD2ADB277}" srcOrd="0" destOrd="0" presId="urn:microsoft.com/office/officeart/2005/8/layout/vList4"/>
    <dgm:cxn modelId="{F366CD63-9AD6-42FD-9CC5-FEFC5B80602F}" type="presOf" srcId="{15B025B5-C113-4A8C-8A00-189CAF9395F5}" destId="{6E832A00-975E-4910-961D-446CA0110E0C}" srcOrd="1" destOrd="2" presId="urn:microsoft.com/office/officeart/2005/8/layout/vList4"/>
    <dgm:cxn modelId="{C5C62341-590B-49AB-BC6C-856D05B63C46}" type="presOf" srcId="{8895AC60-CF24-4545-A6FF-30D7B504FD08}" destId="{4F1FE81E-8DDE-4CE1-9F34-14BF34295CE1}" srcOrd="0" destOrd="0" presId="urn:microsoft.com/office/officeart/2005/8/layout/vList4"/>
    <dgm:cxn modelId="{239985C9-AA2E-4011-A40E-27183EB96F88}" type="presOf" srcId="{AC384883-8FBA-484D-9DEA-B0EF4EFDC577}" destId="{6E832A00-975E-4910-961D-446CA0110E0C}" srcOrd="1" destOrd="0" presId="urn:microsoft.com/office/officeart/2005/8/layout/vList4"/>
    <dgm:cxn modelId="{F6B61A4B-3E66-4666-B769-A1D285262046}" type="presOf" srcId="{CE1309A9-DC36-4A4E-8C98-C5AC56FF5C62}" destId="{7D2D1780-63A9-4F86-984A-0C8BB3B81B6D}" srcOrd="0" destOrd="1" presId="urn:microsoft.com/office/officeart/2005/8/layout/vList4"/>
    <dgm:cxn modelId="{7BE0B042-4AA7-4547-B3A0-D5776C6CFFE8}" srcId="{8895AC60-CF24-4545-A6FF-30D7B504FD08}" destId="{4F523389-5E30-4DF5-B45D-9F7DF0FDF025}" srcOrd="0" destOrd="0" parTransId="{DE4816B0-6876-43F8-93E5-7DDE37B766D0}" sibTransId="{828807C2-D64A-4D15-A663-6A43799D58D1}"/>
    <dgm:cxn modelId="{CEC666D8-4F9E-4ECA-B4F6-8D93A9466590}" type="presOf" srcId="{8895AC60-CF24-4545-A6FF-30D7B504FD08}" destId="{4A64B83D-E9F7-4B5D-9CC3-CCB1D5457A3B}" srcOrd="1" destOrd="0" presId="urn:microsoft.com/office/officeart/2005/8/layout/vList4"/>
    <dgm:cxn modelId="{B3F4D9B5-D14C-4352-AF6A-28B02C189AF0}" type="presOf" srcId="{AC384883-8FBA-484D-9DEA-B0EF4EFDC577}" destId="{7D2D1780-63A9-4F86-984A-0C8BB3B81B6D}" srcOrd="0" destOrd="0" presId="urn:microsoft.com/office/officeart/2005/8/layout/vList4"/>
    <dgm:cxn modelId="{3161AF22-DD84-4DBB-BA1B-5C542B5A7DCD}" srcId="{AC384883-8FBA-484D-9DEA-B0EF4EFDC577}" destId="{CE1309A9-DC36-4A4E-8C98-C5AC56FF5C62}" srcOrd="0" destOrd="0" parTransId="{E1054906-4B26-4364-B26C-5258DC186308}" sibTransId="{4F0DE27F-1D40-4F27-8611-F13B0CD69CE7}"/>
    <dgm:cxn modelId="{8F4AAA34-4894-4FA1-8265-E2421B39DC4E}" srcId="{2886DD51-6ECB-4384-81F2-F7CF568996C2}" destId="{AC384883-8FBA-484D-9DEA-B0EF4EFDC577}" srcOrd="1" destOrd="0" parTransId="{B678C850-F4AF-47F0-9A4C-DF2386DDC7B0}" sibTransId="{988F46EC-A66B-4807-9865-D4E8ED20D519}"/>
    <dgm:cxn modelId="{9BF2EE78-2876-4F7B-97A2-982C8A99F523}" srcId="{E6321F30-DBF8-4B19-8101-601AE4B9DBBD}" destId="{60ABF1C2-D4FE-42A6-A25C-25D77D8F4219}" srcOrd="1" destOrd="0" parTransId="{CA3648E0-C2D8-4178-95F9-205770C7CF50}" sibTransId="{2CA3D2D8-EBE0-47CC-8584-A33EC0C17F3A}"/>
    <dgm:cxn modelId="{BAF7A754-BB2F-4299-90E5-AA2489998C92}" type="presOf" srcId="{8DFAB0D4-ABE0-4EB4-94A1-3BF98DE70F61}" destId="{4A64B83D-E9F7-4B5D-9CC3-CCB1D5457A3B}" srcOrd="1" destOrd="2" presId="urn:microsoft.com/office/officeart/2005/8/layout/vList4"/>
    <dgm:cxn modelId="{AFD7A0C8-0F47-483B-A091-DAA56C74FE06}" type="presOf" srcId="{60ABF1C2-D4FE-42A6-A25C-25D77D8F4219}" destId="{809E5126-A425-4BB1-94B8-691CD2ADB277}" srcOrd="0" destOrd="2" presId="urn:microsoft.com/office/officeart/2005/8/layout/vList4"/>
    <dgm:cxn modelId="{27E656DF-E3C8-43B6-88DA-1B17074B414C}" type="presOf" srcId="{6E3FE7BA-267A-4789-8BC4-9A46CA15F7C1}" destId="{809E5126-A425-4BB1-94B8-691CD2ADB277}" srcOrd="0" destOrd="1" presId="urn:microsoft.com/office/officeart/2005/8/layout/vList4"/>
    <dgm:cxn modelId="{4EC8B1FC-86B8-420D-A04F-5A6339B71E15}" type="presOf" srcId="{E6321F30-DBF8-4B19-8101-601AE4B9DBBD}" destId="{612BE821-643B-4EF9-A3CB-98CACDCA41FB}" srcOrd="1" destOrd="0" presId="urn:microsoft.com/office/officeart/2005/8/layout/vList4"/>
    <dgm:cxn modelId="{E77CDEFB-0EB7-4A87-A501-218BEA06101C}" type="presOf" srcId="{15B025B5-C113-4A8C-8A00-189CAF9395F5}" destId="{7D2D1780-63A9-4F86-984A-0C8BB3B81B6D}" srcOrd="0" destOrd="2" presId="urn:microsoft.com/office/officeart/2005/8/layout/vList4"/>
    <dgm:cxn modelId="{12EB98A1-3E01-490E-838C-1762EC8EA0CB}" type="presOf" srcId="{4F523389-5E30-4DF5-B45D-9F7DF0FDF025}" destId="{4F1FE81E-8DDE-4CE1-9F34-14BF34295CE1}" srcOrd="0" destOrd="1" presId="urn:microsoft.com/office/officeart/2005/8/layout/vList4"/>
    <dgm:cxn modelId="{34F69C2C-72DD-4ED5-AE7D-F7517452BC96}" type="presOf" srcId="{CE1309A9-DC36-4A4E-8C98-C5AC56FF5C62}" destId="{6E832A00-975E-4910-961D-446CA0110E0C}" srcOrd="1" destOrd="1" presId="urn:microsoft.com/office/officeart/2005/8/layout/vList4"/>
    <dgm:cxn modelId="{A3916BB9-DE12-4714-8615-7622BF1336C5}" type="presParOf" srcId="{22049089-61F0-4F5A-86E1-31ED96A9B2F2}" destId="{ACE593C6-5668-4268-BA17-E3914B249CB4}" srcOrd="0" destOrd="0" presId="urn:microsoft.com/office/officeart/2005/8/layout/vList4"/>
    <dgm:cxn modelId="{417DCE1B-B7F0-4ED2-9507-E6851E25B67C}" type="presParOf" srcId="{ACE593C6-5668-4268-BA17-E3914B249CB4}" destId="{4F1FE81E-8DDE-4CE1-9F34-14BF34295CE1}" srcOrd="0" destOrd="0" presId="urn:microsoft.com/office/officeart/2005/8/layout/vList4"/>
    <dgm:cxn modelId="{77BEE28A-E963-43E7-BF24-4EBED4812301}" type="presParOf" srcId="{ACE593C6-5668-4268-BA17-E3914B249CB4}" destId="{9E8C2A0F-71D7-4970-A481-8D0F05ADE0BF}" srcOrd="1" destOrd="0" presId="urn:microsoft.com/office/officeart/2005/8/layout/vList4"/>
    <dgm:cxn modelId="{8ADE47A8-4D85-4D2A-BBA3-C60C01F9A4B4}" type="presParOf" srcId="{ACE593C6-5668-4268-BA17-E3914B249CB4}" destId="{4A64B83D-E9F7-4B5D-9CC3-CCB1D5457A3B}" srcOrd="2" destOrd="0" presId="urn:microsoft.com/office/officeart/2005/8/layout/vList4"/>
    <dgm:cxn modelId="{BD2AE889-02E4-437D-A941-EB85FD352439}" type="presParOf" srcId="{22049089-61F0-4F5A-86E1-31ED96A9B2F2}" destId="{52AE0D09-8F9E-4D3B-B0C4-A68A9B275BDD}" srcOrd="1" destOrd="0" presId="urn:microsoft.com/office/officeart/2005/8/layout/vList4"/>
    <dgm:cxn modelId="{71FE9EC0-18E2-4305-8D13-F14D2D4C4A23}" type="presParOf" srcId="{22049089-61F0-4F5A-86E1-31ED96A9B2F2}" destId="{D2725888-238A-4918-AC6F-A3C999CFF96E}" srcOrd="2" destOrd="0" presId="urn:microsoft.com/office/officeart/2005/8/layout/vList4"/>
    <dgm:cxn modelId="{4349C193-A5FE-4E3E-A45B-D9D2458329C4}" type="presParOf" srcId="{D2725888-238A-4918-AC6F-A3C999CFF96E}" destId="{7D2D1780-63A9-4F86-984A-0C8BB3B81B6D}" srcOrd="0" destOrd="0" presId="urn:microsoft.com/office/officeart/2005/8/layout/vList4"/>
    <dgm:cxn modelId="{B835C0E7-638E-46D9-82FA-089E78074A10}" type="presParOf" srcId="{D2725888-238A-4918-AC6F-A3C999CFF96E}" destId="{22D9306E-8AA2-4166-875D-F7318385FB28}" srcOrd="1" destOrd="0" presId="urn:microsoft.com/office/officeart/2005/8/layout/vList4"/>
    <dgm:cxn modelId="{94FC412C-B945-45FB-9942-867194C54C5F}" type="presParOf" srcId="{D2725888-238A-4918-AC6F-A3C999CFF96E}" destId="{6E832A00-975E-4910-961D-446CA0110E0C}" srcOrd="2" destOrd="0" presId="urn:microsoft.com/office/officeart/2005/8/layout/vList4"/>
    <dgm:cxn modelId="{52A21A0A-CA4C-475A-AC29-6046728FE821}" type="presParOf" srcId="{22049089-61F0-4F5A-86E1-31ED96A9B2F2}" destId="{C611ABBD-FBC3-45E5-867F-26EEDE1CEB3C}" srcOrd="3" destOrd="0" presId="urn:microsoft.com/office/officeart/2005/8/layout/vList4"/>
    <dgm:cxn modelId="{621F1267-F9D0-4DE0-AE9D-29DCDA24EE46}" type="presParOf" srcId="{22049089-61F0-4F5A-86E1-31ED96A9B2F2}" destId="{D630624B-60DD-49BC-B24C-11F28C82FB3D}" srcOrd="4" destOrd="0" presId="urn:microsoft.com/office/officeart/2005/8/layout/vList4"/>
    <dgm:cxn modelId="{261734A7-DB87-4C2C-AB1A-8112D3085E69}" type="presParOf" srcId="{D630624B-60DD-49BC-B24C-11F28C82FB3D}" destId="{809E5126-A425-4BB1-94B8-691CD2ADB277}" srcOrd="0" destOrd="0" presId="urn:microsoft.com/office/officeart/2005/8/layout/vList4"/>
    <dgm:cxn modelId="{C8C035BB-6F17-4ABC-8400-9177234FB6D0}" type="presParOf" srcId="{D630624B-60DD-49BC-B24C-11F28C82FB3D}" destId="{CEBFAD2D-7309-49BA-BE63-A3E3DBDF8F0E}" srcOrd="1" destOrd="0" presId="urn:microsoft.com/office/officeart/2005/8/layout/vList4"/>
    <dgm:cxn modelId="{A5B92403-263F-48AC-8DCD-597DFF23BA9C}" type="presParOf" srcId="{D630624B-60DD-49BC-B24C-11F28C82FB3D}" destId="{612BE821-643B-4EF9-A3CB-98CACDCA41F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DD746-F5DB-411F-807C-C9ED9B787D18}">
      <dsp:nvSpPr>
        <dsp:cNvPr id="0" name=""/>
        <dsp:cNvSpPr/>
      </dsp:nvSpPr>
      <dsp:spPr>
        <a:xfrm>
          <a:off x="2057400" y="3703161"/>
          <a:ext cx="4131259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784EF-3E39-43A2-8A1B-3B6255622988}">
      <dsp:nvSpPr>
        <dsp:cNvPr id="0" name=""/>
        <dsp:cNvSpPr/>
      </dsp:nvSpPr>
      <dsp:spPr>
        <a:xfrm>
          <a:off x="2057400" y="2262981"/>
          <a:ext cx="353872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B3459-59AC-4514-AF06-C47773F7FE54}">
      <dsp:nvSpPr>
        <dsp:cNvPr id="0" name=""/>
        <dsp:cNvSpPr/>
      </dsp:nvSpPr>
      <dsp:spPr>
        <a:xfrm>
          <a:off x="2057400" y="822801"/>
          <a:ext cx="4131259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79242-33C5-445A-93E1-EC041FD0CE7F}">
      <dsp:nvSpPr>
        <dsp:cNvPr id="0" name=""/>
        <dsp:cNvSpPr/>
      </dsp:nvSpPr>
      <dsp:spPr>
        <a:xfrm>
          <a:off x="0" y="205581"/>
          <a:ext cx="4114800" cy="411480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6E29E-8FCB-4EA5-94BF-A42F46054B99}">
      <dsp:nvSpPr>
        <dsp:cNvPr id="0" name=""/>
        <dsp:cNvSpPr/>
      </dsp:nvSpPr>
      <dsp:spPr>
        <a:xfrm>
          <a:off x="740664" y="2390540"/>
          <a:ext cx="2633472" cy="135788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6500" kern="1200"/>
        </a:p>
      </dsp:txBody>
      <dsp:txXfrm>
        <a:off x="740664" y="2390540"/>
        <a:ext cx="2633472" cy="1357884"/>
      </dsp:txXfrm>
    </dsp:sp>
    <dsp:sp modelId="{A1B0BBAE-95A1-44F5-97BD-8D9E348AF65D}">
      <dsp:nvSpPr>
        <dsp:cNvPr id="0" name=""/>
        <dsp:cNvSpPr/>
      </dsp:nvSpPr>
      <dsp:spPr>
        <a:xfrm>
          <a:off x="5571439" y="205581"/>
          <a:ext cx="1234440" cy="123444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94763-E697-4524-8F8B-9D1297EB1F03}">
      <dsp:nvSpPr>
        <dsp:cNvPr id="0" name=""/>
        <dsp:cNvSpPr/>
      </dsp:nvSpPr>
      <dsp:spPr>
        <a:xfrm>
          <a:off x="6805879" y="205581"/>
          <a:ext cx="1423720" cy="1234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0" rIns="8382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/>
            <a:t>daiktavardį</a:t>
          </a:r>
          <a:endParaRPr lang="lt-LT" sz="2200" kern="1200" dirty="0"/>
        </a:p>
      </dsp:txBody>
      <dsp:txXfrm>
        <a:off x="6805879" y="205581"/>
        <a:ext cx="1423720" cy="1234440"/>
      </dsp:txXfrm>
    </dsp:sp>
    <dsp:sp modelId="{4A2DCA42-0B30-41E7-998F-F1703C11EA0C}">
      <dsp:nvSpPr>
        <dsp:cNvPr id="0" name=""/>
        <dsp:cNvSpPr/>
      </dsp:nvSpPr>
      <dsp:spPr>
        <a:xfrm>
          <a:off x="4978908" y="1645761"/>
          <a:ext cx="1234440" cy="123444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242993-EFFF-404D-8CF3-B47A23335507}">
      <dsp:nvSpPr>
        <dsp:cNvPr id="0" name=""/>
        <dsp:cNvSpPr/>
      </dsp:nvSpPr>
      <dsp:spPr>
        <a:xfrm>
          <a:off x="6213348" y="1645761"/>
          <a:ext cx="1222352" cy="1234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0" rIns="8382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/>
            <a:t>būdvardį</a:t>
          </a:r>
          <a:endParaRPr lang="lt-LT" sz="2200" kern="1200" dirty="0"/>
        </a:p>
      </dsp:txBody>
      <dsp:txXfrm>
        <a:off x="6213348" y="1645761"/>
        <a:ext cx="1222352" cy="1234440"/>
      </dsp:txXfrm>
    </dsp:sp>
    <dsp:sp modelId="{52972E25-00F3-4803-8118-62E58A6AA461}">
      <dsp:nvSpPr>
        <dsp:cNvPr id="0" name=""/>
        <dsp:cNvSpPr/>
      </dsp:nvSpPr>
      <dsp:spPr>
        <a:xfrm>
          <a:off x="5571439" y="3085941"/>
          <a:ext cx="1234440" cy="123444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53FB54-B79E-45A0-8B2A-78D809B45C8C}">
      <dsp:nvSpPr>
        <dsp:cNvPr id="0" name=""/>
        <dsp:cNvSpPr/>
      </dsp:nvSpPr>
      <dsp:spPr>
        <a:xfrm>
          <a:off x="6805879" y="3085941"/>
          <a:ext cx="1263552" cy="1234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0" rIns="8382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/>
            <a:t>skaitvardį</a:t>
          </a:r>
          <a:endParaRPr lang="lt-LT" sz="2200" kern="1200" dirty="0"/>
        </a:p>
      </dsp:txBody>
      <dsp:txXfrm>
        <a:off x="6805879" y="3085941"/>
        <a:ext cx="1263552" cy="1234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1FE81E-8DDE-4CE1-9F34-14BF34295CE1}">
      <dsp:nvSpPr>
        <dsp:cNvPr id="0" name=""/>
        <dsp:cNvSpPr/>
      </dsp:nvSpPr>
      <dsp:spPr>
        <a:xfrm>
          <a:off x="0" y="0"/>
          <a:ext cx="8229600" cy="14143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700" kern="1200" dirty="0" smtClean="0"/>
            <a:t>Garsas, dauginti</a:t>
          </a:r>
          <a:endParaRPr lang="lt-LT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100" kern="1200" dirty="0" smtClean="0"/>
            <a:t>Laurynas B., Amanda</a:t>
          </a:r>
          <a:endParaRPr lang="lt-LT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100" kern="1200" dirty="0" smtClean="0"/>
            <a:t>Tomas, </a:t>
          </a:r>
          <a:r>
            <a:rPr lang="lt-LT" sz="2100" kern="1200" dirty="0" err="1" smtClean="0"/>
            <a:t>Montė</a:t>
          </a:r>
          <a:endParaRPr lang="lt-LT" sz="2100" kern="1200" dirty="0"/>
        </a:p>
      </dsp:txBody>
      <dsp:txXfrm>
        <a:off x="1787356" y="0"/>
        <a:ext cx="6442243" cy="1414363"/>
      </dsp:txXfrm>
    </dsp:sp>
    <dsp:sp modelId="{9E8C2A0F-71D7-4970-A481-8D0F05ADE0BF}">
      <dsp:nvSpPr>
        <dsp:cNvPr id="0" name=""/>
        <dsp:cNvSpPr/>
      </dsp:nvSpPr>
      <dsp:spPr>
        <a:xfrm>
          <a:off x="141436" y="141436"/>
          <a:ext cx="164592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2D1780-63A9-4F86-984A-0C8BB3B81B6D}">
      <dsp:nvSpPr>
        <dsp:cNvPr id="0" name=""/>
        <dsp:cNvSpPr/>
      </dsp:nvSpPr>
      <dsp:spPr>
        <a:xfrm>
          <a:off x="0" y="1555799"/>
          <a:ext cx="8229600" cy="1414363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700" kern="1200" dirty="0" smtClean="0"/>
            <a:t>Vienetas, gali</a:t>
          </a:r>
          <a:endParaRPr lang="lt-LT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100" kern="1200" dirty="0" smtClean="0"/>
            <a:t>Karolis, Karina</a:t>
          </a:r>
          <a:endParaRPr lang="lt-LT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100" kern="1200" dirty="0" smtClean="0"/>
            <a:t>Ignas, Laurynas Ž.</a:t>
          </a:r>
          <a:endParaRPr lang="lt-LT" sz="2100" kern="1200" dirty="0"/>
        </a:p>
      </dsp:txBody>
      <dsp:txXfrm>
        <a:off x="1787356" y="1555799"/>
        <a:ext cx="6442243" cy="1414363"/>
      </dsp:txXfrm>
    </dsp:sp>
    <dsp:sp modelId="{22D9306E-8AA2-4166-875D-F7318385FB28}">
      <dsp:nvSpPr>
        <dsp:cNvPr id="0" name=""/>
        <dsp:cNvSpPr/>
      </dsp:nvSpPr>
      <dsp:spPr>
        <a:xfrm>
          <a:off x="141436" y="1697236"/>
          <a:ext cx="164592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9E5126-A425-4BB1-94B8-691CD2ADB277}">
      <dsp:nvSpPr>
        <dsp:cNvPr id="0" name=""/>
        <dsp:cNvSpPr/>
      </dsp:nvSpPr>
      <dsp:spPr>
        <a:xfrm>
          <a:off x="0" y="3111599"/>
          <a:ext cx="8229600" cy="1414363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700" kern="1200" dirty="0" smtClean="0"/>
            <a:t>Braškėti, arti</a:t>
          </a:r>
          <a:endParaRPr lang="lt-LT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100" kern="1200" dirty="0" smtClean="0"/>
            <a:t>Kajus, Judita</a:t>
          </a:r>
          <a:endParaRPr lang="lt-LT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100" kern="1200" dirty="0" err="1" smtClean="0"/>
            <a:t>Eimantė</a:t>
          </a:r>
          <a:r>
            <a:rPr lang="lt-LT" sz="2100" kern="1200" dirty="0" smtClean="0"/>
            <a:t>, Andrius</a:t>
          </a:r>
          <a:endParaRPr lang="lt-LT" sz="2100" kern="1200" dirty="0"/>
        </a:p>
      </dsp:txBody>
      <dsp:txXfrm>
        <a:off x="1787356" y="3111599"/>
        <a:ext cx="6442243" cy="1414363"/>
      </dsp:txXfrm>
    </dsp:sp>
    <dsp:sp modelId="{CEBFAD2D-7309-49BA-BE63-A3E3DBDF8F0E}">
      <dsp:nvSpPr>
        <dsp:cNvPr id="0" name=""/>
        <dsp:cNvSpPr/>
      </dsp:nvSpPr>
      <dsp:spPr>
        <a:xfrm>
          <a:off x="141436" y="3253035"/>
          <a:ext cx="164592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70315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077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533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0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889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363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447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390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3159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66649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1062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87FD2-51EC-495A-8F5A-118EFEA8DEE7}" type="datetimeFigureOut">
              <a:rPr lang="lt-LT" smtClean="0"/>
              <a:t>2014-04-21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53EC6-26E0-4232-9126-D7AA622637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533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logas.lt/uploads/s/skriabutis/65755.jp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www.dnbnordbustas.lt/uploads/images/dir310/dir15/10_1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lt/imgres?imgurl=http://www.gajos.org/travel/hikes/uploaded_images/RockMountain-742767.jpg&amp;imgrefurl=http://www.gajos.org/travel/hikes/2007/08/rock-mountain-via-snowy-creek.html&amp;usg=__VKFIjZzToojmzQS7uTB3NPkJ5Z8=&amp;h=471&amp;w=799&amp;sz=233&amp;hl=lt&amp;start=255&amp;tbnid=Fu0QJgfeoLigrM:&amp;tbnh=84&amp;tbnw=143&amp;prev=/images?q%3Dkalnas%26start%3D252%26gbv%3D2%26ndsp%3D18%26hl%3Dlt%26sa%3DN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images.google.lt/imgres?imgurl=http://gedminai.lt/foto/mokykla.JPG&amp;imgrefurl=http://gedminai.lt/&amp;usg=__yog0_yphipwYd0CXnbKvGLVWjjo=&amp;h=341&amp;w=500&amp;sz=48&amp;hl=lt&amp;start=1&amp;tbnid=H701B326GvtM-M:&amp;tbnh=89&amp;tbnw=130&amp;prev=/images?q%3DMokykla%26gbv%3D2%26hl%3Dlt%26sa%3DG" TargetMode="Externa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lt/imgres?imgurl=http://www.technologijos.lt/archyvas/visu_straipsniu_nuotraukos/nuotraukos_fizika/vandens_pavirsiaus_itempimas/veidas.gif&amp;imgrefurl=http://www.technologijos.lt/n/mokslas/fizika/straipsnis?name%3Dstraipsnis-3123%26l%3D2&amp;usg=__PoBViK6eOqQaHG-0VMpYHdw7NdY=&amp;h=169&amp;w=150&amp;sz=19&amp;hl=lt&amp;start=3&amp;tbnid=Il3pm56o_kmqJM:&amp;tbnh=99&amp;tbnw=88&amp;prev=/images?q%3Dpraustis%26gbv%3D2%26hl%3Dlt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images.google.lt/imgres?imgurl=http://www.valstietis.lt/var/ezwebin_site/storage/images/rubrikos/musu-svetaine/skaitytoju-laiskai/235531-1-lit-LT/Skaitytoju-laiskai_articlethumb.jpg&amp;imgrefurl=http://www.valstietis.lt/Rubrikos/Musu-svetaine/Skaitytoju-laiskai&amp;usg=__fZesJhqNEdrB-wx0G5SL7catUTQ=&amp;h=236&amp;w=298&amp;sz=17&amp;hl=lt&amp;start=262&amp;tbnid=xEUSJm32vs0EWM:&amp;tbnh=92&amp;tbnw=116&amp;prev=/images?q%3Dpoilsis%26start%3D252%26gbv%3D2%26ndsp%3D18%26hl%3Dlt%26sa%3D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lt/imgres?imgurl=http://image038.mylivepage.com/chunk38/745329/558/mege%20miega.jpg&amp;imgrefurl=http://kayka.mylivepage.com/image/558/4248&amp;usg=__18JUdjaGWTUnnTJq3mdl8joAQ3c=&amp;h=768&amp;w=1024&amp;sz=50&amp;hl=lt&amp;start=1&amp;tbnid=-t9GF7OJqc-njM:&amp;tbnh=113&amp;tbnw=150&amp;prev=/images?q%3Dmiega%26gbv%3D2%26hl%3Dlt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images.google.lt/imgres?imgurl=http://g.diena.lt/00/13/285e71.jpg&amp;imgrefurl=http://vilniaus.diena.lt/naujienos/miesto-naujienos/per-velines-keiciami-transporto-marsrutai-165002&amp;usg=__HBS8HhxcFYEuSdZZDEUpZQkPww0=&amp;h=253&amp;w=380&amp;sz=28&amp;hl=lt&amp;start=156&amp;tbnid=GIXpXPDXp-yn4M:&amp;tbnh=82&amp;tbnw=123&amp;prev=/images?q%3Deismas%26start%3D144%26gbv%3D2%26ndsp%3D18%26hl%3Dlt%26sa%3DN" TargetMode="External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gif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/>
              <a:t>Kalbos dalys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2014-04-22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6770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uždavinys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Susipažinę su teorine medžiaga (išklausę mokytojos aiškinimo) ir užpildę pagalbinę lentelę, dirbdami individualiai ir grupėse, be klaidų atliksite tris užduotis ir įsivertinsite savo veiklą.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04580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34149"/>
            <a:ext cx="822960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lt-LT" dirty="0" smtClean="0"/>
              <a:t>Kas tai?</a:t>
            </a:r>
            <a:endParaRPr lang="lt-LT" dirty="0"/>
          </a:p>
        </p:txBody>
      </p:sp>
      <p:pic>
        <p:nvPicPr>
          <p:cNvPr id="4" name="Picture 6" descr="Pamatyti viso dydžio vaizdą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3240360" cy="216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mokykl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5" y="3837128"/>
            <a:ext cx="2994722" cy="240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9" descr="RockMountain-742767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69195"/>
            <a:ext cx="3240360" cy="256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Pamatyti viso dydžio vaizdą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0538"/>
            <a:ext cx="3030725" cy="223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078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9" y="404664"/>
            <a:ext cx="7704856" cy="577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lt-LT" dirty="0" smtClean="0"/>
              <a:t>Koks? Kokia? Kokių? Kokias</a:t>
            </a:r>
            <a:r>
              <a:rPr lang="lt-LT" dirty="0" smtClean="0"/>
              <a:t>?..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14397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lt-LT" dirty="0" smtClean="0"/>
              <a:t>Kiek? Kelintas? Kelinta?</a:t>
            </a:r>
            <a:endParaRPr lang="lt-LT" dirty="0"/>
          </a:p>
        </p:txBody>
      </p:sp>
      <p:sp>
        <p:nvSpPr>
          <p:cNvPr id="5" name="Stačiakampis 4"/>
          <p:cNvSpPr/>
          <p:nvPr/>
        </p:nvSpPr>
        <p:spPr>
          <a:xfrm>
            <a:off x="2296999" y="1871885"/>
            <a:ext cx="221207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9600" b="1" cap="none" spc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lt-LT" sz="96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4576178" y="1848603"/>
            <a:ext cx="2304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9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5</a:t>
            </a:r>
            <a:endParaRPr lang="lt-LT" sz="9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2019654" y="3619116"/>
            <a:ext cx="100380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12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</a:t>
            </a:r>
            <a:endParaRPr lang="lt-LT" sz="12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3829297" y="3982230"/>
            <a:ext cx="1431803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lt-LT" sz="96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22</a:t>
            </a:r>
            <a:endParaRPr lang="lt-LT" sz="96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6001026" y="3421742"/>
            <a:ext cx="175881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1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lt-LT" sz="1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45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>
            <a:hlinkClick r:id="" action="ppaction://hlinkshowjump?jump=lastslide" highlightClick="1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5181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gradFill flip="none" rotWithShape="1">
            <a:gsLst>
              <a:gs pos="15000">
                <a:srgbClr val="FFFF00">
                  <a:lumMod val="65000"/>
                  <a:lumOff val="35000"/>
                </a:srgbClr>
              </a:gs>
              <a:gs pos="39000">
                <a:srgbClr val="0070C0"/>
              </a:gs>
              <a:gs pos="82000">
                <a:srgbClr val="FFC000">
                  <a:lumMod val="58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r>
              <a:rPr lang="lt-LT" dirty="0" smtClean="0"/>
              <a:t>Kas? Koks? </a:t>
            </a:r>
            <a:r>
              <a:rPr lang="lt-LT" dirty="0" smtClean="0"/>
              <a:t>Kiek?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2420888"/>
            <a:ext cx="352839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tas, šitas, jis...</a:t>
            </a:r>
          </a:p>
          <a:p>
            <a:endParaRPr lang="lt-LT" sz="1200" dirty="0" smtClean="0"/>
          </a:p>
          <a:p>
            <a:r>
              <a:rPr lang="lt-LT" sz="3600" dirty="0" smtClean="0"/>
              <a:t>toks</a:t>
            </a:r>
            <a:r>
              <a:rPr lang="lt-LT" sz="3600" dirty="0" smtClean="0"/>
              <a:t>, anoks, šioks, </a:t>
            </a:r>
            <a:r>
              <a:rPr lang="lt-LT" sz="3600" dirty="0" smtClean="0"/>
              <a:t>savas, kažkoks</a:t>
            </a:r>
            <a:r>
              <a:rPr lang="lt-LT" sz="3600" dirty="0" smtClean="0"/>
              <a:t>....</a:t>
            </a:r>
          </a:p>
          <a:p>
            <a:endParaRPr lang="lt-LT" sz="1400" dirty="0" smtClean="0"/>
          </a:p>
          <a:p>
            <a:r>
              <a:rPr lang="lt-LT" sz="3600" dirty="0" smtClean="0"/>
              <a:t>k</a:t>
            </a:r>
            <a:r>
              <a:rPr lang="lt-LT" sz="3600" dirty="0" smtClean="0"/>
              <a:t>eletas, keli...</a:t>
            </a:r>
            <a:endParaRPr lang="lt-LT" sz="3600" dirty="0"/>
          </a:p>
          <a:p>
            <a:endParaRPr lang="lt-LT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4394092" y="207305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keičia</a:t>
            </a: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4632176" y="343592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keičia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4369296" y="47971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keičia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2092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lt-LT" dirty="0" smtClean="0"/>
              <a:t>Ką veikia?</a:t>
            </a:r>
            <a:endParaRPr lang="lt-LT" dirty="0"/>
          </a:p>
        </p:txBody>
      </p:sp>
      <p:pic>
        <p:nvPicPr>
          <p:cNvPr id="4" name="Picture 5" descr="Skaitytoju-laiskai_articlethumb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2952328" cy="234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285e71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3394100" cy="226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mege%2520miega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4423"/>
            <a:ext cx="3096493" cy="233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veidas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55" y="3939768"/>
            <a:ext cx="3241054" cy="254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87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 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1656184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1 pratime (63 psl.) raskite kuo daugiau skirtingų kalbos dalių (bent po vieną žodį).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780928"/>
            <a:ext cx="8280920" cy="769441"/>
          </a:xfrm>
          <a:prstGeom prst="rect">
            <a:avLst/>
          </a:prstGeom>
          <a:solidFill>
            <a:srgbClr val="0099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4400" dirty="0" smtClean="0"/>
              <a:t>VERTINIMAS</a:t>
            </a:r>
            <a:endParaRPr lang="lt-LT" sz="4400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97836"/>
              </p:ext>
            </p:extLst>
          </p:nvPr>
        </p:nvGraphicFramePr>
        <p:xfrm>
          <a:off x="1632012" y="3550369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044"/>
                <a:gridCol w="2651956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Teisingai nustatytos kalbos dalys</a:t>
                      </a:r>
                      <a:endParaRPr lang="lt-LT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Taškai</a:t>
                      </a:r>
                      <a:endParaRPr lang="lt-LT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10 -</a:t>
                      </a:r>
                      <a:r>
                        <a:rPr lang="lt-LT" b="1" baseline="0" dirty="0" smtClean="0"/>
                        <a:t> 9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5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8-7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4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6-5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3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4-3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2-1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1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313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929411"/>
          </a:xfrm>
        </p:spPr>
        <p:txBody>
          <a:bodyPr/>
          <a:lstStyle/>
          <a:p>
            <a:r>
              <a:rPr lang="lt-LT" b="1" dirty="0" err="1" smtClean="0">
                <a:solidFill>
                  <a:srgbClr val="0070C0"/>
                </a:solidFill>
              </a:rPr>
              <a:t>Daikt</a:t>
            </a:r>
            <a:r>
              <a:rPr lang="lt-LT" dirty="0" smtClean="0"/>
              <a:t>.: vyrai, gaidį, akys, rankos, puodai (-</a:t>
            </a:r>
            <a:r>
              <a:rPr lang="lt-LT" dirty="0" err="1" smtClean="0"/>
              <a:t>as</a:t>
            </a:r>
            <a:r>
              <a:rPr lang="lt-LT" dirty="0" smtClean="0"/>
              <a:t>), katilas, ausys, adatos, vežimą, liežuvis, botagą, guolio, raguolio.</a:t>
            </a:r>
          </a:p>
          <a:p>
            <a:r>
              <a:rPr lang="lt-LT" dirty="0" err="1" smtClean="0">
                <a:solidFill>
                  <a:schemeClr val="accent6">
                    <a:lumMod val="75000"/>
                  </a:schemeClr>
                </a:solidFill>
              </a:rPr>
              <a:t>Būdv</a:t>
            </a:r>
            <a:r>
              <a:rPr lang="lt-LT" dirty="0" smtClean="0"/>
              <a:t>.: tušti, skaudesnis.</a:t>
            </a:r>
          </a:p>
          <a:p>
            <a:r>
              <a:rPr lang="lt-LT" dirty="0" err="1" smtClean="0">
                <a:solidFill>
                  <a:srgbClr val="FFC000"/>
                </a:solidFill>
              </a:rPr>
              <a:t>Skaitv</a:t>
            </a:r>
            <a:r>
              <a:rPr lang="lt-LT" dirty="0" smtClean="0"/>
              <a:t>.: devyni, vieną, du.</a:t>
            </a:r>
          </a:p>
          <a:p>
            <a:r>
              <a:rPr lang="lt-LT" dirty="0" err="1" smtClean="0">
                <a:solidFill>
                  <a:schemeClr val="accent6">
                    <a:lumMod val="75000"/>
                  </a:schemeClr>
                </a:solidFill>
              </a:rPr>
              <a:t>Įv</a:t>
            </a:r>
            <a:r>
              <a:rPr lang="lt-LT" dirty="0" err="1" smtClean="0">
                <a:solidFill>
                  <a:srgbClr val="0070C0"/>
                </a:solidFill>
              </a:rPr>
              <a:t>ar</a:t>
            </a:r>
            <a:r>
              <a:rPr lang="lt-LT" dirty="0" err="1" smtClean="0">
                <a:solidFill>
                  <a:srgbClr val="FFC000"/>
                </a:solidFill>
              </a:rPr>
              <a:t>d</a:t>
            </a:r>
            <a:r>
              <a:rPr lang="lt-LT" dirty="0" smtClean="0"/>
              <a:t>.: aš, tu</a:t>
            </a:r>
          </a:p>
          <a:p>
            <a:r>
              <a:rPr lang="lt-LT" dirty="0" err="1" smtClean="0">
                <a:solidFill>
                  <a:schemeClr val="accent3">
                    <a:lumMod val="50000"/>
                  </a:schemeClr>
                </a:solidFill>
              </a:rPr>
              <a:t>Veiksm</a:t>
            </a:r>
            <a:r>
              <a:rPr lang="lt-LT" dirty="0" smtClean="0"/>
              <a:t>.: pjauna, pamatys, padarys, skamba, juokiasi, neperšokai, nesakyk, meluoja, kruta, priskaldo, nekepsi.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36174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>
                <a:solidFill>
                  <a:schemeClr val="accent4">
                    <a:lumMod val="75000"/>
                  </a:schemeClr>
                </a:solidFill>
              </a:rPr>
              <a:t>Prieveiksm</a:t>
            </a:r>
            <a:r>
              <a:rPr lang="lt-LT" dirty="0" smtClean="0"/>
              <a:t>.: garsiai</a:t>
            </a:r>
          </a:p>
          <a:p>
            <a:r>
              <a:rPr lang="lt-LT" dirty="0" err="1" smtClean="0">
                <a:solidFill>
                  <a:schemeClr val="accent2">
                    <a:lumMod val="75000"/>
                  </a:schemeClr>
                </a:solidFill>
              </a:rPr>
              <a:t>Prielinksn</a:t>
            </a:r>
            <a:r>
              <a:rPr lang="lt-LT" dirty="0" smtClean="0"/>
              <a:t>.: iš, už</a:t>
            </a:r>
          </a:p>
          <a:p>
            <a:r>
              <a:rPr lang="lt-LT" dirty="0" smtClean="0">
                <a:solidFill>
                  <a:schemeClr val="accent2">
                    <a:lumMod val="50000"/>
                  </a:schemeClr>
                </a:solidFill>
              </a:rPr>
              <a:t>Jungt</a:t>
            </a:r>
            <a:r>
              <a:rPr lang="lt-LT" dirty="0" smtClean="0"/>
              <a:t>.: kad</a:t>
            </a:r>
          </a:p>
          <a:p>
            <a:r>
              <a:rPr lang="lt-LT" dirty="0" err="1" smtClean="0">
                <a:solidFill>
                  <a:srgbClr val="002060"/>
                </a:solidFill>
              </a:rPr>
              <a:t>Dalel</a:t>
            </a:r>
            <a:r>
              <a:rPr lang="lt-LT" dirty="0" smtClean="0"/>
              <a:t>.: net, tai</a:t>
            </a:r>
          </a:p>
          <a:p>
            <a:r>
              <a:rPr lang="lt-LT" dirty="0" smtClean="0">
                <a:solidFill>
                  <a:schemeClr val="bg1">
                    <a:lumMod val="50000"/>
                  </a:schemeClr>
                </a:solidFill>
              </a:rPr>
              <a:t>Jaust</a:t>
            </a:r>
            <a:r>
              <a:rPr lang="lt-LT" dirty="0" smtClean="0"/>
              <a:t>.: op</a:t>
            </a:r>
          </a:p>
          <a:p>
            <a:r>
              <a:rPr lang="lt-LT" dirty="0" smtClean="0"/>
              <a:t>Ištikt.: ???</a:t>
            </a:r>
            <a:endParaRPr lang="lt-LT" dirty="0"/>
          </a:p>
        </p:txBody>
      </p:sp>
      <p:sp>
        <p:nvSpPr>
          <p:cNvPr id="4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Įsivertinkime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11900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 užduotis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272395"/>
              </p:ext>
            </p:extLst>
          </p:nvPr>
        </p:nvGraphicFramePr>
        <p:xfrm>
          <a:off x="539552" y="1925543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tačiakampis 2"/>
          <p:cNvSpPr/>
          <p:nvPr/>
        </p:nvSpPr>
        <p:spPr>
          <a:xfrm>
            <a:off x="539552" y="1340768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dirty="0" smtClean="0"/>
              <a:t>2 pratimas </a:t>
            </a:r>
            <a:r>
              <a:rPr lang="lt-LT" sz="3200" dirty="0"/>
              <a:t>(63 psl</a:t>
            </a:r>
            <a:r>
              <a:rPr lang="lt-LT" sz="3200" dirty="0" smtClean="0"/>
              <a:t>.) pagal užduotį.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10172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 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Pasitikriname grupėje;</a:t>
            </a:r>
          </a:p>
          <a:p>
            <a:r>
              <a:rPr lang="lt-LT" dirty="0" smtClean="0"/>
              <a:t>Įsivertiname: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780928"/>
            <a:ext cx="8280920" cy="769441"/>
          </a:xfrm>
          <a:prstGeom prst="rect">
            <a:avLst/>
          </a:prstGeom>
          <a:solidFill>
            <a:srgbClr val="0099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4400" dirty="0" smtClean="0"/>
              <a:t>VERTINIMAS</a:t>
            </a:r>
            <a:endParaRPr lang="lt-LT" sz="4400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111027"/>
              </p:ext>
            </p:extLst>
          </p:nvPr>
        </p:nvGraphicFramePr>
        <p:xfrm>
          <a:off x="1632012" y="3531966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044"/>
                <a:gridCol w="2651956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Teisingai nustatytos kalbos dalys</a:t>
                      </a:r>
                      <a:endParaRPr lang="lt-LT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Taškai</a:t>
                      </a:r>
                      <a:endParaRPr lang="lt-LT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8-7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5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6-5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4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4-3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3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2-1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921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Įsivertinkime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395536" y="2060848"/>
            <a:ext cx="8507288" cy="4525963"/>
          </a:xfrm>
        </p:spPr>
        <p:txBody>
          <a:bodyPr numCol="2"/>
          <a:lstStyle/>
          <a:p>
            <a:r>
              <a:rPr lang="lt-LT" dirty="0" smtClean="0"/>
              <a:t>Garsas – </a:t>
            </a:r>
            <a:r>
              <a:rPr lang="lt-LT" dirty="0" err="1" smtClean="0"/>
              <a:t>daikt</a:t>
            </a:r>
            <a:r>
              <a:rPr lang="lt-LT" dirty="0" smtClean="0"/>
              <a:t>.,</a:t>
            </a:r>
          </a:p>
          <a:p>
            <a:r>
              <a:rPr lang="lt-LT" dirty="0" smtClean="0"/>
              <a:t>Garsus – </a:t>
            </a:r>
            <a:r>
              <a:rPr lang="lt-LT" dirty="0" err="1" smtClean="0"/>
              <a:t>būdv</a:t>
            </a:r>
            <a:r>
              <a:rPr lang="lt-LT" dirty="0" smtClean="0"/>
              <a:t>.,</a:t>
            </a:r>
          </a:p>
          <a:p>
            <a:r>
              <a:rPr lang="lt-LT" dirty="0" smtClean="0"/>
              <a:t>Garsiai – </a:t>
            </a:r>
            <a:r>
              <a:rPr lang="lt-LT" dirty="0" err="1" smtClean="0"/>
              <a:t>priev</a:t>
            </a:r>
            <a:r>
              <a:rPr lang="lt-LT" dirty="0" smtClean="0"/>
              <a:t>.,</a:t>
            </a:r>
          </a:p>
          <a:p>
            <a:r>
              <a:rPr lang="lt-LT" dirty="0" smtClean="0"/>
              <a:t>Garsinti – </a:t>
            </a:r>
            <a:r>
              <a:rPr lang="lt-LT" dirty="0" err="1" smtClean="0"/>
              <a:t>veiksm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Dauginti – </a:t>
            </a:r>
            <a:r>
              <a:rPr lang="lt-LT" dirty="0" err="1" smtClean="0"/>
              <a:t>veiksm</a:t>
            </a:r>
            <a:r>
              <a:rPr lang="lt-LT" dirty="0" smtClean="0"/>
              <a:t>.,</a:t>
            </a:r>
          </a:p>
          <a:p>
            <a:r>
              <a:rPr lang="lt-LT" dirty="0" smtClean="0"/>
              <a:t>Daug – </a:t>
            </a:r>
            <a:r>
              <a:rPr lang="lt-LT" dirty="0" err="1" smtClean="0"/>
              <a:t>priev</a:t>
            </a:r>
            <a:r>
              <a:rPr lang="lt-LT" dirty="0" smtClean="0"/>
              <a:t>.,</a:t>
            </a:r>
          </a:p>
          <a:p>
            <a:r>
              <a:rPr lang="lt-LT" dirty="0" smtClean="0"/>
              <a:t>Daugelis – </a:t>
            </a:r>
            <a:r>
              <a:rPr lang="lt-LT" dirty="0" err="1" smtClean="0"/>
              <a:t>būdv</a:t>
            </a:r>
            <a:r>
              <a:rPr lang="lt-LT" dirty="0" smtClean="0"/>
              <a:t>. / </a:t>
            </a:r>
            <a:r>
              <a:rPr lang="lt-LT" dirty="0" err="1" smtClean="0"/>
              <a:t>daikt</a:t>
            </a:r>
            <a:r>
              <a:rPr lang="lt-LT" dirty="0" smtClean="0"/>
              <a:t>.;</a:t>
            </a:r>
          </a:p>
          <a:p>
            <a:r>
              <a:rPr lang="lt-LT" dirty="0" smtClean="0"/>
              <a:t>Dauginis – </a:t>
            </a:r>
            <a:r>
              <a:rPr lang="lt-LT" dirty="0" err="1" smtClean="0"/>
              <a:t>būdv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6672"/>
            <a:ext cx="13716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35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 numCol="2"/>
          <a:lstStyle/>
          <a:p>
            <a:r>
              <a:rPr lang="lt-LT" dirty="0" smtClean="0"/>
              <a:t>Vienetas – </a:t>
            </a:r>
            <a:r>
              <a:rPr lang="lt-LT" dirty="0" err="1" smtClean="0"/>
              <a:t>daikt</a:t>
            </a:r>
            <a:r>
              <a:rPr lang="lt-LT" dirty="0" smtClean="0"/>
              <a:t>./</a:t>
            </a:r>
            <a:r>
              <a:rPr lang="lt-LT" dirty="0" err="1" smtClean="0"/>
              <a:t>skait</a:t>
            </a:r>
            <a:r>
              <a:rPr lang="lt-LT" dirty="0" smtClean="0"/>
              <a:t>.,</a:t>
            </a:r>
          </a:p>
          <a:p>
            <a:r>
              <a:rPr lang="lt-LT" dirty="0" smtClean="0"/>
              <a:t>Vienas – </a:t>
            </a:r>
            <a:r>
              <a:rPr lang="lt-LT" dirty="0" err="1" smtClean="0"/>
              <a:t>skait</a:t>
            </a:r>
            <a:r>
              <a:rPr lang="lt-LT" dirty="0" smtClean="0"/>
              <a:t>.,</a:t>
            </a:r>
          </a:p>
          <a:p>
            <a:r>
              <a:rPr lang="lt-LT" dirty="0" smtClean="0"/>
              <a:t>Vienišas – </a:t>
            </a:r>
            <a:r>
              <a:rPr lang="lt-LT" dirty="0" err="1" smtClean="0"/>
              <a:t>būdv</a:t>
            </a:r>
            <a:r>
              <a:rPr lang="lt-LT" dirty="0" smtClean="0"/>
              <a:t>.,</a:t>
            </a:r>
          </a:p>
          <a:p>
            <a:r>
              <a:rPr lang="lt-LT" dirty="0" smtClean="0"/>
              <a:t>Vienijasi – </a:t>
            </a:r>
            <a:r>
              <a:rPr lang="lt-LT" dirty="0" err="1" smtClean="0"/>
              <a:t>veiksm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Gali – </a:t>
            </a:r>
            <a:r>
              <a:rPr lang="lt-LT" dirty="0" err="1" smtClean="0"/>
              <a:t>veiksm</a:t>
            </a:r>
            <a:r>
              <a:rPr lang="lt-LT" dirty="0" smtClean="0"/>
              <a:t>.,</a:t>
            </a:r>
          </a:p>
          <a:p>
            <a:r>
              <a:rPr lang="lt-LT" dirty="0" smtClean="0"/>
              <a:t>Gal – </a:t>
            </a:r>
            <a:r>
              <a:rPr lang="lt-LT" dirty="0" err="1" smtClean="0"/>
              <a:t>dalel</a:t>
            </a:r>
            <a:r>
              <a:rPr lang="lt-LT" dirty="0" smtClean="0"/>
              <a:t>.,</a:t>
            </a:r>
          </a:p>
          <a:p>
            <a:r>
              <a:rPr lang="lt-LT" dirty="0" smtClean="0"/>
              <a:t>Galia – </a:t>
            </a:r>
            <a:r>
              <a:rPr lang="lt-LT" dirty="0" err="1" smtClean="0"/>
              <a:t>daikt</a:t>
            </a:r>
            <a:r>
              <a:rPr lang="lt-LT" dirty="0" smtClean="0"/>
              <a:t>., </a:t>
            </a:r>
          </a:p>
          <a:p>
            <a:r>
              <a:rPr lang="lt-LT" dirty="0" smtClean="0"/>
              <a:t>Galingas – </a:t>
            </a:r>
            <a:r>
              <a:rPr lang="lt-LT" dirty="0" err="1" smtClean="0"/>
              <a:t>būdv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6672"/>
            <a:ext cx="1409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39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525963"/>
          </a:xfrm>
        </p:spPr>
        <p:txBody>
          <a:bodyPr numCol="2"/>
          <a:lstStyle/>
          <a:p>
            <a:r>
              <a:rPr lang="lt-LT" dirty="0" smtClean="0"/>
              <a:t>Braškėti – </a:t>
            </a:r>
            <a:r>
              <a:rPr lang="lt-LT" dirty="0" err="1" smtClean="0"/>
              <a:t>veiksm</a:t>
            </a:r>
            <a:r>
              <a:rPr lang="lt-LT" dirty="0" smtClean="0"/>
              <a:t>.,</a:t>
            </a:r>
          </a:p>
          <a:p>
            <a:r>
              <a:rPr lang="lt-LT" dirty="0" smtClean="0"/>
              <a:t>Braškus – </a:t>
            </a:r>
            <a:r>
              <a:rPr lang="lt-LT" dirty="0" err="1" smtClean="0"/>
              <a:t>būdv</a:t>
            </a:r>
            <a:r>
              <a:rPr lang="lt-LT" dirty="0" smtClean="0"/>
              <a:t>.,</a:t>
            </a:r>
          </a:p>
          <a:p>
            <a:r>
              <a:rPr lang="lt-LT" dirty="0" err="1" smtClean="0"/>
              <a:t>Brakštelėjimas</a:t>
            </a:r>
            <a:r>
              <a:rPr lang="lt-LT" dirty="0" smtClean="0"/>
              <a:t> – </a:t>
            </a:r>
            <a:r>
              <a:rPr lang="lt-LT" dirty="0" err="1" smtClean="0"/>
              <a:t>daikt</a:t>
            </a:r>
            <a:r>
              <a:rPr lang="lt-LT" dirty="0" smtClean="0"/>
              <a:t>.,</a:t>
            </a:r>
          </a:p>
          <a:p>
            <a:r>
              <a:rPr lang="lt-LT" dirty="0" smtClean="0"/>
              <a:t>Brakšt – ištikt.</a:t>
            </a:r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Arti – </a:t>
            </a:r>
            <a:r>
              <a:rPr lang="lt-LT" dirty="0" err="1" smtClean="0"/>
              <a:t>priev</a:t>
            </a:r>
            <a:r>
              <a:rPr lang="lt-LT" dirty="0" smtClean="0"/>
              <a:t>.</a:t>
            </a:r>
          </a:p>
          <a:p>
            <a:r>
              <a:rPr lang="lt-LT" dirty="0" smtClean="0"/>
              <a:t>Artimas – </a:t>
            </a:r>
            <a:r>
              <a:rPr lang="lt-LT" dirty="0" err="1" smtClean="0"/>
              <a:t>būdv</a:t>
            </a:r>
            <a:r>
              <a:rPr lang="lt-LT" dirty="0" smtClean="0"/>
              <a:t>.,</a:t>
            </a:r>
          </a:p>
          <a:p>
            <a:r>
              <a:rPr lang="lt-LT" dirty="0" smtClean="0"/>
              <a:t>Artumas – </a:t>
            </a:r>
            <a:r>
              <a:rPr lang="lt-LT" dirty="0" err="1" smtClean="0"/>
              <a:t>daikt</a:t>
            </a:r>
            <a:r>
              <a:rPr lang="lt-LT" dirty="0" smtClean="0"/>
              <a:t>.,</a:t>
            </a:r>
          </a:p>
          <a:p>
            <a:r>
              <a:rPr lang="lt-LT" dirty="0" smtClean="0"/>
              <a:t>Ar – jungt./</a:t>
            </a:r>
            <a:r>
              <a:rPr lang="lt-LT" dirty="0" err="1" smtClean="0"/>
              <a:t>dalel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6672"/>
            <a:ext cx="13525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7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17492" y="18937"/>
            <a:ext cx="8229600" cy="1143000"/>
          </a:xfrm>
        </p:spPr>
        <p:txBody>
          <a:bodyPr/>
          <a:lstStyle/>
          <a:p>
            <a:r>
              <a:rPr lang="lt-LT" dirty="0" smtClean="0"/>
              <a:t>3 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4260" y="764704"/>
            <a:ext cx="8229600" cy="4525963"/>
          </a:xfrm>
        </p:spPr>
        <p:txBody>
          <a:bodyPr/>
          <a:lstStyle/>
          <a:p>
            <a:r>
              <a:rPr lang="lt-LT" dirty="0" smtClean="0"/>
              <a:t>Individualiai atlikite užduotį lapeliuose;</a:t>
            </a:r>
          </a:p>
          <a:p>
            <a:r>
              <a:rPr lang="lt-LT" dirty="0" smtClean="0"/>
              <a:t>Grupėje pasitikrinkite;</a:t>
            </a:r>
          </a:p>
          <a:p>
            <a:r>
              <a:rPr lang="lt-LT" dirty="0" smtClean="0"/>
              <a:t>Įsivertinkite: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9832" y="1916832"/>
            <a:ext cx="5610441" cy="769441"/>
          </a:xfrm>
          <a:prstGeom prst="rect">
            <a:avLst/>
          </a:prstGeom>
          <a:solidFill>
            <a:srgbClr val="0099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4400" dirty="0" smtClean="0"/>
              <a:t>VERTINIMAS</a:t>
            </a:r>
            <a:endParaRPr lang="lt-LT" sz="4400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074805"/>
              </p:ext>
            </p:extLst>
          </p:nvPr>
        </p:nvGraphicFramePr>
        <p:xfrm>
          <a:off x="2574273" y="2690465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044"/>
                <a:gridCol w="2651956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Teisingai nustatytos kalbos dalys</a:t>
                      </a:r>
                      <a:endParaRPr lang="lt-LT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Taškai</a:t>
                      </a:r>
                      <a:endParaRPr lang="lt-LT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30-27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10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26-24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9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23-21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8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20</a:t>
                      </a:r>
                      <a:r>
                        <a:rPr lang="lt-LT" b="1" baseline="0" dirty="0" smtClean="0"/>
                        <a:t>-18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7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17-15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6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14-12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5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11-9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4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8-6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3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5-3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2</a:t>
                      </a:r>
                      <a:endParaRPr lang="lt-LT" b="1" dirty="0"/>
                    </a:p>
                  </a:txBody>
                  <a:tcPr>
                    <a:solidFill>
                      <a:srgbClr val="009900">
                        <a:alpha val="47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495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Pasitikrinkime</a:t>
            </a:r>
            <a:endParaRPr lang="lt-LT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158712"/>
              </p:ext>
            </p:extLst>
          </p:nvPr>
        </p:nvGraphicFramePr>
        <p:xfrm>
          <a:off x="395536" y="980727"/>
          <a:ext cx="8568952" cy="547832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355541"/>
                <a:gridCol w="6213411"/>
              </a:tblGrid>
              <a:tr h="320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ea typeface="Cambria"/>
                          <a:cs typeface="Times New Roman" panose="02020603050405020304" pitchFamily="18" charset="0"/>
                        </a:rPr>
                        <a:t>Kalbos dalis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400" smtClean="0">
                          <a:effectLst/>
                          <a:latin typeface="Times New Roman" panose="02020603050405020304" pitchFamily="18" charset="0"/>
                          <a:ea typeface="Cambria"/>
                          <a:cs typeface="Times New Roman" panose="02020603050405020304" pitchFamily="18" charset="0"/>
                        </a:rPr>
                        <a:t>Žodžiai 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Daiktavardis</a:t>
                      </a:r>
                      <a:endParaRPr lang="lt-LT" sz="2400" dirty="0" smtClean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straipsnis, vonia</a:t>
                      </a:r>
                      <a:endParaRPr lang="lt-LT" sz="2400" smtClean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Būdvardis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mandagi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įdomus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šlapia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saldūs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Skaitvardis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pirmas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devyniolika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tūkstantis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Įvardis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jie, mūsų, toks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Veiksmažodis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sukūrė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gyvendavo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laikau</a:t>
                      </a:r>
                      <a:r>
                        <a:rPr lang="lt-LT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tikėsiu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Prieveiksmis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nuostabiai, čia, netyčia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Prielinksnis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iš, po, už, į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Jungtukas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kad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Jaustukas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bravo, ačiū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Ištiktukas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dzingt, pykšt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4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Dalelytė</a:t>
                      </a:r>
                      <a:endParaRPr lang="lt-LT" sz="240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vos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</a:t>
                      </a:r>
                      <a:endParaRPr lang="lt-LT" sz="2400" dirty="0">
                        <a:effectLst/>
                        <a:latin typeface="Times New Roman" panose="02020603050405020304" pitchFamily="18" charset="0"/>
                        <a:ea typeface="Cambri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748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lt-LT" dirty="0" smtClean="0"/>
              <a:t>Atlygis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819999"/>
              </p:ext>
            </p:extLst>
          </p:nvPr>
        </p:nvGraphicFramePr>
        <p:xfrm>
          <a:off x="539552" y="1124744"/>
          <a:ext cx="8229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Surinkote taškų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Pažymys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20-19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10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18-17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9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16-15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8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14-13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7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12-12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6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10-9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5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8-7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4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6-5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3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4-3</a:t>
                      </a:r>
                      <a:endParaRPr lang="lt-LT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Tokių</a:t>
                      </a:r>
                      <a:r>
                        <a:rPr lang="lt-LT" sz="2400" baseline="0" dirty="0" smtClean="0"/>
                        <a:t> nėra </a:t>
                      </a:r>
                      <a:r>
                        <a:rPr lang="lt-LT" sz="2400" baseline="0" dirty="0" smtClean="0">
                          <a:sym typeface="Wingdings" panose="05000000000000000000" pitchFamily="2" charset="2"/>
                        </a:rPr>
                        <a:t>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/>
                        <a:t>2-1</a:t>
                      </a:r>
                      <a:endParaRPr lang="lt-LT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125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Ką sužinojau naujo?</a:t>
            </a:r>
          </a:p>
          <a:p>
            <a:r>
              <a:rPr lang="lt-LT" dirty="0" smtClean="0"/>
              <a:t>Kas liko neaišku, buvo sunku?</a:t>
            </a:r>
          </a:p>
          <a:p>
            <a:r>
              <a:rPr lang="lt-LT" dirty="0" smtClean="0"/>
              <a:t>Ką dar reikia išmokti?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91252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jaučiuosi?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2762250"/>
            <a:ext cx="1295400" cy="133350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82" y="1916832"/>
            <a:ext cx="1003300" cy="110490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108200"/>
            <a:ext cx="1155700" cy="130810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82" y="3999140"/>
            <a:ext cx="1152127" cy="1152127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952" y="4079904"/>
            <a:ext cx="10541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26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539</Words>
  <Application>Microsoft Office PowerPoint</Application>
  <PresentationFormat>Demonstracija ekrane (4:3)</PresentationFormat>
  <Paragraphs>189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1" baseType="lpstr">
      <vt:lpstr>Office tema</vt:lpstr>
      <vt:lpstr>Kalbos dalys</vt:lpstr>
      <vt:lpstr>Pamokos uždavinys</vt:lpstr>
      <vt:lpstr>Kas tai?</vt:lpstr>
      <vt:lpstr>Koks? Kokia? Kokių? Kokias?..</vt:lpstr>
      <vt:lpstr>Kiek? Kelintas? Kelinta?</vt:lpstr>
      <vt:lpstr>Kas? Koks? Kiek?</vt:lpstr>
      <vt:lpstr>Ką veikia?</vt:lpstr>
      <vt:lpstr>1 užduotis</vt:lpstr>
      <vt:lpstr>Įsivertinkime</vt:lpstr>
      <vt:lpstr>Įsivertinkime</vt:lpstr>
      <vt:lpstr>2 užduotis</vt:lpstr>
      <vt:lpstr>2 užduotis</vt:lpstr>
      <vt:lpstr>Įsivertinkime </vt:lpstr>
      <vt:lpstr>Įsivertinkime</vt:lpstr>
      <vt:lpstr>Įsivertinkime</vt:lpstr>
      <vt:lpstr>3 užduotis</vt:lpstr>
      <vt:lpstr>Pasitikrinkime</vt:lpstr>
      <vt:lpstr>Atlygis</vt:lpstr>
      <vt:lpstr>Apibendrinkime</vt:lpstr>
      <vt:lpstr>Kaip jaučiuosi?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Sandra Žydaitienė</dc:creator>
  <cp:lastModifiedBy>Sandra Žydaitienė</cp:lastModifiedBy>
  <cp:revision>16</cp:revision>
  <dcterms:created xsi:type="dcterms:W3CDTF">2014-04-21T14:25:48Z</dcterms:created>
  <dcterms:modified xsi:type="dcterms:W3CDTF">2014-04-21T17:56:14Z</dcterms:modified>
</cp:coreProperties>
</file>