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57" r:id="rId5"/>
    <p:sldId id="261" r:id="rId6"/>
    <p:sldId id="278" r:id="rId7"/>
    <p:sldId id="274" r:id="rId8"/>
    <p:sldId id="279" r:id="rId9"/>
    <p:sldId id="264" r:id="rId10"/>
    <p:sldId id="265" r:id="rId11"/>
    <p:sldId id="266" r:id="rId12"/>
    <p:sldId id="270" r:id="rId13"/>
    <p:sldId id="258" r:id="rId14"/>
    <p:sldId id="259" r:id="rId15"/>
    <p:sldId id="268" r:id="rId16"/>
    <p:sldId id="269" r:id="rId17"/>
    <p:sldId id="271" r:id="rId18"/>
    <p:sldId id="275" r:id="rId19"/>
    <p:sldId id="272" r:id="rId20"/>
    <p:sldId id="276" r:id="rId21"/>
    <p:sldId id="260" r:id="rId22"/>
    <p:sldId id="273" r:id="rId23"/>
    <p:sldId id="267" r:id="rId24"/>
    <p:sldId id="277"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872589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2912147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420477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35C68656-666F-48F7-9793-7F1783D28E02}" type="datetimeFigureOut">
              <a:rPr lang="lt-LT" smtClean="0"/>
              <a:t>2014.01.14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4415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35C68656-666F-48F7-9793-7F1783D28E02}" type="datetimeFigureOut">
              <a:rPr lang="lt-LT" smtClean="0"/>
              <a:t>2014.01.14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2965906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35C68656-666F-48F7-9793-7F1783D28E02}" type="datetimeFigureOut">
              <a:rPr lang="lt-LT" smtClean="0"/>
              <a:t>2014.01.14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1067661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35C68656-666F-48F7-9793-7F1783D28E02}" type="datetimeFigureOut">
              <a:rPr lang="lt-LT" smtClean="0"/>
              <a:t>2014.01.14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4273747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5C68656-666F-48F7-9793-7F1783D28E02}" type="datetimeFigureOut">
              <a:rPr lang="lt-LT" smtClean="0"/>
              <a:t>2014.01.14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3094348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5C68656-666F-48F7-9793-7F1783D28E02}" type="datetimeFigureOut">
              <a:rPr lang="lt-LT" smtClean="0"/>
              <a:t>2014.01.14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695459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391642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464E7A6-18C8-49F8-9E7C-06A6A5EAF522}" type="slidenum">
              <a:rPr lang="lt-LT" smtClean="0"/>
              <a:t>‹#›</a:t>
            </a:fld>
            <a:endParaRPr lang="lt-LT"/>
          </a:p>
        </p:txBody>
      </p:sp>
    </p:spTree>
    <p:extLst>
      <p:ext uri="{BB962C8B-B14F-4D97-AF65-F5344CB8AC3E}">
        <p14:creationId xmlns:p14="http://schemas.microsoft.com/office/powerpoint/2010/main" val="2856267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95000"/>
            <a:lum/>
          </a:blip>
          <a:srcRect/>
          <a:stretch>
            <a:fillRect l="-17000" r="-17000"/>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68656-666F-48F7-9793-7F1783D28E02}" type="datetimeFigureOut">
              <a:rPr lang="lt-LT" smtClean="0"/>
              <a:t>2014.01.14</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4E7A6-18C8-49F8-9E7C-06A6A5EAF522}" type="slidenum">
              <a:rPr lang="lt-LT" smtClean="0"/>
              <a:t>‹#›</a:t>
            </a:fld>
            <a:endParaRPr lang="lt-LT"/>
          </a:p>
        </p:txBody>
      </p:sp>
    </p:spTree>
    <p:extLst>
      <p:ext uri="{BB962C8B-B14F-4D97-AF65-F5344CB8AC3E}">
        <p14:creationId xmlns:p14="http://schemas.microsoft.com/office/powerpoint/2010/main" val="101935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www.youtube.com/watch?v=Lg4QkX_tyX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395536" y="1268760"/>
            <a:ext cx="8229600" cy="1143000"/>
          </a:xfrm>
        </p:spPr>
        <p:txBody>
          <a:bodyPr>
            <a:normAutofit fontScale="90000"/>
          </a:bodyPr>
          <a:lstStyle/>
          <a:p>
            <a:r>
              <a:rPr lang="lt-LT" dirty="0" smtClean="0">
                <a:latin typeface="Algerian" pitchFamily="82" charset="0"/>
              </a:rPr>
              <a:t>Juozas Lukša- Daumantas</a:t>
            </a:r>
            <a:br>
              <a:rPr lang="lt-LT" dirty="0" smtClean="0">
                <a:latin typeface="Algerian" pitchFamily="82" charset="0"/>
              </a:rPr>
            </a:br>
            <a:r>
              <a:rPr lang="lt-LT" dirty="0" smtClean="0">
                <a:latin typeface="Algerian" pitchFamily="82" charset="0"/>
              </a:rPr>
              <a:t>(1921-08-10 - 1951-09-04)</a:t>
            </a:r>
            <a:endParaRPr lang="lt-LT"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422733"/>
            <a:ext cx="3062634" cy="432047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101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Lukšų šeima</a:t>
            </a:r>
            <a:endParaRPr lang="lt-LT" sz="5400" b="1" i="1" dirty="0"/>
          </a:p>
        </p:txBody>
      </p:sp>
      <p:sp>
        <p:nvSpPr>
          <p:cNvPr id="3" name="Turinio vietos rezervavimo ženklas 2"/>
          <p:cNvSpPr>
            <a:spLocks noGrp="1"/>
          </p:cNvSpPr>
          <p:nvPr>
            <p:ph sz="half" idx="1"/>
          </p:nvPr>
        </p:nvSpPr>
        <p:spPr/>
        <p:txBody>
          <a:bodyPr>
            <a:normAutofit lnSpcReduction="10000"/>
          </a:bodyPr>
          <a:lstStyle/>
          <a:p>
            <a:r>
              <a:rPr lang="lt-LT" dirty="0" smtClean="0"/>
              <a:t>Tėvas Simonas Lukša turėjo 33 ha žemės. Su pirma žmona Ona Vilkaite susilaukė dviejų dukterų (Marijos ir Angelės), sūnaus Vinco.</a:t>
            </a:r>
          </a:p>
          <a:p>
            <a:r>
              <a:rPr lang="lt-LT" dirty="0" smtClean="0"/>
              <a:t>Su antrąja žmona Ona Simonas Lukša susilaukė keturių sūnų – Jurgio, Juozo Albino, Antano ir Stasio.</a:t>
            </a:r>
            <a:endParaRPr lang="lt-LT" dirty="0"/>
          </a:p>
        </p:txBody>
      </p:sp>
      <p:pic>
        <p:nvPicPr>
          <p:cNvPr id="5" name="irc_mi" descr="http://alkas.lt/wp-content/uploads/2012/09/Luksos_Stasys_Jurgis.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67834" y="1700808"/>
            <a:ext cx="4268662" cy="4104456"/>
          </a:xfrm>
          <a:prstGeom prst="rect">
            <a:avLst/>
          </a:prstGeom>
          <a:noFill/>
          <a:ln>
            <a:noFill/>
          </a:ln>
        </p:spPr>
      </p:pic>
      <p:sp>
        <p:nvSpPr>
          <p:cNvPr id="6" name="TextBox 5"/>
          <p:cNvSpPr txBox="1"/>
          <p:nvPr/>
        </p:nvSpPr>
        <p:spPr>
          <a:xfrm>
            <a:off x="5652120" y="6093296"/>
            <a:ext cx="3168352" cy="369332"/>
          </a:xfrm>
          <a:prstGeom prst="rect">
            <a:avLst/>
          </a:prstGeom>
          <a:noFill/>
        </p:spPr>
        <p:txBody>
          <a:bodyPr wrap="square" rtlCol="0">
            <a:spAutoFit/>
          </a:bodyPr>
          <a:lstStyle/>
          <a:p>
            <a:r>
              <a:rPr lang="lt-LT" b="1" dirty="0" smtClean="0"/>
              <a:t>Broliai Stasys ir Jurgis  </a:t>
            </a:r>
            <a:endParaRPr lang="lt-LT" b="1" dirty="0"/>
          </a:p>
        </p:txBody>
      </p:sp>
    </p:spTree>
    <p:extLst>
      <p:ext uri="{BB962C8B-B14F-4D97-AF65-F5344CB8AC3E}">
        <p14:creationId xmlns:p14="http://schemas.microsoft.com/office/powerpoint/2010/main" val="1666477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Lukšų šeima</a:t>
            </a:r>
            <a:endParaRPr lang="lt-LT" sz="5400" b="1" i="1" dirty="0"/>
          </a:p>
        </p:txBody>
      </p:sp>
      <p:sp>
        <p:nvSpPr>
          <p:cNvPr id="3" name="Turinio vietos rezervavimo ženklas 2"/>
          <p:cNvSpPr>
            <a:spLocks noGrp="1"/>
          </p:cNvSpPr>
          <p:nvPr>
            <p:ph idx="1"/>
          </p:nvPr>
        </p:nvSpPr>
        <p:spPr/>
        <p:txBody>
          <a:bodyPr>
            <a:normAutofit fontScale="92500" lnSpcReduction="20000"/>
          </a:bodyPr>
          <a:lstStyle/>
          <a:p>
            <a:r>
              <a:rPr lang="lt-LT" dirty="0" smtClean="0"/>
              <a:t>Lukšų šeima pasižymėjo darbštumu, susiklausymu, religingumu. Tėvas Simonas buvo ramaus būdo, principingas ir tautiškai susipratęs žmogus. </a:t>
            </a:r>
          </a:p>
          <a:p>
            <a:r>
              <a:rPr lang="lt-LT" dirty="0" smtClean="0"/>
              <a:t>Motina – energinga, nepaprastai sąžininga, savo vaikų auklėjimui atsidavusi moteris, todėl jau nuo mažens buvo pratinami dirbti ūkyje.</a:t>
            </a:r>
          </a:p>
          <a:p>
            <a:r>
              <a:rPr lang="lt-LT" dirty="0" smtClean="0"/>
              <a:t>Tėvai, ypač tėvas, skiepijo vaikams meilę Tėvynei, tautinėms ir religinėms vertybėms. Be to, vaikams buvo suformuotas poreikis lavintis, todėl vaikai studijavo įvairiose mokymosi įstaigose.</a:t>
            </a:r>
            <a:endParaRPr lang="lt-LT" dirty="0"/>
          </a:p>
        </p:txBody>
      </p:sp>
    </p:spTree>
    <p:extLst>
      <p:ext uri="{BB962C8B-B14F-4D97-AF65-F5344CB8AC3E}">
        <p14:creationId xmlns:p14="http://schemas.microsoft.com/office/powerpoint/2010/main" val="1003010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Biografija</a:t>
            </a:r>
            <a:endParaRPr lang="lt-LT" sz="5400" b="1" i="1" dirty="0"/>
          </a:p>
        </p:txBody>
      </p:sp>
      <p:sp>
        <p:nvSpPr>
          <p:cNvPr id="3" name="Turinio vietos rezervavimo ženklas 2"/>
          <p:cNvSpPr>
            <a:spLocks noGrp="1"/>
          </p:cNvSpPr>
          <p:nvPr>
            <p:ph idx="1"/>
          </p:nvPr>
        </p:nvSpPr>
        <p:spPr/>
        <p:txBody>
          <a:bodyPr>
            <a:normAutofit fontScale="70000" lnSpcReduction="20000"/>
          </a:bodyPr>
          <a:lstStyle/>
          <a:p>
            <a:r>
              <a:rPr lang="lt-LT" dirty="0" smtClean="0"/>
              <a:t>       </a:t>
            </a:r>
            <a:r>
              <a:rPr lang="lt-LT" b="1" dirty="0" smtClean="0"/>
              <a:t>Juozas Lukša-  </a:t>
            </a:r>
            <a:r>
              <a:rPr lang="lt-LT" dirty="0" smtClean="0"/>
              <a:t>partizanas, kovotojas už Lietuvos laisvę gimė </a:t>
            </a:r>
            <a:r>
              <a:rPr lang="lt-LT" b="1" dirty="0" smtClean="0"/>
              <a:t>1921m</a:t>
            </a:r>
            <a:r>
              <a:rPr lang="lt-LT" dirty="0" smtClean="0"/>
              <a:t>. </a:t>
            </a:r>
            <a:r>
              <a:rPr lang="lt-LT" dirty="0"/>
              <a:t>r</a:t>
            </a:r>
            <a:r>
              <a:rPr lang="lt-LT" dirty="0" smtClean="0"/>
              <a:t>ugpjūčio 10d.Juodbūdžio kaime Marijampolės apskrityje (dabar Prienų rajonas).</a:t>
            </a:r>
          </a:p>
          <a:p>
            <a:r>
              <a:rPr lang="lt-LT" b="1" dirty="0"/>
              <a:t>1940 m</a:t>
            </a:r>
            <a:r>
              <a:rPr lang="lt-LT" dirty="0"/>
              <a:t>. baigė Kauno „Aušros“ gimnaziją, Kauno universitete studijavo architektūrą. Būdamas gimnazistu priklausė ateitininkų organizacijai, per pirmąją sovietų okupaciją – Lietuvos aktyvistų frontui. </a:t>
            </a:r>
          </a:p>
          <a:p>
            <a:r>
              <a:rPr lang="lt-LT" b="1" dirty="0"/>
              <a:t>1941 m.</a:t>
            </a:r>
            <a:r>
              <a:rPr lang="lt-LT" dirty="0"/>
              <a:t> buvo kalinamas, į laisvę išėjo tiktai karui prasidėjus.</a:t>
            </a:r>
          </a:p>
          <a:p>
            <a:pPr marL="0" indent="0">
              <a:buNone/>
            </a:pPr>
            <a:r>
              <a:rPr lang="lt-LT" dirty="0"/>
              <a:t>Vokietijai okupavus Lietuvą, dalyvavo pogrindinėje veikloje prieš vokiečius. Grįžus sovietams, priklausė pogrindžio Lietuvos išlaisvinimo tarybai, o ją sunaikinus, buvo Lietuvos partizanų sąjūdžio organizacinio skyriaus viršininkas.</a:t>
            </a:r>
          </a:p>
          <a:p>
            <a:pPr marL="0" indent="0">
              <a:buNone/>
            </a:pPr>
            <a:endParaRPr lang="lt-LT" dirty="0" smtClean="0"/>
          </a:p>
          <a:p>
            <a:pPr marL="0" indent="0">
              <a:buNone/>
            </a:pPr>
            <a:r>
              <a:rPr lang="lt-LT" dirty="0" smtClean="0"/>
              <a:t> </a:t>
            </a:r>
            <a:endParaRPr lang="lt-LT" b="1" i="1" dirty="0"/>
          </a:p>
        </p:txBody>
      </p:sp>
    </p:spTree>
    <p:extLst>
      <p:ext uri="{BB962C8B-B14F-4D97-AF65-F5344CB8AC3E}">
        <p14:creationId xmlns:p14="http://schemas.microsoft.com/office/powerpoint/2010/main" val="430685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t>Biografija</a:t>
            </a:r>
            <a:endParaRPr lang="lt-LT" b="1" i="1" dirty="0"/>
          </a:p>
        </p:txBody>
      </p:sp>
      <p:sp>
        <p:nvSpPr>
          <p:cNvPr id="3" name="Turinio vietos rezervavimo ženklas 2"/>
          <p:cNvSpPr>
            <a:spLocks noGrp="1"/>
          </p:cNvSpPr>
          <p:nvPr>
            <p:ph idx="1"/>
          </p:nvPr>
        </p:nvSpPr>
        <p:spPr/>
        <p:txBody>
          <a:bodyPr>
            <a:normAutofit fontScale="62500" lnSpcReduction="20000"/>
          </a:bodyPr>
          <a:lstStyle/>
          <a:p>
            <a:r>
              <a:rPr lang="lt-LT" dirty="0" smtClean="0"/>
              <a:t>Prasidėjus </a:t>
            </a:r>
            <a:r>
              <a:rPr lang="lt-LT" dirty="0"/>
              <a:t>Lietuvos partizanų sąjūdžio areštams, </a:t>
            </a:r>
            <a:r>
              <a:rPr lang="lt-LT" b="1" dirty="0" smtClean="0"/>
              <a:t>1946m</a:t>
            </a:r>
            <a:r>
              <a:rPr lang="lt-LT" b="1" dirty="0"/>
              <a:t>. </a:t>
            </a:r>
            <a:r>
              <a:rPr lang="lt-LT" dirty="0"/>
              <a:t>išėjo partizanauti, buvo paskirtas Tauro apygardos Geležinio Vilko rinktinės spaudos skyriaus viršininku, rezistencinių laikraščio „Laisvės žvalgas“ ir „Kovos keliu“ organizatorius ir redaktorius. </a:t>
            </a:r>
            <a:r>
              <a:rPr lang="lt-LT" dirty="0" smtClean="0"/>
              <a:t> </a:t>
            </a:r>
            <a:r>
              <a:rPr lang="lt-LT" dirty="0"/>
              <a:t>Dalyvavo Vyriausiosios partizanų vadovybės kūrime</a:t>
            </a:r>
            <a:r>
              <a:rPr lang="lt-LT" dirty="0" smtClean="0"/>
              <a:t>.</a:t>
            </a:r>
          </a:p>
          <a:p>
            <a:r>
              <a:rPr lang="lt-LT" dirty="0" smtClean="0"/>
              <a:t> </a:t>
            </a:r>
            <a:r>
              <a:rPr lang="lt-LT" dirty="0"/>
              <a:t>Nuo </a:t>
            </a:r>
            <a:r>
              <a:rPr lang="lt-LT" b="1" dirty="0"/>
              <a:t>1947 m.</a:t>
            </a:r>
            <a:r>
              <a:rPr lang="lt-LT" dirty="0"/>
              <a:t> vadovavo Kauno apylinkėse veikusiai partizanų Tauro apygardos Birutės rinktinei.</a:t>
            </a:r>
          </a:p>
          <a:p>
            <a:r>
              <a:rPr lang="lt-LT" b="1" dirty="0"/>
              <a:t>1949 m.</a:t>
            </a:r>
            <a:r>
              <a:rPr lang="lt-LT" dirty="0"/>
              <a:t> gavo specialius įgaliojimus atstovauti įkurtam Lietuvos laisvės kovos sąjūdžiui užsienyje. </a:t>
            </a:r>
            <a:endParaRPr lang="lt-LT" dirty="0" smtClean="0"/>
          </a:p>
          <a:p>
            <a:r>
              <a:rPr lang="lt-LT" b="1" dirty="0" smtClean="0"/>
              <a:t>1950</a:t>
            </a:r>
            <a:r>
              <a:rPr lang="lt-LT" b="1" dirty="0"/>
              <a:t> m.</a:t>
            </a:r>
            <a:r>
              <a:rPr lang="lt-LT" dirty="0"/>
              <a:t> grįžo į Lietuvą, paskirtas Ginkluotųjų pajėgų štabo žvalgybos skyriaus </a:t>
            </a:r>
            <a:r>
              <a:rPr lang="lt-LT" dirty="0" smtClean="0"/>
              <a:t>viršininku,  </a:t>
            </a:r>
            <a:r>
              <a:rPr lang="lt-LT" dirty="0"/>
              <a:t>jam suteiktas Laisvės kovos karžygio garbės vardas, taip pat apdovanotas 1-ojo laipsnio Laisvės kovos kryžiumi. </a:t>
            </a:r>
            <a:endParaRPr lang="lt-LT" dirty="0" smtClean="0"/>
          </a:p>
          <a:p>
            <a:r>
              <a:rPr lang="lt-LT" b="1" dirty="0" smtClean="0"/>
              <a:t>1951</a:t>
            </a:r>
            <a:r>
              <a:rPr lang="lt-LT" b="1" dirty="0"/>
              <a:t> m.</a:t>
            </a:r>
            <a:r>
              <a:rPr lang="lt-LT" dirty="0"/>
              <a:t> suteiktas partizanų majoro laipsnis. 1951 m. dvigubo agento išduotas mirė Lietuvos miškuose, į pietus nuo Kauno, ties </a:t>
            </a:r>
            <a:r>
              <a:rPr lang="lt-LT" dirty="0" err="1"/>
              <a:t>Pabartupio</a:t>
            </a:r>
            <a:r>
              <a:rPr lang="lt-LT" dirty="0"/>
              <a:t> kaimu.</a:t>
            </a:r>
          </a:p>
          <a:p>
            <a:endParaRPr lang="lt-LT" dirty="0"/>
          </a:p>
        </p:txBody>
      </p:sp>
    </p:spTree>
    <p:extLst>
      <p:ext uri="{BB962C8B-B14F-4D97-AF65-F5344CB8AC3E}">
        <p14:creationId xmlns:p14="http://schemas.microsoft.com/office/powerpoint/2010/main" val="2075083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t>J.Lukšos žūtis</a:t>
            </a:r>
            <a:endParaRPr lang="lt-LT" b="1" i="1" dirty="0"/>
          </a:p>
        </p:txBody>
      </p:sp>
      <p:sp>
        <p:nvSpPr>
          <p:cNvPr id="3" name="Turinio vietos rezervavimo ženklas 2"/>
          <p:cNvSpPr>
            <a:spLocks noGrp="1"/>
          </p:cNvSpPr>
          <p:nvPr>
            <p:ph idx="1"/>
          </p:nvPr>
        </p:nvSpPr>
        <p:spPr/>
        <p:txBody>
          <a:bodyPr>
            <a:normAutofit fontScale="77500" lnSpcReduction="20000"/>
          </a:bodyPr>
          <a:lstStyle/>
          <a:p>
            <a:r>
              <a:rPr lang="lt-LT" dirty="0"/>
              <a:t>Pačios J.Lukšos žūties aplinkybės prisime­namos įvairiai. Sutariama tik dėl vieno – susišaudymas prasidėjo tuo­met, kai išsigandęs </a:t>
            </a:r>
            <a:r>
              <a:rPr lang="lt-LT" dirty="0" smtClean="0"/>
              <a:t>J.Kukauskas (išdavikas) </a:t>
            </a:r>
            <a:r>
              <a:rPr lang="lt-LT" dirty="0"/>
              <a:t>ne­atsakė į iš anksto sutartą slaptažo­dį ir kai gelbėdamas padėtį kažką ne­aiškiai sumurmėjo vienas iš saugu­miečių. Viena iš versijų sako, kad tą pačią akimirką automato seriją bal­so kryptimi </a:t>
            </a:r>
            <a:r>
              <a:rPr lang="lt-LT" dirty="0" smtClean="0"/>
              <a:t>paleido partizanas  </a:t>
            </a:r>
            <a:r>
              <a:rPr lang="lt-LT" dirty="0"/>
              <a:t>Skirmantas, ta­čiau jį patį čia pat pakirto saugumie­čio kulka. Greičiausiai netgi atsitik­tinė, nes prisitaikyti aklinoje tamso­je buvo neįmanoma.</a:t>
            </a:r>
          </a:p>
          <a:p>
            <a:r>
              <a:rPr lang="lt-LT" dirty="0"/>
              <a:t>J.Lukšos kūnas buvo atvežtas į Kauno MGB kieme esantį sandėlį. Ne taip seniai atskleidus Vilniaus Tus­kulėnų parko paslaptį paaiškėjo, kur buvo laidojami Vilniaus KGB rūsiuose sušaudyti ir nukankinti žmonės.</a:t>
            </a:r>
          </a:p>
          <a:p>
            <a:endParaRPr lang="lt-LT" dirty="0"/>
          </a:p>
        </p:txBody>
      </p:sp>
    </p:spTree>
    <p:extLst>
      <p:ext uri="{BB962C8B-B14F-4D97-AF65-F5344CB8AC3E}">
        <p14:creationId xmlns:p14="http://schemas.microsoft.com/office/powerpoint/2010/main" val="4236536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Lietuvos partizanai</a:t>
            </a:r>
            <a:endParaRPr lang="lt-LT" sz="5400" b="1" i="1" dirty="0"/>
          </a:p>
        </p:txBody>
      </p:sp>
      <p:pic>
        <p:nvPicPr>
          <p:cNvPr id="4" name="irc_mi" descr="http://www.partizanai.org/failai/html/uz_laisve_ir_tevyne_files/uz_laisve_ir_tevyne-5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600200"/>
            <a:ext cx="8208912" cy="5069160"/>
          </a:xfrm>
          <a:prstGeom prst="rect">
            <a:avLst/>
          </a:prstGeom>
          <a:noFill/>
          <a:ln>
            <a:noFill/>
          </a:ln>
        </p:spPr>
      </p:pic>
    </p:spTree>
    <p:extLst>
      <p:ext uri="{BB962C8B-B14F-4D97-AF65-F5344CB8AC3E}">
        <p14:creationId xmlns:p14="http://schemas.microsoft.com/office/powerpoint/2010/main" val="2916156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normAutofit fontScale="90000"/>
          </a:bodyPr>
          <a:lstStyle/>
          <a:p>
            <a:r>
              <a:rPr lang="lt-LT" b="1" i="1" dirty="0" smtClean="0"/>
              <a:t>J.Lukšos – Daumanto atsiminimų knyga</a:t>
            </a:r>
            <a:endParaRPr lang="lt-LT" b="1" i="1" dirty="0"/>
          </a:p>
        </p:txBody>
      </p:sp>
      <p:sp>
        <p:nvSpPr>
          <p:cNvPr id="11" name="Turinio vietos rezervavimo ženklas 10"/>
          <p:cNvSpPr>
            <a:spLocks noGrp="1"/>
          </p:cNvSpPr>
          <p:nvPr>
            <p:ph sz="half" idx="1"/>
          </p:nvPr>
        </p:nvSpPr>
        <p:spPr/>
        <p:txBody>
          <a:bodyPr>
            <a:normAutofit fontScale="92500"/>
          </a:bodyPr>
          <a:lstStyle/>
          <a:p>
            <a:pPr marL="0" indent="0">
              <a:buNone/>
            </a:pPr>
            <a:r>
              <a:rPr lang="lt-LT" dirty="0"/>
              <a:t>Tai yra atsiminimų </a:t>
            </a:r>
            <a:r>
              <a:rPr lang="lt-LT" dirty="0" smtClean="0"/>
              <a:t>knyga apie rezistencinį judėjimą Lietuvoje. </a:t>
            </a:r>
            <a:r>
              <a:rPr lang="lt-LT" dirty="0"/>
              <a:t>Knygoje aprašoma okupantų nesiskaitymas su žmonėmis, suėmimai, plėšimai, kurie tiesiogiai susiję su autoriaus patirtais išgyvenimais. Visa ši savivalė išprovokavo lietuvių ginkluotą </a:t>
            </a:r>
            <a:r>
              <a:rPr lang="lt-LT" dirty="0" smtClean="0"/>
              <a:t>pasipriešinimą.</a:t>
            </a:r>
            <a:endParaRPr lang="lt-LT" dirty="0"/>
          </a:p>
        </p:txBody>
      </p:sp>
      <p:sp>
        <p:nvSpPr>
          <p:cNvPr id="12" name="Turinio vietos rezervavimo ženklas 11"/>
          <p:cNvSpPr>
            <a:spLocks noGrp="1"/>
          </p:cNvSpPr>
          <p:nvPr>
            <p:ph sz="half" idx="2"/>
          </p:nvPr>
        </p:nvSpPr>
        <p:spPr/>
        <p:txBody>
          <a:bodyPr>
            <a:normAutofit fontScale="92500"/>
          </a:bodyPr>
          <a:lstStyle/>
          <a:p>
            <a:endParaRPr lang="lt-LT"/>
          </a:p>
        </p:txBody>
      </p:sp>
      <p:pic>
        <p:nvPicPr>
          <p:cNvPr id="8" name="Paveikslėlis 7" descr="J.Daumantas - Partizanai"/>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412776"/>
            <a:ext cx="4176464" cy="5328592"/>
          </a:xfrm>
          <a:prstGeom prst="rect">
            <a:avLst/>
          </a:prstGeom>
          <a:noFill/>
          <a:ln>
            <a:noFill/>
          </a:ln>
        </p:spPr>
      </p:pic>
    </p:spTree>
    <p:extLst>
      <p:ext uri="{BB962C8B-B14F-4D97-AF65-F5344CB8AC3E}">
        <p14:creationId xmlns:p14="http://schemas.microsoft.com/office/powerpoint/2010/main" val="2968321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normAutofit/>
          </a:bodyPr>
          <a:lstStyle/>
          <a:p>
            <a:r>
              <a:rPr lang="lt-LT" sz="5400" b="1" i="1" dirty="0" smtClean="0"/>
              <a:t>Atmintis</a:t>
            </a:r>
            <a:endParaRPr lang="lt-LT" sz="5400" b="1" i="1" dirty="0"/>
          </a:p>
        </p:txBody>
      </p:sp>
      <p:sp>
        <p:nvSpPr>
          <p:cNvPr id="5" name="Turinio vietos rezervavimo ženklas 4"/>
          <p:cNvSpPr>
            <a:spLocks noGrp="1"/>
          </p:cNvSpPr>
          <p:nvPr>
            <p:ph sz="half" idx="1"/>
          </p:nvPr>
        </p:nvSpPr>
        <p:spPr/>
        <p:txBody>
          <a:bodyPr/>
          <a:lstStyle/>
          <a:p>
            <a:pPr marL="0" indent="0">
              <a:buNone/>
            </a:pPr>
            <a:r>
              <a:rPr lang="lt-LT" dirty="0"/>
              <a:t>1998 m. partizano žūties vietoje ties </a:t>
            </a:r>
            <a:r>
              <a:rPr lang="lt-LT" dirty="0" err="1"/>
              <a:t>Pažėrais</a:t>
            </a:r>
            <a:r>
              <a:rPr lang="lt-LT" dirty="0"/>
              <a:t> (Kauno </a:t>
            </a:r>
            <a:r>
              <a:rPr lang="lt-LT" dirty="0" err="1"/>
              <a:t>raj</a:t>
            </a:r>
            <a:r>
              <a:rPr lang="lt-LT" dirty="0"/>
              <a:t>.) pastatytas skulptūrinis Vyčio kryžius (</a:t>
            </a:r>
            <a:r>
              <a:rPr lang="lt-LT" dirty="0" err="1"/>
              <a:t>skulp</a:t>
            </a:r>
            <a:r>
              <a:rPr lang="lt-LT" dirty="0"/>
              <a:t>. Juozas </a:t>
            </a:r>
            <a:r>
              <a:rPr lang="lt-LT" dirty="0" err="1"/>
              <a:t>Šlivinskas</a:t>
            </a:r>
            <a:r>
              <a:rPr lang="lt-LT" dirty="0"/>
              <a:t>). 2008 m. vasario 13 d. žūties vieta paskelbta kultūros paminklu.</a:t>
            </a:r>
          </a:p>
        </p:txBody>
      </p:sp>
      <p:pic>
        <p:nvPicPr>
          <p:cNvPr id="7" name="irc_mi" descr="http://static.panoramio.com/photos/large/63683474.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83968" y="1268760"/>
            <a:ext cx="4860032" cy="5184576"/>
          </a:xfrm>
          <a:prstGeom prst="rect">
            <a:avLst/>
          </a:prstGeom>
          <a:noFill/>
          <a:ln>
            <a:noFill/>
          </a:ln>
        </p:spPr>
      </p:pic>
    </p:spTree>
    <p:extLst>
      <p:ext uri="{BB962C8B-B14F-4D97-AF65-F5344CB8AC3E}">
        <p14:creationId xmlns:p14="http://schemas.microsoft.com/office/powerpoint/2010/main" val="3411051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J.Lukšos šeima</a:t>
            </a:r>
            <a:endParaRPr lang="lt-LT" sz="5400" b="1" i="1" dirty="0"/>
          </a:p>
        </p:txBody>
      </p:sp>
      <p:sp>
        <p:nvSpPr>
          <p:cNvPr id="3" name="Turinio vietos rezervavimo ženklas 2"/>
          <p:cNvSpPr>
            <a:spLocks noGrp="1"/>
          </p:cNvSpPr>
          <p:nvPr>
            <p:ph sz="half" idx="1"/>
          </p:nvPr>
        </p:nvSpPr>
        <p:spPr/>
        <p:txBody>
          <a:bodyPr>
            <a:normAutofit fontScale="62500" lnSpcReduction="20000"/>
          </a:bodyPr>
          <a:lstStyle/>
          <a:p>
            <a:pPr marL="0" indent="0">
              <a:buNone/>
            </a:pPr>
            <a:r>
              <a:rPr lang="lt-LT" dirty="0" smtClean="0"/>
              <a:t> </a:t>
            </a:r>
            <a:r>
              <a:rPr lang="lt-LT" dirty="0"/>
              <a:t>Nijolė Bražėnaitė-</a:t>
            </a:r>
            <a:r>
              <a:rPr lang="lt-LT" dirty="0" err="1"/>
              <a:t>Paronetto</a:t>
            </a:r>
            <a:r>
              <a:rPr lang="lt-LT" dirty="0"/>
              <a:t> 1941-1947 m. studijavo mediciną Paryžiuje ir </a:t>
            </a:r>
            <a:r>
              <a:rPr lang="lt-LT" dirty="0" err="1"/>
              <a:t>Insbruke</a:t>
            </a:r>
            <a:r>
              <a:rPr lang="lt-LT" dirty="0"/>
              <a:t> (Austrija), kur pasitraukė Sovietų </a:t>
            </a:r>
            <a:r>
              <a:rPr lang="lt-LT" dirty="0" smtClean="0"/>
              <a:t>Sąjungai </a:t>
            </a:r>
            <a:r>
              <a:rPr lang="lt-LT" dirty="0"/>
              <a:t>okupavus Lietuvą. 1948 m. susipažino su partizanų vadu Juozu Lukša-Daumantu, atvykusiu iš Lietuvos su slapta misija. 1950 m. vasarą juodu susituokė. Mokydamasis Prancūzų ir JAV žvalgybų mokyklose J.Lukša turėjo slapstytis, dažnai keitė gyvenimo vietą. Vienintelė galimybė palaikyti ryšius su žmona J.Lukšai liko laiškai. Praėjus mėnesiui po vedybų J.Lukša buvo parskraidintas į Lietuvą su dar dviem vakaruose apmokytais partizanais. 1951 m. rugsėjo 4 d. J.Lukša žuvo išduotas buvusio bendražygio </a:t>
            </a:r>
            <a:r>
              <a:rPr lang="lt-LT" dirty="0" err="1"/>
              <a:t>J.Kukausko</a:t>
            </a:r>
            <a:r>
              <a:rPr lang="lt-LT" dirty="0"/>
              <a:t>. </a:t>
            </a:r>
          </a:p>
        </p:txBody>
      </p:sp>
      <p:pic>
        <p:nvPicPr>
          <p:cNvPr id="5" name="irc_mi" descr="http://gs.delfi.lt/images/pix/300x188/4ef5ac9f/file50120240_fa73c27f.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772816"/>
            <a:ext cx="4464496" cy="4320480"/>
          </a:xfrm>
          <a:prstGeom prst="rect">
            <a:avLst/>
          </a:prstGeom>
          <a:noFill/>
          <a:ln>
            <a:noFill/>
          </a:ln>
        </p:spPr>
      </p:pic>
    </p:spTree>
    <p:extLst>
      <p:ext uri="{BB962C8B-B14F-4D97-AF65-F5344CB8AC3E}">
        <p14:creationId xmlns:p14="http://schemas.microsoft.com/office/powerpoint/2010/main" val="2560218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t>Ištrauka iš laiško mylimajai</a:t>
            </a:r>
            <a:endParaRPr lang="lt-LT" b="1" i="1" dirty="0"/>
          </a:p>
        </p:txBody>
      </p:sp>
      <p:sp>
        <p:nvSpPr>
          <p:cNvPr id="3" name="Turinio vietos rezervavimo ženklas 2"/>
          <p:cNvSpPr>
            <a:spLocks noGrp="1"/>
          </p:cNvSpPr>
          <p:nvPr>
            <p:ph sz="half" idx="1"/>
          </p:nvPr>
        </p:nvSpPr>
        <p:spPr/>
        <p:txBody>
          <a:bodyPr>
            <a:normAutofit fontScale="70000" lnSpcReduction="20000"/>
          </a:bodyPr>
          <a:lstStyle/>
          <a:p>
            <a:pPr marL="0" indent="0">
              <a:buNone/>
            </a:pPr>
            <a:r>
              <a:rPr lang="lt-LT" dirty="0"/>
              <a:t>„Džiaugiuosi, kad aš Tave sutikau gyvenime, su tokiomis pažiūromis į gyvenimo prasmę ir laimę.</a:t>
            </a:r>
            <a:br>
              <a:rPr lang="lt-LT" dirty="0"/>
            </a:br>
            <a:r>
              <a:rPr lang="lt-LT" dirty="0"/>
              <a:t>Tavoji pažiūra į meilę visiškai sutinka su manąja, kad mudviejų laimė neįmanoma be Tėvynės laisvės. Nereikia tad tragiškai vertinti padėties, susijusios su uždaviniais vergovę pašalinti. Aš neįsivaizduoju ir tokios nenorėčiau meilės, kuri niveliuotųsi tik dviejų vienas į kitą žiūrėjimu, o nesibazuotų platesnėmis perspektyvomis. Be to neįsivaizduoju ir šeimos laimės“, – rašo Daumantas laiškuose savo mylimajai.</a:t>
            </a:r>
          </a:p>
        </p:txBody>
      </p:sp>
      <p:pic>
        <p:nvPicPr>
          <p:cNvPr id="5" name="irc_mi" descr="http://partizanai.org/failai/html/partizano_laiskai_mylimosioms_files/partizano_laiskai_mylimosioms-1.jpg"/>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074470" y="1340768"/>
            <a:ext cx="3890018" cy="5256584"/>
          </a:xfrm>
          <a:prstGeom prst="rect">
            <a:avLst/>
          </a:prstGeom>
          <a:noFill/>
          <a:ln>
            <a:noFill/>
          </a:ln>
        </p:spPr>
      </p:pic>
    </p:spTree>
    <p:extLst>
      <p:ext uri="{BB962C8B-B14F-4D97-AF65-F5344CB8AC3E}">
        <p14:creationId xmlns:p14="http://schemas.microsoft.com/office/powerpoint/2010/main" val="1614697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lstStyle/>
          <a:p>
            <a:r>
              <a:rPr lang="lt-LT" b="1" i="1" dirty="0" smtClean="0"/>
              <a:t>Laiškas mylimajai</a:t>
            </a:r>
            <a:endParaRPr lang="lt-LT" b="1" i="1" dirty="0"/>
          </a:p>
        </p:txBody>
      </p:sp>
      <p:pic>
        <p:nvPicPr>
          <p:cNvPr id="7" name="Turinio vietos rezervavimo ženklas 6" descr="http://partizanai.org/failai/html/partizano_laiskai_mylimosioms_files/partizano_laiskai_mylimosioms-19.jpg"/>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83568" y="1124744"/>
            <a:ext cx="3600400" cy="5472608"/>
          </a:xfrm>
          <a:prstGeom prst="rect">
            <a:avLst/>
          </a:prstGeom>
          <a:noFill/>
          <a:ln>
            <a:noFill/>
          </a:ln>
        </p:spPr>
      </p:pic>
      <p:pic>
        <p:nvPicPr>
          <p:cNvPr id="9" name="Turinio vietos rezervavimo ženklas 8" descr="http://partizanai.org/failai/html/partizano_laiskai_mylimosioms_files/partizano_laiskai_mylimosioms-20.jpg"/>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15575" y="1124744"/>
            <a:ext cx="4048913" cy="5472608"/>
          </a:xfrm>
          <a:prstGeom prst="rect">
            <a:avLst/>
          </a:prstGeom>
          <a:noFill/>
          <a:ln>
            <a:noFill/>
          </a:ln>
        </p:spPr>
      </p:pic>
    </p:spTree>
    <p:extLst>
      <p:ext uri="{BB962C8B-B14F-4D97-AF65-F5344CB8AC3E}">
        <p14:creationId xmlns:p14="http://schemas.microsoft.com/office/powerpoint/2010/main" val="262262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t>J.Lukšos asmenybė</a:t>
            </a:r>
            <a:endParaRPr lang="lt-LT" b="1" i="1" dirty="0"/>
          </a:p>
        </p:txBody>
      </p:sp>
      <p:sp>
        <p:nvSpPr>
          <p:cNvPr id="3" name="Turinio vietos rezervavimo ženklas 2"/>
          <p:cNvSpPr>
            <a:spLocks noGrp="1"/>
          </p:cNvSpPr>
          <p:nvPr>
            <p:ph sz="half" idx="1"/>
          </p:nvPr>
        </p:nvSpPr>
        <p:spPr/>
        <p:txBody>
          <a:bodyPr>
            <a:normAutofit fontScale="77500" lnSpcReduction="20000"/>
          </a:bodyPr>
          <a:lstStyle/>
          <a:p>
            <a:r>
              <a:rPr lang="lt-LT" dirty="0" smtClean="0"/>
              <a:t>Tai buvo tvirto sudėjimo, vidutinio ūgio ir geros sveikatos vyras. Iš tėvo paveldėjo religingumą ir nepa­prastą tvirtybę. Turėjo stiprią valią, nepalaužiamą ryžtingumą, didžiulį pasitikėjimą savimi, pareigingas, labai geros atminties. </a:t>
            </a:r>
          </a:p>
          <a:p>
            <a:r>
              <a:rPr lang="lt-LT" b="1" i="1" dirty="0" smtClean="0"/>
              <a:t>Nepakentė apgaulės, ištikimas, teisin­gas, rūpinosi kitais, geraširdis, nuo­širdus, draugiškas, jautrios sielos ir kūrybingos vaizduotės žmogus.</a:t>
            </a:r>
            <a:endParaRPr lang="lt-LT" b="1" i="1" dirty="0"/>
          </a:p>
        </p:txBody>
      </p:sp>
      <p:pic>
        <p:nvPicPr>
          <p:cNvPr id="5" name="irc_mi" descr="http://www.partizanai.info/wp-content/uploads/2010/01/Juozas-Luksa-Daumantas2.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484784"/>
            <a:ext cx="4388296" cy="4968552"/>
          </a:xfrm>
          <a:prstGeom prst="rect">
            <a:avLst/>
          </a:prstGeom>
          <a:noFill/>
          <a:ln>
            <a:noFill/>
          </a:ln>
        </p:spPr>
      </p:pic>
    </p:spTree>
    <p:extLst>
      <p:ext uri="{BB962C8B-B14F-4D97-AF65-F5344CB8AC3E}">
        <p14:creationId xmlns:p14="http://schemas.microsoft.com/office/powerpoint/2010/main" val="23642424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r>
              <a:rPr lang="lt-LT" b="1" i="1" dirty="0" smtClean="0"/>
              <a:t>J.Lukšos žmona</a:t>
            </a:r>
            <a:endParaRPr lang="lt-LT" b="1" i="1" dirty="0"/>
          </a:p>
        </p:txBody>
      </p:sp>
      <p:sp>
        <p:nvSpPr>
          <p:cNvPr id="5" name="Turinio vietos rezervavimo ženklas 4"/>
          <p:cNvSpPr>
            <a:spLocks noGrp="1"/>
          </p:cNvSpPr>
          <p:nvPr>
            <p:ph sz="half" idx="1"/>
          </p:nvPr>
        </p:nvSpPr>
        <p:spPr/>
        <p:txBody>
          <a:bodyPr>
            <a:normAutofit lnSpcReduction="10000"/>
          </a:bodyPr>
          <a:lstStyle/>
          <a:p>
            <a:pPr marL="0" indent="0">
              <a:buNone/>
            </a:pPr>
            <a:r>
              <a:rPr lang="lt-LT" dirty="0"/>
              <a:t>Iki 1957 m. </a:t>
            </a:r>
            <a:r>
              <a:rPr lang="lt-LT" dirty="0" smtClean="0"/>
              <a:t>partizano žmona Nijolė </a:t>
            </a:r>
            <a:r>
              <a:rPr lang="lt-LT" dirty="0"/>
              <a:t>nieko nežinojo apie vyro žūtį. 1953 m. išvyko gyventi į JAV. 1995 m. – JAV įsteigė Juozo Lukšos-Daumanto fondą, kuris rūpinasi rezistencine pokario istorija. Nuo 1997 m. – vadovauja „Tautos </a:t>
            </a:r>
            <a:r>
              <a:rPr lang="lt-LT" dirty="0" smtClean="0"/>
              <a:t>fondo“ komisijai</a:t>
            </a:r>
            <a:r>
              <a:rPr lang="lt-LT" dirty="0"/>
              <a:t>.</a:t>
            </a:r>
          </a:p>
        </p:txBody>
      </p:sp>
      <p:pic>
        <p:nvPicPr>
          <p:cNvPr id="7" name="Turinio vietos rezervavimo ženklas 6" descr="https://encrypted-tbn1.gstatic.com/images?q=tbn:ANd9GcS7Gh_KzytELyZoKhLL7-dVvNFSoT5UlUAsznn4ZjVwVHrp9Uior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484784"/>
            <a:ext cx="4464496" cy="4752528"/>
          </a:xfrm>
          <a:prstGeom prst="rect">
            <a:avLst/>
          </a:prstGeom>
          <a:noFill/>
          <a:ln>
            <a:noFill/>
          </a:ln>
        </p:spPr>
      </p:pic>
    </p:spTree>
    <p:extLst>
      <p:ext uri="{BB962C8B-B14F-4D97-AF65-F5344CB8AC3E}">
        <p14:creationId xmlns:p14="http://schemas.microsoft.com/office/powerpoint/2010/main" val="1823798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smtClean="0"/>
              <a:t>N.Bražėnaitės -  Lukšienės atsiliepimai apie savo vyrą</a:t>
            </a:r>
            <a:endParaRPr lang="lt-LT" b="1" i="1" dirty="0"/>
          </a:p>
        </p:txBody>
      </p:sp>
      <p:sp>
        <p:nvSpPr>
          <p:cNvPr id="3" name="Turinio vietos rezervavimo ženklas 2"/>
          <p:cNvSpPr>
            <a:spLocks noGrp="1"/>
          </p:cNvSpPr>
          <p:nvPr>
            <p:ph sz="half" idx="1"/>
          </p:nvPr>
        </p:nvSpPr>
        <p:spPr/>
        <p:txBody>
          <a:bodyPr>
            <a:normAutofit/>
          </a:bodyPr>
          <a:lstStyle/>
          <a:p>
            <a:pPr marL="0" indent="0">
              <a:buNone/>
            </a:pPr>
            <a:r>
              <a:rPr lang="lt-LT" dirty="0" smtClean="0"/>
              <a:t>N.Bražėnaitė sakė, kad  jo pirmoji  </a:t>
            </a:r>
            <a:r>
              <a:rPr lang="lt-LT" dirty="0"/>
              <a:t>žmona buvo </a:t>
            </a:r>
            <a:r>
              <a:rPr lang="lt-LT" dirty="0" smtClean="0"/>
              <a:t> </a:t>
            </a:r>
            <a:r>
              <a:rPr lang="lt-LT" dirty="0" smtClean="0"/>
              <a:t>Lietuva. Tokia </a:t>
            </a:r>
            <a:r>
              <a:rPr lang="lt-LT" dirty="0"/>
              <a:t>žmona, kuriai pavyduliauti </a:t>
            </a:r>
            <a:r>
              <a:rPr lang="lt-LT" dirty="0" smtClean="0"/>
              <a:t>negalėjusi </a:t>
            </a:r>
            <a:r>
              <a:rPr lang="lt-LT" dirty="0"/>
              <a:t>niekaip, nes </a:t>
            </a:r>
            <a:r>
              <a:rPr lang="lt-LT" dirty="0" smtClean="0"/>
              <a:t> </a:t>
            </a:r>
            <a:r>
              <a:rPr lang="lt-LT" dirty="0"/>
              <a:t>tai </a:t>
            </a:r>
            <a:r>
              <a:rPr lang="lt-LT" dirty="0" smtClean="0"/>
              <a:t>jos </a:t>
            </a:r>
            <a:r>
              <a:rPr lang="lt-LT" dirty="0"/>
              <a:t>Tėvynė. </a:t>
            </a:r>
            <a:r>
              <a:rPr lang="lt-LT" dirty="0" smtClean="0"/>
              <a:t>Tiesa</a:t>
            </a:r>
            <a:r>
              <a:rPr lang="lt-LT" dirty="0"/>
              <a:t>, kad ten, kur </a:t>
            </a:r>
            <a:r>
              <a:rPr lang="lt-LT" dirty="0" smtClean="0"/>
              <a:t>jiedu gyveno, </a:t>
            </a:r>
            <a:r>
              <a:rPr lang="lt-LT" dirty="0"/>
              <a:t>pas </a:t>
            </a:r>
            <a:r>
              <a:rPr lang="lt-LT" dirty="0" smtClean="0"/>
              <a:t>J.Lukšą </a:t>
            </a:r>
            <a:r>
              <a:rPr lang="lt-LT" dirty="0"/>
              <a:t>bet kada – dieną ir </a:t>
            </a:r>
            <a:r>
              <a:rPr lang="lt-LT" dirty="0" smtClean="0"/>
              <a:t>naktį -  </a:t>
            </a:r>
            <a:r>
              <a:rPr lang="lt-LT" dirty="0"/>
              <a:t>galėjo ateiti pasitarti bendražygiai. </a:t>
            </a:r>
          </a:p>
        </p:txBody>
      </p:sp>
      <p:pic>
        <p:nvPicPr>
          <p:cNvPr id="5" name="Turinio vietos rezervavimo ženklas 4" descr="http://www.partizanai.info/wp-content/uploads/2010/10/Nijole-Brazenaite-Juozas-Luksa.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700808"/>
            <a:ext cx="4536504" cy="4752528"/>
          </a:xfrm>
          <a:prstGeom prst="rect">
            <a:avLst/>
          </a:prstGeom>
          <a:noFill/>
          <a:ln>
            <a:noFill/>
          </a:ln>
        </p:spPr>
      </p:pic>
    </p:spTree>
    <p:extLst>
      <p:ext uri="{BB962C8B-B14F-4D97-AF65-F5344CB8AC3E}">
        <p14:creationId xmlns:p14="http://schemas.microsoft.com/office/powerpoint/2010/main" val="2354125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normAutofit fontScale="90000"/>
          </a:bodyPr>
          <a:lstStyle/>
          <a:p>
            <a:r>
              <a:rPr lang="lt-LT" sz="4000" b="1" i="1" dirty="0" smtClean="0"/>
              <a:t>Nijolė </a:t>
            </a:r>
            <a:r>
              <a:rPr lang="lt-LT" sz="4000" b="1" i="1" dirty="0"/>
              <a:t>Bražėnaite Juozo Lukšos </a:t>
            </a:r>
            <a:r>
              <a:rPr lang="lt-LT" sz="4000" b="1" i="1" dirty="0" smtClean="0"/>
              <a:t>žūties        60-tųjų </a:t>
            </a:r>
            <a:r>
              <a:rPr lang="lt-LT" sz="4000" b="1" i="1" dirty="0"/>
              <a:t>metinių minėjime jo žūties </a:t>
            </a:r>
            <a:r>
              <a:rPr lang="lt-LT" sz="4000" b="1" i="1" dirty="0" smtClean="0"/>
              <a:t>vietoje</a:t>
            </a:r>
            <a:endParaRPr lang="lt-LT" b="1" dirty="0"/>
          </a:p>
        </p:txBody>
      </p:sp>
      <p:pic>
        <p:nvPicPr>
          <p:cNvPr id="7" name="Turinio vietos rezervavimo ženklas 6" descr="http://gintarinesvajone.lt/wp-content/uploads/2011/10/11_Antanas-Luksa_Nijole-Brazenaite_Radvile-Morkunaite_Nijole-Sadunaite-593x319-300x16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8568952" cy="5112568"/>
          </a:xfrm>
          <a:prstGeom prst="rect">
            <a:avLst/>
          </a:prstGeom>
          <a:noFill/>
          <a:ln>
            <a:noFill/>
          </a:ln>
        </p:spPr>
      </p:pic>
    </p:spTree>
    <p:extLst>
      <p:ext uri="{BB962C8B-B14F-4D97-AF65-F5344CB8AC3E}">
        <p14:creationId xmlns:p14="http://schemas.microsoft.com/office/powerpoint/2010/main" val="1084554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normAutofit/>
          </a:bodyPr>
          <a:lstStyle/>
          <a:p>
            <a:r>
              <a:rPr lang="lt-LT" sz="4800" b="1" i="1" dirty="0" smtClean="0"/>
              <a:t>Atmintis gyva</a:t>
            </a:r>
            <a:endParaRPr lang="lt-LT" sz="4800" b="1" i="1" dirty="0"/>
          </a:p>
        </p:txBody>
      </p:sp>
      <p:pic>
        <p:nvPicPr>
          <p:cNvPr id="4" name="Turinio vietos rezervavimo ženklas 3" descr="http://partizanai.org/failai/html/partizano_laiskai_mylimosioms_files/partizano_laiskai_mylimosioms-27.jpg"/>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953536" y="1600200"/>
            <a:ext cx="3045928" cy="4525963"/>
          </a:xfrm>
          <a:prstGeom prst="rect">
            <a:avLst/>
          </a:prstGeom>
          <a:noFill/>
          <a:ln>
            <a:noFill/>
          </a:ln>
        </p:spPr>
      </p:pic>
      <p:sp>
        <p:nvSpPr>
          <p:cNvPr id="6" name="Turinio vietos rezervavimo ženklas 5"/>
          <p:cNvSpPr>
            <a:spLocks noGrp="1"/>
          </p:cNvSpPr>
          <p:nvPr>
            <p:ph sz="half" idx="2"/>
          </p:nvPr>
        </p:nvSpPr>
        <p:spPr/>
        <p:txBody>
          <a:bodyPr>
            <a:normAutofit/>
          </a:bodyPr>
          <a:lstStyle/>
          <a:p>
            <a:pPr marL="0" indent="0">
              <a:buNone/>
            </a:pPr>
            <a:r>
              <a:rPr lang="lt-LT" sz="3200" dirty="0" smtClean="0"/>
              <a:t>Nijolė Lukšienė ir Juozo Lukšos brolis Antanas 1991 prie naujai pastatyto kryžiaus.</a:t>
            </a:r>
            <a:endParaRPr lang="lt-LT" sz="3200" dirty="0"/>
          </a:p>
        </p:txBody>
      </p:sp>
    </p:spTree>
    <p:extLst>
      <p:ext uri="{BB962C8B-B14F-4D97-AF65-F5344CB8AC3E}">
        <p14:creationId xmlns:p14="http://schemas.microsoft.com/office/powerpoint/2010/main" val="20427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6000" b="1" i="1" dirty="0" smtClean="0"/>
              <a:t>Atmintis gyva</a:t>
            </a:r>
            <a:endParaRPr lang="lt-LT" sz="6000" b="1" i="1" dirty="0"/>
          </a:p>
        </p:txBody>
      </p:sp>
      <p:sp>
        <p:nvSpPr>
          <p:cNvPr id="3" name="Turinio vietos rezervavimo ženklas 2"/>
          <p:cNvSpPr>
            <a:spLocks noGrp="1"/>
          </p:cNvSpPr>
          <p:nvPr>
            <p:ph sz="half" idx="1"/>
          </p:nvPr>
        </p:nvSpPr>
        <p:spPr/>
        <p:txBody>
          <a:bodyPr>
            <a:normAutofit fontScale="70000" lnSpcReduction="20000"/>
          </a:bodyPr>
          <a:lstStyle/>
          <a:p>
            <a:r>
              <a:rPr lang="lt-LT" dirty="0" smtClean="0"/>
              <a:t> </a:t>
            </a:r>
            <a:r>
              <a:rPr lang="lt-LT" dirty="0"/>
              <a:t>2004 m. pasirodžiusi tikrais faktais paremta </a:t>
            </a:r>
            <a:r>
              <a:rPr lang="lt-LT" dirty="0" smtClean="0"/>
              <a:t>istorinė </a:t>
            </a:r>
            <a:r>
              <a:rPr lang="lt-LT" dirty="0"/>
              <a:t>režisieriaus Jono Vaitkaus sukurta drama, atkurianti sudėtingą ir kruviną Lietuvai </a:t>
            </a:r>
            <a:r>
              <a:rPr lang="lt-LT" dirty="0" smtClean="0"/>
              <a:t>rezistencinį laikotarpį</a:t>
            </a:r>
            <a:r>
              <a:rPr lang="lt-LT" dirty="0"/>
              <a:t> – partizanų kovas (</a:t>
            </a:r>
            <a:r>
              <a:rPr lang="lt-LT" dirty="0" smtClean="0"/>
              <a:t>1944–1953 metais</a:t>
            </a:r>
            <a:r>
              <a:rPr lang="lt-LT" dirty="0"/>
              <a:t>).</a:t>
            </a:r>
          </a:p>
          <a:p>
            <a:r>
              <a:rPr lang="lt-LT" dirty="0" smtClean="0"/>
              <a:t>Filmo </a:t>
            </a:r>
            <a:r>
              <a:rPr lang="lt-LT" dirty="0"/>
              <a:t>pavadinimas siejamas su istoriniu faktu, kad </a:t>
            </a:r>
            <a:r>
              <a:rPr lang="lt-LT" dirty="0" smtClean="0"/>
              <a:t>rezistentai </a:t>
            </a:r>
            <a:r>
              <a:rPr lang="lt-LT" dirty="0"/>
              <a:t>išėję į mišką kupini vilties sulaukti </a:t>
            </a:r>
            <a:r>
              <a:rPr lang="lt-LT" dirty="0" smtClean="0"/>
              <a:t>visokeriopos paramos </a:t>
            </a:r>
            <a:r>
              <a:rPr lang="lt-LT" dirty="0"/>
              <a:t>ilgainiui liko kovoti be kieno nors </a:t>
            </a:r>
            <a:r>
              <a:rPr lang="lt-LT" dirty="0" smtClean="0"/>
              <a:t>pagalbos.</a:t>
            </a:r>
          </a:p>
          <a:p>
            <a:r>
              <a:rPr lang="lt-LT" dirty="0" smtClean="0"/>
              <a:t>Pagrindinį J.Lukšos-Daumanto vaidmenį atliko lietuvių aktorius Saulius Balandis.</a:t>
            </a:r>
            <a:endParaRPr lang="lt-LT" dirty="0"/>
          </a:p>
        </p:txBody>
      </p:sp>
      <p:pic>
        <p:nvPicPr>
          <p:cNvPr id="5" name="irc_mi" descr="http://upload.wikimedia.org/wikipedia/lt/7/7b/Vienui_vieni-filmas.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77610" y="1600200"/>
            <a:ext cx="3179779" cy="5069160"/>
          </a:xfrm>
          <a:prstGeom prst="rect">
            <a:avLst/>
          </a:prstGeom>
          <a:noFill/>
          <a:ln>
            <a:noFill/>
          </a:ln>
        </p:spPr>
      </p:pic>
    </p:spTree>
    <p:extLst>
      <p:ext uri="{BB962C8B-B14F-4D97-AF65-F5344CB8AC3E}">
        <p14:creationId xmlns:p14="http://schemas.microsoft.com/office/powerpoint/2010/main" val="4947485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p:txBody>
          <a:bodyPr>
            <a:noAutofit/>
          </a:bodyPr>
          <a:lstStyle/>
          <a:p>
            <a:r>
              <a:rPr lang="lt-LT" sz="3600" b="1" i="1" dirty="0"/>
              <a:t>Šis eilėraštis, buvo rastas tarp </a:t>
            </a:r>
            <a:r>
              <a:rPr lang="lt-LT" sz="3600" b="1" i="1" dirty="0" smtClean="0"/>
              <a:t>J.Lukšos  </a:t>
            </a:r>
            <a:r>
              <a:rPr lang="lt-LT" sz="3600" b="1" i="1" dirty="0"/>
              <a:t>sugrąžintų daiktų </a:t>
            </a:r>
            <a:r>
              <a:rPr lang="lt-LT" sz="3600" b="1" i="1" dirty="0" smtClean="0"/>
              <a:t>žmonai po </a:t>
            </a:r>
            <a:r>
              <a:rPr lang="lt-LT" sz="3600" b="1" i="1" dirty="0"/>
              <a:t>jo išvykimo </a:t>
            </a:r>
          </a:p>
        </p:txBody>
      </p:sp>
      <p:sp>
        <p:nvSpPr>
          <p:cNvPr id="6" name="Turinio vietos rezervavimo ženklas 5"/>
          <p:cNvSpPr>
            <a:spLocks noGrp="1"/>
          </p:cNvSpPr>
          <p:nvPr>
            <p:ph sz="half" idx="1"/>
          </p:nvPr>
        </p:nvSpPr>
        <p:spPr/>
        <p:txBody>
          <a:bodyPr>
            <a:normAutofit fontScale="62500" lnSpcReduction="20000"/>
          </a:bodyPr>
          <a:lstStyle/>
          <a:p>
            <a:pPr marL="0" indent="0">
              <a:buNone/>
            </a:pPr>
            <a:r>
              <a:rPr lang="lt-LT" dirty="0"/>
              <a:t>Lauk manęs, aš sugrįšiu </a:t>
            </a:r>
            <a:br>
              <a:rPr lang="lt-LT" dirty="0"/>
            </a:br>
            <a:r>
              <a:rPr lang="lt-LT" dirty="0"/>
              <a:t>Bet lauk labai!</a:t>
            </a:r>
            <a:br>
              <a:rPr lang="lt-LT" dirty="0"/>
            </a:br>
            <a:r>
              <a:rPr lang="lt-LT" dirty="0"/>
              <a:t>Lauk, kai lietus krinta </a:t>
            </a:r>
            <a:br>
              <a:rPr lang="lt-LT" dirty="0"/>
            </a:br>
            <a:r>
              <a:rPr lang="lt-LT" dirty="0"/>
              <a:t>Pilkas, liūdnas ir sunkus.</a:t>
            </a:r>
            <a:br>
              <a:rPr lang="lt-LT" dirty="0"/>
            </a:br>
            <a:r>
              <a:rPr lang="lt-LT" dirty="0"/>
              <a:t>Lauk, kai sniego audros dūksta </a:t>
            </a:r>
            <a:br>
              <a:rPr lang="lt-LT" dirty="0"/>
            </a:br>
            <a:r>
              <a:rPr lang="lt-LT" dirty="0"/>
              <a:t>Ir kai vasara sužėri.</a:t>
            </a:r>
            <a:br>
              <a:rPr lang="lt-LT" dirty="0"/>
            </a:br>
            <a:r>
              <a:rPr lang="lt-LT" dirty="0"/>
              <a:t>Lauk, kai kiti jau seniai </a:t>
            </a:r>
            <a:br>
              <a:rPr lang="lt-LT" dirty="0"/>
            </a:br>
            <a:r>
              <a:rPr lang="lt-LT" dirty="0"/>
              <a:t>Nuo laukimo pavargo.</a:t>
            </a:r>
            <a:br>
              <a:rPr lang="lt-LT" dirty="0"/>
            </a:br>
            <a:r>
              <a:rPr lang="lt-LT" dirty="0"/>
              <a:t>Lauk, kai iš toli </a:t>
            </a:r>
            <a:br>
              <a:rPr lang="lt-LT" dirty="0"/>
            </a:br>
            <a:r>
              <a:rPr lang="lt-LT" dirty="0"/>
              <a:t>Tavęs laiškas nepasiekia,</a:t>
            </a:r>
            <a:br>
              <a:rPr lang="lt-LT" dirty="0"/>
            </a:br>
            <a:r>
              <a:rPr lang="lt-LT" dirty="0"/>
              <a:t>Ir kai nieks daugiau šioj žemėj </a:t>
            </a:r>
            <a:br>
              <a:rPr lang="lt-LT" dirty="0"/>
            </a:br>
            <a:r>
              <a:rPr lang="lt-LT" dirty="0"/>
              <a:t>Laukti nebegali...</a:t>
            </a:r>
          </a:p>
          <a:p>
            <a:pPr marL="0" indent="0">
              <a:buNone/>
            </a:pPr>
            <a:r>
              <a:rPr lang="lt-LT" dirty="0"/>
              <a:t>Lauk manęs, aš sugrįšiu, </a:t>
            </a:r>
            <a:br>
              <a:rPr lang="lt-LT" dirty="0"/>
            </a:br>
            <a:r>
              <a:rPr lang="lt-LT" dirty="0"/>
              <a:t>Išdidžiai, šaltai,</a:t>
            </a:r>
            <a:br>
              <a:rPr lang="lt-LT" dirty="0"/>
            </a:br>
            <a:r>
              <a:rPr lang="lt-LT" dirty="0"/>
              <a:t>Kai kiti Tau sako:</a:t>
            </a:r>
            <a:br>
              <a:rPr lang="lt-LT" dirty="0"/>
            </a:br>
            <a:r>
              <a:rPr lang="lt-LT" dirty="0"/>
              <a:t>„Tu lauki be tikslo".</a:t>
            </a:r>
            <a:br>
              <a:rPr lang="lt-LT" dirty="0"/>
            </a:br>
            <a:r>
              <a:rPr lang="lt-LT" dirty="0"/>
              <a:t>Kai draugai mano atminimui </a:t>
            </a:r>
            <a:br>
              <a:rPr lang="lt-LT" dirty="0"/>
            </a:br>
            <a:r>
              <a:rPr lang="lt-LT" dirty="0"/>
              <a:t>Liūdni prie langų sėdas </a:t>
            </a:r>
            <a:br>
              <a:rPr lang="lt-LT" dirty="0"/>
            </a:br>
            <a:r>
              <a:rPr lang="lt-LT" dirty="0"/>
              <a:t>Ir rūgštų vyną geria</a:t>
            </a:r>
            <a:r>
              <a:rPr lang="lt-LT" dirty="0" smtClean="0"/>
              <a:t>...</a:t>
            </a:r>
            <a:endParaRPr lang="lt-LT" dirty="0"/>
          </a:p>
        </p:txBody>
      </p:sp>
      <p:sp>
        <p:nvSpPr>
          <p:cNvPr id="8" name="Turinio vietos rezervavimo ženklas 7"/>
          <p:cNvSpPr>
            <a:spLocks noGrp="1"/>
          </p:cNvSpPr>
          <p:nvPr>
            <p:ph sz="half" idx="2"/>
          </p:nvPr>
        </p:nvSpPr>
        <p:spPr/>
        <p:txBody>
          <a:bodyPr>
            <a:normAutofit fontScale="62500" lnSpcReduction="20000"/>
          </a:bodyPr>
          <a:lstStyle/>
          <a:p>
            <a:pPr marL="0" indent="0">
              <a:buNone/>
            </a:pPr>
            <a:r>
              <a:rPr lang="lt-LT" dirty="0"/>
              <a:t>Tu tik jo negerk! </a:t>
            </a:r>
            <a:br>
              <a:rPr lang="lt-LT" dirty="0"/>
            </a:br>
            <a:r>
              <a:rPr lang="lt-LT" dirty="0"/>
              <a:t>Dar palauk! </a:t>
            </a:r>
            <a:br>
              <a:rPr lang="lt-LT" dirty="0"/>
            </a:br>
            <a:r>
              <a:rPr lang="lt-LT" dirty="0"/>
              <a:t>Drąsi, stipri</a:t>
            </a:r>
            <a:r>
              <a:rPr lang="lt-LT" dirty="0" smtClean="0"/>
              <a:t>, viena</a:t>
            </a:r>
            <a:r>
              <a:rPr lang="lt-LT" dirty="0"/>
              <a:t>—</a:t>
            </a:r>
          </a:p>
          <a:p>
            <a:pPr marL="0" indent="0">
              <a:buNone/>
            </a:pPr>
            <a:r>
              <a:rPr lang="lt-LT" dirty="0"/>
              <a:t>Lauk manęs, aš sugrįšiu </a:t>
            </a:r>
            <a:br>
              <a:rPr lang="lt-LT" dirty="0"/>
            </a:br>
            <a:r>
              <a:rPr lang="lt-LT" dirty="0"/>
              <a:t>Nors mirtis ir tyko.</a:t>
            </a:r>
            <a:br>
              <a:rPr lang="lt-LT" dirty="0"/>
            </a:br>
            <a:r>
              <a:rPr lang="lt-LT" dirty="0"/>
              <a:t>Nieks suprasti negali,</a:t>
            </a:r>
          </a:p>
          <a:p>
            <a:pPr marL="0" indent="0">
              <a:buNone/>
            </a:pPr>
            <a:r>
              <a:rPr lang="lt-LT" dirty="0"/>
              <a:t>Kad Tavo išdidus laukimas </a:t>
            </a:r>
            <a:br>
              <a:rPr lang="lt-LT" dirty="0"/>
            </a:br>
            <a:r>
              <a:rPr lang="lt-LT" dirty="0"/>
              <a:t>Man išgelbėjimą neša.</a:t>
            </a:r>
            <a:br>
              <a:rPr lang="lt-LT" dirty="0"/>
            </a:br>
            <a:r>
              <a:rPr lang="lt-LT" dirty="0"/>
              <a:t>Tik Tu ir aš težinom,</a:t>
            </a:r>
            <a:br>
              <a:rPr lang="lt-LT" dirty="0"/>
            </a:br>
            <a:r>
              <a:rPr lang="lt-LT" dirty="0"/>
              <a:t>Kas mane gyventi skatina, </a:t>
            </a:r>
            <a:br>
              <a:rPr lang="lt-LT" dirty="0"/>
            </a:br>
            <a:r>
              <a:rPr lang="lt-LT" dirty="0"/>
              <a:t>Nes Tu, kaip niekas kitas, </a:t>
            </a:r>
            <a:br>
              <a:rPr lang="lt-LT" dirty="0"/>
            </a:br>
            <a:r>
              <a:rPr lang="lt-LT" dirty="0"/>
              <a:t>Manęs laukti gali.</a:t>
            </a:r>
          </a:p>
          <a:p>
            <a:endParaRPr lang="lt-LT" dirty="0"/>
          </a:p>
        </p:txBody>
      </p:sp>
    </p:spTree>
    <p:extLst>
      <p:ext uri="{BB962C8B-B14F-4D97-AF65-F5344CB8AC3E}">
        <p14:creationId xmlns:p14="http://schemas.microsoft.com/office/powerpoint/2010/main" val="140827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lstStyle/>
          <a:p>
            <a:r>
              <a:rPr lang="lt-LT" b="1" i="1" dirty="0" smtClean="0"/>
              <a:t>Filmas „Partizano žmona“</a:t>
            </a:r>
            <a:endParaRPr lang="lt-LT" b="1" i="1" dirty="0"/>
          </a:p>
        </p:txBody>
      </p:sp>
      <p:sp>
        <p:nvSpPr>
          <p:cNvPr id="6" name="Turinio vietos rezervavimo ženklas 5"/>
          <p:cNvSpPr>
            <a:spLocks noGrp="1"/>
          </p:cNvSpPr>
          <p:nvPr>
            <p:ph idx="1"/>
          </p:nvPr>
        </p:nvSpPr>
        <p:spPr/>
        <p:txBody>
          <a:bodyPr>
            <a:normAutofit fontScale="92500"/>
          </a:bodyPr>
          <a:lstStyle/>
          <a:p>
            <a:pPr marL="0" indent="0">
              <a:buNone/>
            </a:pPr>
            <a:r>
              <a:rPr lang="lt-LT" dirty="0">
                <a:hlinkClick r:id="rId2"/>
              </a:rPr>
              <a:t>http://</a:t>
            </a:r>
            <a:r>
              <a:rPr lang="lt-LT" dirty="0" smtClean="0">
                <a:hlinkClick r:id="rId2"/>
              </a:rPr>
              <a:t>www.youtube.com/watch?v=Lg4QkX_tyXs</a:t>
            </a:r>
            <a:endParaRPr lang="lt-LT" dirty="0" smtClean="0"/>
          </a:p>
          <a:p>
            <a:pPr marL="0" indent="0">
              <a:buNone/>
            </a:pPr>
            <a:r>
              <a:rPr lang="lt-LT" dirty="0"/>
              <a:t>Filmas pasakoja Nijolės Bražėnaitės-</a:t>
            </a:r>
            <a:r>
              <a:rPr lang="lt-LT" dirty="0" err="1"/>
              <a:t>Paronetto</a:t>
            </a:r>
            <a:r>
              <a:rPr lang="lt-LT" dirty="0"/>
              <a:t> ir Juozo Lukšos-Daumanto meilės istoriją. 1948 metais Nijolė Paryžiuje susipažino su Juozu, o 1950 m. jie susituokė. Deja, po mėnesio jie buvo priversti išsiskirti visam </a:t>
            </a:r>
            <a:r>
              <a:rPr lang="lt-LT" dirty="0" smtClean="0"/>
              <a:t>laikui. Filmas </a:t>
            </a:r>
            <a:r>
              <a:rPr lang="lt-LT" dirty="0"/>
              <a:t>pasakoja apie istorijos nulemtus tragiškus likimus ir akcentuoja Nijolės Bražėnaitės-</a:t>
            </a:r>
            <a:r>
              <a:rPr lang="lt-LT" dirty="0" err="1"/>
              <a:t>Paronetto</a:t>
            </a:r>
            <a:r>
              <a:rPr lang="lt-LT" dirty="0"/>
              <a:t> pasiaukojimą Tėvynei</a:t>
            </a:r>
            <a:r>
              <a:rPr lang="lt-LT" dirty="0" smtClean="0"/>
              <a:t>.</a:t>
            </a:r>
            <a:endParaRPr lang="lt-LT" dirty="0"/>
          </a:p>
        </p:txBody>
      </p:sp>
    </p:spTree>
    <p:extLst>
      <p:ext uri="{BB962C8B-B14F-4D97-AF65-F5344CB8AC3E}">
        <p14:creationId xmlns:p14="http://schemas.microsoft.com/office/powerpoint/2010/main" val="2633010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pic>
        <p:nvPicPr>
          <p:cNvPr id="4" name="Turinio vietos rezervavimo ženklas 3" descr="DAUMANTO_LANKSTINUKO_VIRSUS_640_22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424936" cy="6408712"/>
          </a:xfrm>
          <a:prstGeom prst="rect">
            <a:avLst/>
          </a:prstGeom>
          <a:noFill/>
          <a:ln>
            <a:noFill/>
          </a:ln>
        </p:spPr>
      </p:pic>
    </p:spTree>
    <p:extLst>
      <p:ext uri="{BB962C8B-B14F-4D97-AF65-F5344CB8AC3E}">
        <p14:creationId xmlns:p14="http://schemas.microsoft.com/office/powerpoint/2010/main" val="30324773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irc_mi" descr="http://www.prienumuziejus.lt/public/images/JUOZO_LUKSOS-DAUMANTO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44624"/>
            <a:ext cx="9144000" cy="6813376"/>
          </a:xfrm>
          <a:prstGeom prst="rect">
            <a:avLst/>
          </a:prstGeom>
          <a:noFill/>
          <a:ln>
            <a:noFill/>
          </a:ln>
        </p:spPr>
      </p:pic>
    </p:spTree>
    <p:extLst>
      <p:ext uri="{BB962C8B-B14F-4D97-AF65-F5344CB8AC3E}">
        <p14:creationId xmlns:p14="http://schemas.microsoft.com/office/powerpoint/2010/main" val="1977453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t>Muziejaus ekspozicija</a:t>
            </a:r>
            <a:endParaRPr lang="lt-LT" b="1" i="1" dirty="0"/>
          </a:p>
        </p:txBody>
      </p:sp>
      <p:sp>
        <p:nvSpPr>
          <p:cNvPr id="3" name="Turinio vietos rezervavimo ženklas 2"/>
          <p:cNvSpPr>
            <a:spLocks noGrp="1"/>
          </p:cNvSpPr>
          <p:nvPr>
            <p:ph idx="1"/>
          </p:nvPr>
        </p:nvSpPr>
        <p:spPr/>
        <p:txBody>
          <a:bodyPr>
            <a:normAutofit fontScale="92500" lnSpcReduction="20000"/>
          </a:bodyPr>
          <a:lstStyle/>
          <a:p>
            <a:pPr marL="0" indent="0">
              <a:buNone/>
            </a:pPr>
            <a:r>
              <a:rPr lang="lt-LT" dirty="0"/>
              <a:t>Legendiniam Lietuvos partizanui Juozui Lukšai – Daumantui skirtoje ekspozicijoje – medžiaga, dokumentai, nuotraukos, knygos, liudijančios jo didvyrišką auką </a:t>
            </a:r>
            <a:r>
              <a:rPr lang="lt-LT" dirty="0" smtClean="0"/>
              <a:t>dėl Lietuvos . </a:t>
            </a:r>
            <a:r>
              <a:rPr lang="lt-LT" dirty="0"/>
              <a:t>Čia yra ir vertingų daiktinių eksponatų – žmonos Nijolės Bražėnaitės – Lukšienės padovanotas paveikslėlis, kurį ji gavo dovanų iš savo vyro vestuvių proga,  brolio Antano Lukšos dovanotas portretas, kuriame dailininkas Antanas Račas pavaizdavo J. Lukšą – Daumantą, Marijos </a:t>
            </a:r>
            <a:r>
              <a:rPr lang="lt-LT" dirty="0" err="1"/>
              <a:t>Lisinskienės</a:t>
            </a:r>
            <a:r>
              <a:rPr lang="lt-LT" dirty="0"/>
              <a:t> dovanotas dailininkės Magdalenos Stankūnienės triptikas ,,Partizanų motinos“ ir kt.</a:t>
            </a:r>
          </a:p>
        </p:txBody>
      </p:sp>
    </p:spTree>
    <p:extLst>
      <p:ext uri="{BB962C8B-B14F-4D97-AF65-F5344CB8AC3E}">
        <p14:creationId xmlns:p14="http://schemas.microsoft.com/office/powerpoint/2010/main" val="681593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i="1" dirty="0" smtClean="0"/>
              <a:t>Partizanų kovos reikšmė</a:t>
            </a:r>
            <a:endParaRPr lang="lt-LT" sz="5400" b="1" i="1" dirty="0"/>
          </a:p>
        </p:txBody>
      </p:sp>
      <p:sp>
        <p:nvSpPr>
          <p:cNvPr id="3" name="Turinio vietos rezervavimo ženklas 2"/>
          <p:cNvSpPr>
            <a:spLocks noGrp="1"/>
          </p:cNvSpPr>
          <p:nvPr>
            <p:ph sz="half" idx="1"/>
          </p:nvPr>
        </p:nvSpPr>
        <p:spPr/>
        <p:txBody>
          <a:bodyPr>
            <a:normAutofit fontScale="70000" lnSpcReduction="20000"/>
          </a:bodyPr>
          <a:lstStyle/>
          <a:p>
            <a:pPr marL="0" indent="0">
              <a:buNone/>
            </a:pPr>
            <a:r>
              <a:rPr lang="lt-LT" dirty="0"/>
              <a:t>Dvidešimt tūkstančių žuvusių ir apie du šimtus tūkstančių ištremtų – tokia laisvės kaina. Pasipriešinimas pristabdė lietuvių asimiliaciją, tautinio identiteto naikinimą, buvo sutrukdyta kolonizacijai, sugriautas mitas apie savanorišką Lietuvos įsijungimą į Sovietų Sąjungą</a:t>
            </a:r>
            <a:r>
              <a:rPr lang="lt-LT" dirty="0" smtClean="0"/>
              <a:t>.</a:t>
            </a:r>
          </a:p>
          <a:p>
            <a:endParaRPr lang="lt-LT" dirty="0" smtClean="0"/>
          </a:p>
          <a:p>
            <a:pPr marL="0" indent="0">
              <a:buNone/>
            </a:pPr>
            <a:r>
              <a:rPr lang="lt-LT" i="1" dirty="0"/>
              <a:t>Mes kylame iš ten, kur žemė kruvina, </a:t>
            </a:r>
          </a:p>
          <a:p>
            <a:pPr marL="0" indent="0">
              <a:buNone/>
            </a:pPr>
            <a:r>
              <a:rPr lang="lt-LT" i="1" dirty="0"/>
              <a:t>Neklausk, kas mes. Mes laisvė ir kova! </a:t>
            </a:r>
          </a:p>
          <a:p>
            <a:pPr marL="0" indent="0">
              <a:buNone/>
            </a:pPr>
            <a:r>
              <a:rPr lang="lt-LT" i="1" dirty="0"/>
              <a:t>Praeisim visur kaip aidas, kaip daina, </a:t>
            </a:r>
          </a:p>
          <a:p>
            <a:pPr marL="0" indent="0">
              <a:buNone/>
            </a:pPr>
            <a:r>
              <a:rPr lang="lt-LT" i="1" dirty="0"/>
              <a:t>Palaimins ir minės motulė Lietuva. </a:t>
            </a:r>
          </a:p>
          <a:p>
            <a:pPr marL="0" indent="0">
              <a:buNone/>
            </a:pPr>
            <a:r>
              <a:rPr lang="lt-LT" dirty="0" smtClean="0"/>
              <a:t>           </a:t>
            </a:r>
            <a:r>
              <a:rPr lang="lt-LT" sz="2100" dirty="0"/>
              <a:t> </a:t>
            </a:r>
            <a:r>
              <a:rPr lang="lt-LT" sz="2100" b="1" dirty="0"/>
              <a:t>Irena </a:t>
            </a:r>
            <a:r>
              <a:rPr lang="lt-LT" sz="2100" b="1" dirty="0" err="1"/>
              <a:t>Petkutė-Neringa,</a:t>
            </a:r>
            <a:r>
              <a:rPr lang="lt-LT" sz="2100" b="1" dirty="0"/>
              <a:t> Vilnelė </a:t>
            </a:r>
            <a:endParaRPr lang="lt-LT" sz="2100" dirty="0"/>
          </a:p>
        </p:txBody>
      </p:sp>
      <p:pic>
        <p:nvPicPr>
          <p:cNvPr id="5" name="irc_mi" descr="http://i1.alfi.lt/10842/70/72.PN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628800"/>
            <a:ext cx="4392488" cy="4824536"/>
          </a:xfrm>
          <a:prstGeom prst="rect">
            <a:avLst/>
          </a:prstGeom>
          <a:noFill/>
          <a:ln>
            <a:noFill/>
          </a:ln>
        </p:spPr>
      </p:pic>
    </p:spTree>
    <p:extLst>
      <p:ext uri="{BB962C8B-B14F-4D97-AF65-F5344CB8AC3E}">
        <p14:creationId xmlns:p14="http://schemas.microsoft.com/office/powerpoint/2010/main" val="1005048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903</Words>
  <Application>Microsoft Office PowerPoint</Application>
  <PresentationFormat>Demonstracija ekrane (4:3)</PresentationFormat>
  <Paragraphs>68</Paragraphs>
  <Slides>24</Slides>
  <Notes>0</Notes>
  <HiddenSlides>0</HiddenSlides>
  <MMClips>0</MMClips>
  <ScaleCrop>false</ScaleCrop>
  <HeadingPairs>
    <vt:vector size="4" baseType="variant">
      <vt:variant>
        <vt:lpstr>Tema</vt:lpstr>
      </vt:variant>
      <vt:variant>
        <vt:i4>1</vt:i4>
      </vt:variant>
      <vt:variant>
        <vt:lpstr>Skaidrių pavadinimai</vt:lpstr>
      </vt:variant>
      <vt:variant>
        <vt:i4>24</vt:i4>
      </vt:variant>
    </vt:vector>
  </HeadingPairs>
  <TitlesOfParts>
    <vt:vector size="25" baseType="lpstr">
      <vt:lpstr>Office tema</vt:lpstr>
      <vt:lpstr>Juozas Lukša- Daumantas (1921-08-10 - 1951-09-04)</vt:lpstr>
      <vt:lpstr>Lukšų šeima</vt:lpstr>
      <vt:lpstr>Lukšų šeima</vt:lpstr>
      <vt:lpstr>Biografija</vt:lpstr>
      <vt:lpstr>Biografija</vt:lpstr>
      <vt:lpstr>J.Lukšos žūtis</vt:lpstr>
      <vt:lpstr>Lietuvos partizanai</vt:lpstr>
      <vt:lpstr>J.Lukšos – Daumanto atsiminimų knyga</vt:lpstr>
      <vt:lpstr>Atmintis</vt:lpstr>
      <vt:lpstr>J.Lukšos šeima</vt:lpstr>
      <vt:lpstr>Ištrauka iš laiško mylimajai</vt:lpstr>
      <vt:lpstr>Laiškas mylimajai</vt:lpstr>
      <vt:lpstr>J.Lukšos asmenybė</vt:lpstr>
      <vt:lpstr>J.Lukšos žmona</vt:lpstr>
      <vt:lpstr>N.Bražėnaitės -  Lukšienės atsiliepimai apie savo vyrą</vt:lpstr>
      <vt:lpstr>Nijolė Bražėnaite Juozo Lukšos žūties        60-tųjų metinių minėjime jo žūties vietoje</vt:lpstr>
      <vt:lpstr>Atmintis gyva</vt:lpstr>
      <vt:lpstr>Atmintis gyva</vt:lpstr>
      <vt:lpstr>Šis eilėraštis, buvo rastas tarp J.Lukšos  sugrąžintų daiktų žmonai po jo išvykimo </vt:lpstr>
      <vt:lpstr>Filmas „Partizano žmona“</vt:lpstr>
      <vt:lpstr>PowerPoint pristatymas</vt:lpstr>
      <vt:lpstr>PowerPoint pristatymas</vt:lpstr>
      <vt:lpstr>Muziejaus ekspozicija</vt:lpstr>
      <vt:lpstr>Partizanų kovos reikšmė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Irmantas</dc:creator>
  <cp:lastModifiedBy>Irmantas</cp:lastModifiedBy>
  <cp:revision>22</cp:revision>
  <dcterms:created xsi:type="dcterms:W3CDTF">2014-01-12T18:23:14Z</dcterms:created>
  <dcterms:modified xsi:type="dcterms:W3CDTF">2014-01-14T15:55:25Z</dcterms:modified>
</cp:coreProperties>
</file>