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88" r:id="rId5"/>
    <p:sldId id="291" r:id="rId6"/>
    <p:sldId id="285" r:id="rId7"/>
    <p:sldId id="286" r:id="rId8"/>
    <p:sldId id="271" r:id="rId9"/>
    <p:sldId id="264" r:id="rId10"/>
    <p:sldId id="287" r:id="rId11"/>
    <p:sldId id="292" r:id="rId12"/>
    <p:sldId id="274" r:id="rId13"/>
    <p:sldId id="283" r:id="rId14"/>
    <p:sldId id="284" r:id="rId15"/>
    <p:sldId id="277" r:id="rId16"/>
    <p:sldId id="278" r:id="rId17"/>
    <p:sldId id="279" r:id="rId18"/>
    <p:sldId id="280" r:id="rId19"/>
    <p:sldId id="281" r:id="rId20"/>
    <p:sldId id="282" r:id="rId21"/>
    <p:sldId id="29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5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0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8522-1AC6-488A-8756-E01D50451A9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2731-8C28-4D97-9D3C-25FA20CD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latin typeface="Edwardian Script ITC" panose="030303020407070D0804" pitchFamily="66" charset="0"/>
              </a:rPr>
              <a:t>Kristijonas</a:t>
            </a:r>
            <a:r>
              <a:rPr lang="en-US" sz="7200" b="1" dirty="0" smtClean="0">
                <a:latin typeface="Edwardian Script ITC" panose="030303020407070D0804" pitchFamily="66" charset="0"/>
              </a:rPr>
              <a:t> </a:t>
            </a:r>
            <a:r>
              <a:rPr lang="en-US" sz="7200" b="1" dirty="0" err="1" smtClean="0">
                <a:latin typeface="Edwardian Script ITC" panose="030303020407070D0804" pitchFamily="66" charset="0"/>
              </a:rPr>
              <a:t>Donelaitis</a:t>
            </a:r>
            <a:endParaRPr lang="en-US" sz="7200" b="1" dirty="0">
              <a:latin typeface="Edwardian Script ITC" panose="030303020407070D0804" pitchFamily="66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endParaRPr lang="lt-LT" dirty="0"/>
          </a:p>
          <a:p>
            <a:r>
              <a:rPr lang="lt-LT" smtClean="0"/>
              <a:t>1714 - 1780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14563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7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19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Slunkiaus monologas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6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/>
              <a:t>Iš Slunkiaus monologo:</a:t>
            </a:r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r>
              <a:rPr lang="lt-LT" sz="2000" dirty="0"/>
              <a:t>O mano motė, žinot juk, koks moterų būdas,</a:t>
            </a:r>
          </a:p>
          <a:p>
            <a:pPr marL="0" indent="0">
              <a:buNone/>
            </a:pPr>
            <a:r>
              <a:rPr lang="lt-LT" sz="2000" dirty="0"/>
              <a:t>Vis susiraukusi ir rankas grąžydama verkia.</a:t>
            </a:r>
          </a:p>
          <a:p>
            <a:pPr marL="0" indent="0">
              <a:buNone/>
            </a:pPr>
            <a:r>
              <a:rPr lang="lt-LT" sz="2000" dirty="0"/>
              <a:t>Aš </a:t>
            </a:r>
            <a:r>
              <a:rPr lang="lt-LT" sz="2000" dirty="0" err="1"/>
              <a:t>vaitodams</a:t>
            </a:r>
            <a:r>
              <a:rPr lang="lt-LT" sz="2000" dirty="0"/>
              <a:t> vis ir tokią bėdą </a:t>
            </a:r>
            <a:r>
              <a:rPr lang="lt-LT" sz="2000" dirty="0" err="1"/>
              <a:t>matydams</a:t>
            </a:r>
            <a:r>
              <a:rPr lang="lt-LT" sz="2000" dirty="0"/>
              <a:t>,</a:t>
            </a:r>
          </a:p>
          <a:p>
            <a:pPr marL="0" indent="0">
              <a:buNone/>
            </a:pPr>
            <a:r>
              <a:rPr lang="lt-LT" sz="2000" dirty="0"/>
              <a:t>Ak močiute, tariu, </a:t>
            </a:r>
            <a:r>
              <a:rPr lang="lt-LT" sz="2000" dirty="0" err="1"/>
              <a:t>bensyk</a:t>
            </a:r>
            <a:r>
              <a:rPr lang="lt-LT" sz="2000" dirty="0"/>
              <a:t> ir verkusi liaukis,</a:t>
            </a:r>
          </a:p>
          <a:p>
            <a:pPr marL="0" indent="0">
              <a:buNone/>
            </a:pPr>
            <a:r>
              <a:rPr lang="lt-LT" sz="2000" dirty="0"/>
              <a:t>Juk dar </a:t>
            </a:r>
            <a:r>
              <a:rPr lang="lt-LT" sz="2000" dirty="0" err="1"/>
              <a:t>čėso</a:t>
            </a:r>
            <a:r>
              <a:rPr lang="lt-LT" sz="2000" dirty="0"/>
              <a:t> </a:t>
            </a:r>
            <a:r>
              <a:rPr lang="lt-LT" sz="2000" dirty="0" err="1"/>
              <a:t>yr</a:t>
            </a:r>
            <a:r>
              <a:rPr lang="lt-LT" sz="2000" dirty="0"/>
              <a:t> ir mes atliksime darbus.</a:t>
            </a:r>
          </a:p>
          <a:p>
            <a:pPr marL="0" indent="0">
              <a:buNone/>
            </a:pPr>
            <a:endParaRPr lang="lt-L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7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Tu žmogau </a:t>
            </a:r>
            <a:r>
              <a:rPr lang="lt-LT" dirty="0" err="1"/>
              <a:t>niekings</a:t>
            </a:r>
            <a:r>
              <a:rPr lang="lt-LT" dirty="0"/>
              <a:t>! </a:t>
            </a:r>
            <a:r>
              <a:rPr lang="lt-LT" smtClean="0"/>
              <a:t>Mokykis </a:t>
            </a:r>
            <a:r>
              <a:rPr lang="lt-LT" dirty="0"/>
              <a:t>čia </a:t>
            </a:r>
            <a:r>
              <a:rPr lang="lt-LT" dirty="0" err="1" smtClean="0"/>
              <a:t>pasikakyt</a:t>
            </a:r>
            <a:endParaRPr lang="lt-LT" dirty="0"/>
          </a:p>
          <a:p>
            <a:r>
              <a:rPr lang="lt-LT" dirty="0"/>
              <a:t>Ir </a:t>
            </a:r>
            <a:r>
              <a:rPr lang="lt-LT" dirty="0" err="1"/>
              <a:t>pasisotindams</a:t>
            </a:r>
            <a:r>
              <a:rPr lang="lt-LT" dirty="0"/>
              <a:t> </a:t>
            </a:r>
            <a:r>
              <a:rPr lang="lt-LT" dirty="0" err="1"/>
              <a:t>gardžiaus</a:t>
            </a:r>
            <a:r>
              <a:rPr lang="lt-LT" dirty="0"/>
              <a:t> </a:t>
            </a:r>
            <a:r>
              <a:rPr lang="lt-LT" dirty="0" err="1"/>
              <a:t>n'užmiršk</a:t>
            </a:r>
            <a:r>
              <a:rPr lang="lt-LT" dirty="0"/>
              <a:t> savo Dievą.</a:t>
            </a:r>
          </a:p>
          <a:p>
            <a:endParaRPr lang="lt-LT" dirty="0"/>
          </a:p>
          <a:p>
            <a:r>
              <a:rPr lang="lt-LT" dirty="0"/>
              <a:t>Ką taip sunku išmokti žmogui?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54259"/>
            <a:ext cx="27496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Įmink mįslę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Tu tikt vis mėsos kasdien prisiėst išsižioji,</a:t>
            </a:r>
          </a:p>
          <a:p>
            <a:pPr marL="0" indent="0">
              <a:buNone/>
            </a:pPr>
            <a:r>
              <a:rPr lang="lt-LT" dirty="0" smtClean="0"/>
              <a:t>O burokų bei </a:t>
            </a:r>
            <a:r>
              <a:rPr lang="lt-LT" b="1" i="1" dirty="0" smtClean="0"/>
              <a:t>lapienės</a:t>
            </a:r>
            <a:r>
              <a:rPr lang="lt-LT" dirty="0" smtClean="0"/>
              <a:t> niekini garbę.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Apie kokį patiekalą kalbama?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32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Lapienė – raugintų kopūstų sriuba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</a:t>
            </a:r>
            <a:r>
              <a:rPr lang="en-US" dirty="0" smtClean="0"/>
              <a:t>mink </a:t>
            </a:r>
            <a:r>
              <a:rPr lang="lt-LT" dirty="0" smtClean="0"/>
              <a:t>mįslę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Žalį su laukiu </a:t>
            </a:r>
            <a:r>
              <a:rPr lang="lt-LT" dirty="0" err="1" smtClean="0"/>
              <a:t>kytru</a:t>
            </a:r>
            <a:r>
              <a:rPr lang="lt-LT" dirty="0" smtClean="0"/>
              <a:t> bei </a:t>
            </a:r>
            <a:r>
              <a:rPr lang="lt-LT" dirty="0" err="1" smtClean="0"/>
              <a:t>bingusį</a:t>
            </a:r>
            <a:r>
              <a:rPr lang="lt-LT" dirty="0" smtClean="0"/>
              <a:t> keršį</a:t>
            </a:r>
          </a:p>
          <a:p>
            <a:pPr marL="0" indent="0">
              <a:buNone/>
            </a:pPr>
            <a:r>
              <a:rPr lang="lt-LT" dirty="0" smtClean="0"/>
              <a:t>Kartais į laukus nusibastę pradeda </a:t>
            </a:r>
            <a:r>
              <a:rPr lang="lt-LT" dirty="0" err="1" smtClean="0"/>
              <a:t>gandyt</a:t>
            </a:r>
            <a:r>
              <a:rPr lang="lt-LT" dirty="0" smtClean="0"/>
              <a:t>. 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K. Donelaitis</a:t>
            </a:r>
          </a:p>
          <a:p>
            <a:endParaRPr lang="lt-LT" dirty="0" smtClean="0"/>
          </a:p>
          <a:p>
            <a:r>
              <a:rPr lang="lt-LT" dirty="0" smtClean="0"/>
              <a:t>Kas kam ką daro?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Margis, laukis, žalis, dvylius?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Ei paskui, kad jau akėčias reik sekinėti</a:t>
            </a:r>
          </a:p>
          <a:p>
            <a:pPr marL="0" indent="0">
              <a:buNone/>
            </a:pPr>
            <a:r>
              <a:rPr lang="lt-LT" dirty="0" smtClean="0"/>
              <a:t>Ar kad margis su laukiu </a:t>
            </a:r>
            <a:r>
              <a:rPr lang="lt-LT" dirty="0" err="1" smtClean="0"/>
              <a:t>nenor</a:t>
            </a:r>
            <a:r>
              <a:rPr lang="lt-LT" dirty="0" smtClean="0"/>
              <a:t> </a:t>
            </a:r>
            <a:r>
              <a:rPr lang="lt-LT" dirty="0" err="1" smtClean="0"/>
              <a:t>rėplinėti</a:t>
            </a:r>
            <a:r>
              <a:rPr lang="lt-LT" dirty="0" smtClean="0"/>
              <a:t>,</a:t>
            </a:r>
          </a:p>
          <a:p>
            <a:pPr marL="0" indent="0">
              <a:buNone/>
            </a:pPr>
            <a:r>
              <a:rPr lang="lt-LT" dirty="0" err="1" smtClean="0"/>
              <a:t>Mislyk</a:t>
            </a:r>
            <a:r>
              <a:rPr lang="lt-LT" dirty="0" smtClean="0"/>
              <a:t> tikt! </a:t>
            </a:r>
            <a:r>
              <a:rPr lang="lt-LT" dirty="0"/>
              <a:t>k</a:t>
            </a:r>
            <a:r>
              <a:rPr lang="lt-LT" dirty="0" smtClean="0"/>
              <a:t>oktu dūšelei čia pasidaro.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Ar tai juoks, kad būrai </a:t>
            </a:r>
            <a:r>
              <a:rPr lang="lt-LT" dirty="0" err="1" smtClean="0"/>
              <a:t>tur</a:t>
            </a:r>
            <a:r>
              <a:rPr lang="lt-LT" dirty="0" smtClean="0"/>
              <a:t> į baudžiavą rengtis?</a:t>
            </a:r>
          </a:p>
          <a:p>
            <a:pPr marL="0" indent="0">
              <a:buNone/>
            </a:pPr>
            <a:r>
              <a:rPr lang="lt-LT" dirty="0" smtClean="0"/>
              <a:t>Tu dar nebandei, koktu, kad stengiasi margis</a:t>
            </a:r>
          </a:p>
          <a:p>
            <a:pPr marL="0" indent="0">
              <a:buNone/>
            </a:pPr>
            <a:r>
              <a:rPr lang="lt-LT" dirty="0" smtClean="0"/>
              <a:t>Ar nusiminęs žalis tikt vos </a:t>
            </a:r>
            <a:r>
              <a:rPr lang="lt-LT" dirty="0" err="1" smtClean="0"/>
              <a:t>vos</a:t>
            </a:r>
            <a:r>
              <a:rPr lang="lt-LT" dirty="0" smtClean="0"/>
              <a:t> </a:t>
            </a:r>
            <a:r>
              <a:rPr lang="lt-LT" dirty="0" err="1" smtClean="0"/>
              <a:t>rėplinėja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92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Laukis, žalis, dvylius?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Taigi, žmogau, </a:t>
            </a:r>
            <a:r>
              <a:rPr lang="lt-LT" dirty="0" err="1" smtClean="0"/>
              <a:t>dėkavok</a:t>
            </a:r>
            <a:r>
              <a:rPr lang="lt-LT" dirty="0" smtClean="0"/>
              <a:t> už tai kasdien savo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  Dievui,</a:t>
            </a:r>
          </a:p>
          <a:p>
            <a:pPr marL="0" indent="0">
              <a:buNone/>
            </a:pPr>
            <a:r>
              <a:rPr lang="lt-LT" dirty="0" smtClean="0"/>
              <a:t>Kad tavo laukis su dvyliu tau padeda dirbti</a:t>
            </a:r>
          </a:p>
          <a:p>
            <a:pPr marL="0" indent="0">
              <a:buNone/>
            </a:pPr>
            <a:r>
              <a:rPr lang="lt-LT" dirty="0" smtClean="0"/>
              <a:t>Ir kuinai tau akėdami žengt nesistengia.</a:t>
            </a:r>
          </a:p>
          <a:p>
            <a:pPr marL="0" indent="0">
              <a:buNone/>
            </a:pPr>
            <a:r>
              <a:rPr lang="lt-LT" dirty="0" smtClean="0"/>
              <a:t>Tverk prie ragų, kišk į </a:t>
            </a:r>
            <a:r>
              <a:rPr lang="lt-LT" dirty="0" err="1" smtClean="0"/>
              <a:t>kulboką</a:t>
            </a:r>
            <a:r>
              <a:rPr lang="lt-LT" dirty="0" smtClean="0"/>
              <a:t> tinginį žalį,</a:t>
            </a:r>
          </a:p>
          <a:p>
            <a:pPr marL="0" indent="0">
              <a:buNone/>
            </a:pPr>
            <a:r>
              <a:rPr lang="lt-LT" dirty="0" smtClean="0"/>
              <a:t>Bausk jį, kad klausyt nenorės ir tau </a:t>
            </a:r>
            <a:r>
              <a:rPr lang="lt-LT" dirty="0" err="1" smtClean="0"/>
              <a:t>pasipriešys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11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Laukas – laukas gyvulys</a:t>
            </a:r>
          </a:p>
          <a:p>
            <a:r>
              <a:rPr lang="lt-LT" dirty="0" smtClean="0"/>
              <a:t>Žalas – rudas</a:t>
            </a:r>
          </a:p>
          <a:p>
            <a:r>
              <a:rPr lang="lt-LT" dirty="0" smtClean="0"/>
              <a:t>Dvylas – rudas su juodais akiniais</a:t>
            </a:r>
          </a:p>
          <a:p>
            <a:r>
              <a:rPr lang="lt-LT" dirty="0" smtClean="0"/>
              <a:t>Keršas – juodmargis/žalmargis (su baltom dėmėm)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706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 slepiamas pinigas?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Ar ne gerai, kad pats sau </a:t>
            </a:r>
            <a:r>
              <a:rPr lang="lt-LT" dirty="0" err="1" smtClean="0"/>
              <a:t>grečną</a:t>
            </a:r>
            <a:r>
              <a:rPr lang="lt-LT" dirty="0" smtClean="0"/>
              <a:t> nuveji virvę,</a:t>
            </a:r>
          </a:p>
          <a:p>
            <a:pPr marL="0" indent="0">
              <a:buNone/>
            </a:pPr>
            <a:r>
              <a:rPr lang="lt-LT" dirty="0" smtClean="0"/>
              <a:t>O pinigėlį </a:t>
            </a:r>
            <a:r>
              <a:rPr lang="lt-LT" dirty="0" err="1" smtClean="0"/>
              <a:t>delmone</a:t>
            </a:r>
            <a:r>
              <a:rPr lang="lt-LT" dirty="0" smtClean="0"/>
              <a:t> </a:t>
            </a:r>
            <a:r>
              <a:rPr lang="lt-LT" dirty="0" err="1" smtClean="0"/>
              <a:t>kytriai</a:t>
            </a:r>
            <a:r>
              <a:rPr lang="lt-LT" dirty="0" smtClean="0"/>
              <a:t> </a:t>
            </a:r>
            <a:r>
              <a:rPr lang="lt-LT" dirty="0" err="1" smtClean="0"/>
              <a:t>pakavoji</a:t>
            </a:r>
            <a:r>
              <a:rPr lang="lt-LT" dirty="0" smtClean="0"/>
              <a:t>?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K. Donelaitis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049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Minklė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Sturluks</a:t>
            </a:r>
            <a:r>
              <a:rPr lang="lt-LT" dirty="0" smtClean="0"/>
              <a:t> klausė </a:t>
            </a:r>
            <a:r>
              <a:rPr lang="lt-LT" dirty="0" err="1" smtClean="0"/>
              <a:t>syveidą</a:t>
            </a:r>
            <a:r>
              <a:rPr lang="lt-LT" dirty="0" smtClean="0"/>
              <a:t>: Kur </a:t>
            </a:r>
            <a:r>
              <a:rPr lang="lt-LT" dirty="0" err="1" smtClean="0"/>
              <a:t>gul</a:t>
            </a:r>
            <a:r>
              <a:rPr lang="lt-LT" dirty="0" smtClean="0"/>
              <a:t> </a:t>
            </a:r>
            <a:r>
              <a:rPr lang="lt-LT" dirty="0" err="1" smtClean="0"/>
              <a:t>kniauka</a:t>
            </a:r>
            <a:r>
              <a:rPr lang="lt-LT" dirty="0" smtClean="0"/>
              <a:t>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Atsakymas: po </a:t>
            </a:r>
            <a:r>
              <a:rPr lang="lt-LT" dirty="0" err="1" smtClean="0"/>
              <a:t>karlauka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23042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Delmonas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4644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7350"/>
            <a:ext cx="3960440" cy="43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791482"/>
            <a:ext cx="8229600" cy="452596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91" y="260648"/>
            <a:ext cx="298037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52" y="4005064"/>
            <a:ext cx="32327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36" y="4005064"/>
            <a:ext cx="2601416" cy="22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" y="2259198"/>
            <a:ext cx="2578433" cy="201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90800" cy="199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" y="4149080"/>
            <a:ext cx="2619375" cy="215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87" y="65899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87" y="2259197"/>
            <a:ext cx="2899188" cy="174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4" y="1858501"/>
            <a:ext cx="3034605" cy="21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Įmink mįslę 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Tikt </a:t>
            </a:r>
            <a:r>
              <a:rPr lang="lt-LT" dirty="0" err="1" smtClean="0"/>
              <a:t>dyvai</a:t>
            </a:r>
            <a:r>
              <a:rPr lang="lt-LT" dirty="0" smtClean="0"/>
              <a:t> žiūrėt, kaip moters dilina stungius,</a:t>
            </a:r>
          </a:p>
          <a:p>
            <a:r>
              <a:rPr lang="lt-LT" dirty="0" smtClean="0"/>
              <a:t>Ir baisu klausyt, kad bobos tarškina puodus.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       Kas tai?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 Tas stungis "bukas, nudilęs peilis" - retas žodis, paplitęs tik prūsų Lietuvoje ir dar šiek tiek rytų aukštaičiuose. Moterys dilina "galanda". Čia </a:t>
            </a:r>
            <a:r>
              <a:rPr lang="lt-LT" dirty="0" err="1"/>
              <a:t>gaspadinės</a:t>
            </a:r>
            <a:r>
              <a:rPr lang="lt-LT" dirty="0"/>
              <a:t> ruošiasi vestuvėms.</a:t>
            </a:r>
          </a:p>
        </p:txBody>
      </p:sp>
    </p:spTree>
    <p:extLst>
      <p:ext uri="{BB962C8B-B14F-4D97-AF65-F5344CB8AC3E}">
        <p14:creationId xmlns:p14="http://schemas.microsoft.com/office/powerpoint/2010/main" val="4217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Kiškis klausia lapės: kur guli katinas?</a:t>
            </a:r>
          </a:p>
          <a:p>
            <a:endParaRPr lang="lt-LT" dirty="0"/>
          </a:p>
          <a:p>
            <a:r>
              <a:rPr lang="lt-LT" dirty="0" smtClean="0"/>
              <a:t>Atsakymas: po egle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05064"/>
            <a:ext cx="21431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27" y="2809676"/>
            <a:ext cx="1905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Įmink mįslę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Syveida</a:t>
            </a:r>
            <a:r>
              <a:rPr lang="lt-LT" dirty="0" smtClean="0"/>
              <a:t> </a:t>
            </a:r>
            <a:r>
              <a:rPr lang="lt-LT" dirty="0" err="1" smtClean="0"/>
              <a:t>kytra</a:t>
            </a:r>
            <a:r>
              <a:rPr lang="lt-LT" dirty="0" smtClean="0"/>
              <a:t> nulenkus uodegą bėgo, </a:t>
            </a:r>
          </a:p>
          <a:p>
            <a:r>
              <a:rPr lang="lt-LT" dirty="0" smtClean="0"/>
              <a:t>O </a:t>
            </a:r>
            <a:r>
              <a:rPr lang="lt-LT" dirty="0" err="1" smtClean="0"/>
              <a:t>sturluks</a:t>
            </a:r>
            <a:r>
              <a:rPr lang="lt-LT" dirty="0" smtClean="0"/>
              <a:t>, ausis iškėlęs irgi </a:t>
            </a:r>
            <a:r>
              <a:rPr lang="lt-LT" dirty="0" err="1" smtClean="0"/>
              <a:t>drebėdams</a:t>
            </a:r>
            <a:r>
              <a:rPr lang="lt-LT" dirty="0" smtClean="0"/>
              <a:t>, </a:t>
            </a:r>
          </a:p>
          <a:p>
            <a:r>
              <a:rPr lang="lt-LT" dirty="0" smtClean="0"/>
              <a:t>Į arčiausius krūmus vos nusikakino slėptis... </a:t>
            </a:r>
          </a:p>
          <a:p>
            <a:r>
              <a:rPr lang="lt-LT" dirty="0" smtClean="0"/>
              <a:t>K. Donelaitis. </a:t>
            </a:r>
          </a:p>
          <a:p>
            <a:endParaRPr lang="lt-LT" dirty="0" smtClean="0"/>
          </a:p>
          <a:p>
            <a:r>
              <a:rPr lang="lt-LT" dirty="0" smtClean="0"/>
              <a:t>Kas čia nutiko ir kodėl?</a:t>
            </a:r>
          </a:p>
        </p:txBody>
      </p:sp>
    </p:spTree>
    <p:extLst>
      <p:ext uri="{BB962C8B-B14F-4D97-AF65-F5344CB8AC3E}">
        <p14:creationId xmlns:p14="http://schemas.microsoft.com/office/powerpoint/2010/main" val="8909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dirty="0" smtClean="0"/>
              <a:t>Taip besipasakojant, štai </a:t>
            </a:r>
            <a:r>
              <a:rPr lang="lt-LT" dirty="0" err="1" smtClean="0"/>
              <a:t>vakmistras</a:t>
            </a:r>
            <a:r>
              <a:rPr lang="lt-LT" dirty="0" smtClean="0"/>
              <a:t> pasirodė </a:t>
            </a:r>
          </a:p>
          <a:p>
            <a:r>
              <a:rPr lang="lt-LT" dirty="0" smtClean="0"/>
              <a:t>Ir </a:t>
            </a:r>
            <a:r>
              <a:rPr lang="lt-LT" dirty="0" err="1" smtClean="0"/>
              <a:t>besispardydams</a:t>
            </a:r>
            <a:r>
              <a:rPr lang="lt-LT" dirty="0" smtClean="0"/>
              <a:t> taip baisiai KEIKTI pagavo, - </a:t>
            </a:r>
          </a:p>
          <a:p>
            <a:r>
              <a:rPr lang="lt-LT" dirty="0" smtClean="0"/>
              <a:t>Kad </a:t>
            </a:r>
            <a:r>
              <a:rPr lang="lt-LT" dirty="0" err="1" smtClean="0"/>
              <a:t>sviets</a:t>
            </a:r>
            <a:r>
              <a:rPr lang="lt-LT" dirty="0" smtClean="0"/>
              <a:t> visas su visais daiktais padrebėjo. </a:t>
            </a:r>
          </a:p>
          <a:p>
            <a:r>
              <a:rPr lang="lt-LT" dirty="0" smtClean="0"/>
              <a:t>"Kad </a:t>
            </a:r>
            <a:r>
              <a:rPr lang="lt-LT" dirty="0" err="1" smtClean="0"/>
              <a:t>perkūns</a:t>
            </a:r>
            <a:r>
              <a:rPr lang="lt-LT" dirty="0" smtClean="0"/>
              <a:t>, kad velnias!" Ai žmogau, </a:t>
            </a:r>
            <a:r>
              <a:rPr lang="lt-LT" dirty="0" err="1" smtClean="0"/>
              <a:t>pasimislyk</a:t>
            </a:r>
            <a:r>
              <a:rPr lang="lt-LT" dirty="0" smtClean="0"/>
              <a:t>! </a:t>
            </a:r>
          </a:p>
          <a:p>
            <a:r>
              <a:rPr lang="lt-LT" dirty="0" smtClean="0"/>
              <a:t>Kam dūksti </a:t>
            </a:r>
            <a:r>
              <a:rPr lang="lt-LT" dirty="0" err="1" smtClean="0"/>
              <a:t>taipo</a:t>
            </a:r>
            <a:r>
              <a:rPr lang="lt-LT" dirty="0" smtClean="0"/>
              <a:t>, kam keiki taip </a:t>
            </a:r>
            <a:r>
              <a:rPr lang="lt-LT" dirty="0" err="1" smtClean="0"/>
              <a:t>išsižojęs</a:t>
            </a:r>
            <a:r>
              <a:rPr lang="lt-LT" dirty="0" smtClean="0"/>
              <a:t>? </a:t>
            </a:r>
          </a:p>
          <a:p>
            <a:r>
              <a:rPr lang="lt-LT" dirty="0" smtClean="0"/>
              <a:t>Ar tave patį jau </a:t>
            </a:r>
            <a:r>
              <a:rPr lang="lt-LT" dirty="0" err="1" smtClean="0"/>
              <a:t>šėtons</a:t>
            </a:r>
            <a:r>
              <a:rPr lang="lt-LT" dirty="0" smtClean="0"/>
              <a:t> padūkino visą? </a:t>
            </a:r>
          </a:p>
          <a:p>
            <a:r>
              <a:rPr lang="lt-LT" dirty="0" err="1" smtClean="0"/>
              <a:t>Neprieteliau</a:t>
            </a:r>
            <a:r>
              <a:rPr lang="lt-LT" dirty="0" smtClean="0"/>
              <a:t>! kam plėšais taip, kas tau pasidarė? </a:t>
            </a:r>
          </a:p>
          <a:p>
            <a:r>
              <a:rPr lang="lt-LT" dirty="0" smtClean="0"/>
              <a:t>Bet jis dar </a:t>
            </a:r>
            <a:r>
              <a:rPr lang="lt-LT" dirty="0" err="1" smtClean="0"/>
              <a:t>labiaus</a:t>
            </a:r>
            <a:r>
              <a:rPr lang="lt-LT" dirty="0" smtClean="0"/>
              <a:t> ir taip DURNUOTI pradėjo, </a:t>
            </a:r>
          </a:p>
          <a:p>
            <a:r>
              <a:rPr lang="lt-LT" dirty="0" smtClean="0"/>
              <a:t>Kad </a:t>
            </a:r>
            <a:r>
              <a:rPr lang="lt-LT" dirty="0" err="1" smtClean="0"/>
              <a:t>visoki</a:t>
            </a:r>
            <a:r>
              <a:rPr lang="lt-LT" dirty="0" smtClean="0"/>
              <a:t> paukščiai po dangum nusigando. </a:t>
            </a:r>
          </a:p>
          <a:p>
            <a:r>
              <a:rPr lang="lt-LT" dirty="0" err="1" smtClean="0"/>
              <a:t>Syveida</a:t>
            </a:r>
            <a:r>
              <a:rPr lang="lt-LT" dirty="0" smtClean="0"/>
              <a:t> </a:t>
            </a:r>
            <a:r>
              <a:rPr lang="lt-LT" dirty="0" err="1" smtClean="0"/>
              <a:t>kytra</a:t>
            </a:r>
            <a:r>
              <a:rPr lang="lt-LT" dirty="0" smtClean="0"/>
              <a:t> nulenkus uodegą bėgo;     LAPĖ</a:t>
            </a:r>
          </a:p>
          <a:p>
            <a:r>
              <a:rPr lang="lt-LT" dirty="0" smtClean="0"/>
              <a:t>O </a:t>
            </a:r>
            <a:r>
              <a:rPr lang="lt-LT" dirty="0" err="1" smtClean="0"/>
              <a:t>sturluks</a:t>
            </a:r>
            <a:r>
              <a:rPr lang="lt-LT" dirty="0" smtClean="0"/>
              <a:t>, ausis iškėlęs irgi </a:t>
            </a:r>
            <a:r>
              <a:rPr lang="lt-LT" dirty="0" err="1" smtClean="0"/>
              <a:t>drebėdams</a:t>
            </a:r>
            <a:r>
              <a:rPr lang="lt-LT" dirty="0" smtClean="0"/>
              <a:t>, KIŠKIS</a:t>
            </a:r>
          </a:p>
          <a:p>
            <a:r>
              <a:rPr lang="lt-LT" dirty="0" smtClean="0"/>
              <a:t>Į arčiausius krūmus vos nusikakino slėptis.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Tai tu tarp kitų paukštelių nei karalienė</a:t>
            </a:r>
          </a:p>
          <a:p>
            <a:pPr marL="0" indent="0">
              <a:buNone/>
            </a:pPr>
            <a:r>
              <a:rPr lang="lt-LT" dirty="0" smtClean="0"/>
              <a:t>Vis </a:t>
            </a:r>
            <a:r>
              <a:rPr lang="lt-LT" dirty="0" err="1" smtClean="0"/>
              <a:t>dailiaus</a:t>
            </a:r>
            <a:r>
              <a:rPr lang="lt-LT" dirty="0" smtClean="0"/>
              <a:t> ir </a:t>
            </a:r>
            <a:r>
              <a:rPr lang="lt-LT" dirty="0" err="1" smtClean="0"/>
              <a:t>šlovingiaus</a:t>
            </a:r>
            <a:r>
              <a:rPr lang="lt-LT" dirty="0" smtClean="0"/>
              <a:t> savo </a:t>
            </a:r>
            <a:r>
              <a:rPr lang="lt-LT" dirty="0" err="1" smtClean="0"/>
              <a:t>šūkteri</a:t>
            </a:r>
            <a:r>
              <a:rPr lang="lt-LT" dirty="0" smtClean="0"/>
              <a:t> </a:t>
            </a:r>
            <a:r>
              <a:rPr lang="lt-LT" dirty="0" err="1" smtClean="0"/>
              <a:t>šūtką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 smtClean="0"/>
              <a:t>O kad kartais </a:t>
            </a:r>
            <a:r>
              <a:rPr lang="lt-LT" dirty="0" err="1" smtClean="0"/>
              <a:t>kobotą</a:t>
            </a:r>
            <a:r>
              <a:rPr lang="lt-LT" dirty="0" smtClean="0"/>
              <a:t> mes tavo pamatom,</a:t>
            </a:r>
          </a:p>
          <a:p>
            <a:pPr marL="0" indent="0">
              <a:buNone/>
            </a:pPr>
            <a:r>
              <a:rPr lang="lt-LT" dirty="0" smtClean="0"/>
              <a:t>Tai tu mums nei žvirblis būriškas pasirodai.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      Apie kokį paukštį kalbama?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Kas yra </a:t>
            </a:r>
            <a:r>
              <a:rPr lang="lt-LT" dirty="0" err="1" smtClean="0"/>
              <a:t>kobotas</a:t>
            </a:r>
            <a:r>
              <a:rPr lang="lt-LT" dirty="0" smtClean="0"/>
              <a:t>?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09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Atsakymas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Lakštingala – liaudies </a:t>
            </a:r>
          </a:p>
          <a:p>
            <a:pPr marL="0" indent="0">
              <a:buNone/>
            </a:pPr>
            <a:r>
              <a:rPr lang="lt-LT" dirty="0" smtClean="0"/>
              <a:t>dvasinio </a:t>
            </a:r>
            <a:r>
              <a:rPr lang="lt-LT" smtClean="0"/>
              <a:t>grožio simbolis.</a:t>
            </a:r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err="1" smtClean="0"/>
              <a:t>Kobotas</a:t>
            </a:r>
            <a:r>
              <a:rPr lang="lt-LT" dirty="0" smtClean="0"/>
              <a:t> - liemenė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87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38" y="364502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Syveida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Š</a:t>
            </a:r>
            <a:r>
              <a:rPr lang="lt-LT" dirty="0" smtClean="0"/>
              <a:t>is žodis galėtų būti </a:t>
            </a:r>
            <a:r>
              <a:rPr lang="lt-LT" dirty="0" err="1" smtClean="0"/>
              <a:t>prūsicizmas</a:t>
            </a:r>
            <a:r>
              <a:rPr lang="lt-LT" dirty="0" smtClean="0"/>
              <a:t>, vienas iš lapės sinonimų, kuris yra užfiksuotas Elbingo žodynėlyje.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52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Įmink mįslę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Ogi namus naujus, užpernai tikt </a:t>
            </a:r>
            <a:r>
              <a:rPr lang="lt-LT" dirty="0" err="1" smtClean="0"/>
              <a:t>budavotus</a:t>
            </a:r>
            <a:r>
              <a:rPr lang="lt-LT" dirty="0" smtClean="0"/>
              <a:t>,</a:t>
            </a:r>
          </a:p>
          <a:p>
            <a:pPr marL="0" indent="0">
              <a:buNone/>
            </a:pPr>
            <a:r>
              <a:rPr lang="lt-LT" dirty="0" smtClean="0"/>
              <a:t>Rado ant visų kampų </a:t>
            </a:r>
            <a:r>
              <a:rPr lang="lt-LT" dirty="0" err="1" smtClean="0"/>
              <a:t>permier</a:t>
            </a:r>
            <a:r>
              <a:rPr lang="lt-LT" dirty="0" smtClean="0"/>
              <a:t> </a:t>
            </a:r>
            <a:r>
              <a:rPr lang="lt-LT" dirty="0" err="1" smtClean="0"/>
              <a:t>pagadytus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 smtClean="0"/>
              <a:t>Sienas ir </a:t>
            </a:r>
            <a:r>
              <a:rPr lang="lt-LT" dirty="0" err="1" smtClean="0"/>
              <a:t>čytus</a:t>
            </a:r>
            <a:r>
              <a:rPr lang="lt-LT" dirty="0" smtClean="0"/>
              <a:t> ir daug naujintelių sparų</a:t>
            </a:r>
          </a:p>
          <a:p>
            <a:pPr marL="0" indent="0">
              <a:buNone/>
            </a:pPr>
            <a:r>
              <a:rPr lang="lt-LT" dirty="0" smtClean="0"/>
              <a:t>Vėjai su sparnais nuo kraiko buvo nuplėšę.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Ką po žiemos reikia tvarkyti?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274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621</Words>
  <Application>Microsoft Office PowerPoint</Application>
  <PresentationFormat>Demonstracija ekrane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4" baseType="lpstr">
      <vt:lpstr>Office tema</vt:lpstr>
      <vt:lpstr>Kristijonas Donelaitis</vt:lpstr>
      <vt:lpstr>Minklė</vt:lpstr>
      <vt:lpstr>Atsakymas</vt:lpstr>
      <vt:lpstr>Įmink mįslę</vt:lpstr>
      <vt:lpstr>Atsakymas</vt:lpstr>
      <vt:lpstr>PowerPoint pristatymas</vt:lpstr>
      <vt:lpstr>Atsakymas</vt:lpstr>
      <vt:lpstr>Syveida</vt:lpstr>
      <vt:lpstr>Įmink mįslę</vt:lpstr>
      <vt:lpstr>Atsakymas</vt:lpstr>
      <vt:lpstr>Slunkiaus monologas</vt:lpstr>
      <vt:lpstr>PowerPoint pristatymas</vt:lpstr>
      <vt:lpstr>Įmink mįslę</vt:lpstr>
      <vt:lpstr>Atsakymas</vt:lpstr>
      <vt:lpstr>Įmink mįslę</vt:lpstr>
      <vt:lpstr>Margis, laukis, žalis, dvylius?</vt:lpstr>
      <vt:lpstr>Laukis, žalis, dvylius?</vt:lpstr>
      <vt:lpstr>Atsakymai</vt:lpstr>
      <vt:lpstr>Kur slepiamas pinigas?</vt:lpstr>
      <vt:lpstr>Delmonas</vt:lpstr>
      <vt:lpstr>PowerPoint pristatymas</vt:lpstr>
      <vt:lpstr>Įmink mįslę </vt:lpstr>
      <vt:lpstr>Atsakymas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Kristijonas Donelaitis</dc:title>
  <dc:creator>Areta</dc:creator>
  <cp:lastModifiedBy>KAB-213</cp:lastModifiedBy>
  <cp:revision>31</cp:revision>
  <dcterms:created xsi:type="dcterms:W3CDTF">2014-02-18T19:17:53Z</dcterms:created>
  <dcterms:modified xsi:type="dcterms:W3CDTF">2014-02-26T10:10:59Z</dcterms:modified>
</cp:coreProperties>
</file>