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4"/>
  </p:handoutMasterIdLst>
  <p:sldIdLst>
    <p:sldId id="256" r:id="rId2"/>
    <p:sldId id="289" r:id="rId3"/>
    <p:sldId id="290" r:id="rId4"/>
    <p:sldId id="288" r:id="rId5"/>
    <p:sldId id="291" r:id="rId6"/>
    <p:sldId id="294" r:id="rId7"/>
    <p:sldId id="285" r:id="rId8"/>
    <p:sldId id="286" r:id="rId9"/>
    <p:sldId id="264" r:id="rId10"/>
    <p:sldId id="287" r:id="rId11"/>
    <p:sldId id="274" r:id="rId12"/>
    <p:sldId id="292" r:id="rId13"/>
    <p:sldId id="283" r:id="rId14"/>
    <p:sldId id="284" r:id="rId15"/>
    <p:sldId id="296" r:id="rId16"/>
    <p:sldId id="278" r:id="rId17"/>
    <p:sldId id="279" r:id="rId18"/>
    <p:sldId id="295" r:id="rId19"/>
    <p:sldId id="280" r:id="rId20"/>
    <p:sldId id="281" r:id="rId21"/>
    <p:sldId id="282" r:id="rId22"/>
    <p:sldId id="293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907" y="-3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ABB8B0-64D9-4790-9B8D-DA983805BEEF}" type="datetimeFigureOut">
              <a:rPr lang="en-US" smtClean="0"/>
              <a:pPr/>
              <a:t>3/3/2014</a:t>
            </a:fld>
            <a:endParaRPr lang="en-US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4293C5-64CF-4FA9-8B3F-EB796A3606E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8522-1AC6-488A-8756-E01D50451A96}" type="datetimeFigureOut">
              <a:rPr lang="en-US" smtClean="0"/>
              <a:pPr/>
              <a:t>3/3/2014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32731-8C28-4D97-9D3C-25FA20CD05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2854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8522-1AC6-488A-8756-E01D50451A96}" type="datetimeFigureOut">
              <a:rPr lang="en-US" smtClean="0"/>
              <a:pPr/>
              <a:t>3/3/2014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32731-8C28-4D97-9D3C-25FA20CD05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3178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8522-1AC6-488A-8756-E01D50451A96}" type="datetimeFigureOut">
              <a:rPr lang="en-US" smtClean="0"/>
              <a:pPr/>
              <a:t>3/3/2014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32731-8C28-4D97-9D3C-25FA20CD05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0597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8522-1AC6-488A-8756-E01D50451A96}" type="datetimeFigureOut">
              <a:rPr lang="en-US" smtClean="0"/>
              <a:pPr/>
              <a:t>3/3/2014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32731-8C28-4D97-9D3C-25FA20CD05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7491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8522-1AC6-488A-8756-E01D50451A96}" type="datetimeFigureOut">
              <a:rPr lang="en-US" smtClean="0"/>
              <a:pPr/>
              <a:t>3/3/2014</a:t>
            </a:fld>
            <a:endParaRPr lang="en-US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32731-8C28-4D97-9D3C-25FA20CD05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1421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8522-1AC6-488A-8756-E01D50451A96}" type="datetimeFigureOut">
              <a:rPr lang="en-US" smtClean="0"/>
              <a:pPr/>
              <a:t>3/3/2014</a:t>
            </a:fld>
            <a:endParaRPr lang="en-US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32731-8C28-4D97-9D3C-25FA20CD05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2858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8522-1AC6-488A-8756-E01D50451A96}" type="datetimeFigureOut">
              <a:rPr lang="en-US" smtClean="0"/>
              <a:pPr/>
              <a:t>3/3/2014</a:t>
            </a:fld>
            <a:endParaRPr lang="en-US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32731-8C28-4D97-9D3C-25FA20CD05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48142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8522-1AC6-488A-8756-E01D50451A96}" type="datetimeFigureOut">
              <a:rPr lang="en-US" smtClean="0"/>
              <a:pPr/>
              <a:t>3/3/2014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32731-8C28-4D97-9D3C-25FA20CD05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6951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8522-1AC6-488A-8756-E01D50451A96}" type="datetimeFigureOut">
              <a:rPr lang="en-US" smtClean="0"/>
              <a:pPr/>
              <a:t>3/3/2014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32731-8C28-4D97-9D3C-25FA20CD05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8902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8522-1AC6-488A-8756-E01D50451A96}" type="datetimeFigureOut">
              <a:rPr lang="en-US" smtClean="0"/>
              <a:pPr/>
              <a:t>3/3/2014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32731-8C28-4D97-9D3C-25FA20CD05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040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8522-1AC6-488A-8756-E01D50451A96}" type="datetimeFigureOut">
              <a:rPr lang="en-US" smtClean="0"/>
              <a:pPr/>
              <a:t>3/3/2014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32731-8C28-4D97-9D3C-25FA20CD05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5550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48522-1AC6-488A-8756-E01D50451A96}" type="datetimeFigureOut">
              <a:rPr lang="en-US" smtClean="0"/>
              <a:pPr/>
              <a:t>3/3/2014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32731-8C28-4D97-9D3C-25FA20CD05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2985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BJ3jlmg30KE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youtube.com/watch?v=lyx3OP1yC9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nyga-638547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546" y="4071942"/>
            <a:ext cx="4572000" cy="2619372"/>
          </a:xfrm>
          <a:prstGeom prst="rect">
            <a:avLst/>
          </a:prstGeom>
        </p:spPr>
      </p:pic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714348" y="42860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7200" b="1" dirty="0" err="1" smtClean="0">
                <a:latin typeface="Edwardian Script ITC" panose="030303020407070D0804" pitchFamily="66" charset="0"/>
              </a:rPr>
              <a:t>Kristijonas</a:t>
            </a:r>
            <a:r>
              <a:rPr lang="en-US" sz="7200" b="1" dirty="0" smtClean="0">
                <a:latin typeface="Edwardian Script ITC" panose="030303020407070D0804" pitchFamily="66" charset="0"/>
              </a:rPr>
              <a:t> </a:t>
            </a:r>
            <a:r>
              <a:rPr lang="en-US" sz="7200" b="1" dirty="0" err="1" smtClean="0">
                <a:latin typeface="Edwardian Script ITC" panose="030303020407070D0804" pitchFamily="66" charset="0"/>
              </a:rPr>
              <a:t>Donelaitis</a:t>
            </a:r>
            <a:r>
              <a:rPr lang="lt-LT" sz="7200" b="1" dirty="0" smtClean="0">
                <a:latin typeface="Edwardian Script ITC" panose="030303020407070D0804" pitchFamily="66" charset="0"/>
              </a:rPr>
              <a:t/>
            </a:r>
            <a:br>
              <a:rPr lang="lt-LT" sz="7200" b="1" dirty="0" smtClean="0">
                <a:latin typeface="Edwardian Script ITC" panose="030303020407070D0804" pitchFamily="66" charset="0"/>
              </a:rPr>
            </a:br>
            <a:endParaRPr lang="en-US" sz="7200" b="1" dirty="0">
              <a:latin typeface="Edwardian Script ITC" panose="030303020407070D0804" pitchFamily="66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428728" y="5572140"/>
            <a:ext cx="6400800" cy="1285860"/>
          </a:xfrm>
        </p:spPr>
        <p:txBody>
          <a:bodyPr>
            <a:normAutofit fontScale="25000" lnSpcReduction="20000"/>
          </a:bodyPr>
          <a:lstStyle/>
          <a:p>
            <a:endParaRPr lang="lt-LT" dirty="0" smtClean="0"/>
          </a:p>
          <a:p>
            <a:endParaRPr lang="lt-LT" dirty="0"/>
          </a:p>
          <a:p>
            <a:r>
              <a:rPr lang="lt-LT" sz="19200" b="1" dirty="0" smtClean="0">
                <a:solidFill>
                  <a:schemeClr val="bg2">
                    <a:lumMod val="25000"/>
                  </a:schemeClr>
                </a:solidFill>
              </a:rPr>
              <a:t>1714 – 1780 </a:t>
            </a:r>
            <a:r>
              <a:rPr lang="lt-LT" sz="6400" b="1" dirty="0" smtClean="0">
                <a:solidFill>
                  <a:schemeClr val="bg2">
                    <a:lumMod val="25000"/>
                  </a:schemeClr>
                </a:solidFill>
                <a:hlinkClick r:id="rId3"/>
              </a:rPr>
              <a:t>ttp://www.youtube.com/watch?v=BJ3jlmg30KE</a:t>
            </a:r>
            <a:endParaRPr lang="en-US" sz="6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1868" y="1785926"/>
            <a:ext cx="1876425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9572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Minklė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err="1" smtClean="0"/>
              <a:t>Sturluks</a:t>
            </a:r>
            <a:r>
              <a:rPr lang="lt-LT" dirty="0" smtClean="0"/>
              <a:t> klausė </a:t>
            </a:r>
            <a:r>
              <a:rPr lang="lt-LT" dirty="0" err="1" smtClean="0"/>
              <a:t>syveidą</a:t>
            </a:r>
            <a:r>
              <a:rPr lang="lt-LT" dirty="0" smtClean="0"/>
              <a:t>: Kur </a:t>
            </a:r>
            <a:r>
              <a:rPr lang="lt-LT" dirty="0" err="1" smtClean="0"/>
              <a:t>gul</a:t>
            </a:r>
            <a:r>
              <a:rPr lang="lt-LT" dirty="0" smtClean="0"/>
              <a:t> </a:t>
            </a:r>
            <a:r>
              <a:rPr lang="lt-LT" dirty="0" err="1" smtClean="0"/>
              <a:t>kniauka</a:t>
            </a:r>
            <a:r>
              <a:rPr lang="lt-LT" dirty="0" smtClean="0"/>
              <a:t>?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 smtClean="0"/>
              <a:t>Atsakymas: po </a:t>
            </a:r>
            <a:r>
              <a:rPr lang="lt-LT" dirty="0" err="1" smtClean="0"/>
              <a:t>karlauka</a:t>
            </a:r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356992"/>
            <a:ext cx="2304256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3339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Kiškis klausia lapės: kur guli katinas?</a:t>
            </a:r>
          </a:p>
          <a:p>
            <a:endParaRPr lang="lt-LT" dirty="0"/>
          </a:p>
          <a:p>
            <a:r>
              <a:rPr lang="lt-LT" dirty="0" smtClean="0"/>
              <a:t>Atsakymas: po egle</a:t>
            </a:r>
            <a:endParaRPr lang="lt-L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00438" y="4005064"/>
            <a:ext cx="2143125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85127" y="2809676"/>
            <a:ext cx="1905000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4812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Įmink mįslę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85720" y="1600200"/>
            <a:ext cx="8572560" cy="4525963"/>
          </a:xfrm>
        </p:spPr>
        <p:txBody>
          <a:bodyPr/>
          <a:lstStyle/>
          <a:p>
            <a:pPr>
              <a:buNone/>
            </a:pPr>
            <a:r>
              <a:rPr lang="lt-LT" sz="3600" dirty="0" err="1" smtClean="0"/>
              <a:t>Syveida</a:t>
            </a:r>
            <a:r>
              <a:rPr lang="lt-LT" sz="3600" dirty="0" smtClean="0"/>
              <a:t> </a:t>
            </a:r>
            <a:r>
              <a:rPr lang="lt-LT" sz="3600" dirty="0" err="1" smtClean="0"/>
              <a:t>kytra</a:t>
            </a:r>
            <a:r>
              <a:rPr lang="lt-LT" sz="3600" dirty="0" smtClean="0"/>
              <a:t> nulenkus uodegą bėgo, </a:t>
            </a:r>
          </a:p>
          <a:p>
            <a:pPr>
              <a:buNone/>
            </a:pPr>
            <a:r>
              <a:rPr lang="lt-LT" sz="3600" dirty="0" smtClean="0"/>
              <a:t>O </a:t>
            </a:r>
            <a:r>
              <a:rPr lang="lt-LT" sz="3600" dirty="0" err="1" smtClean="0"/>
              <a:t>sturluks</a:t>
            </a:r>
            <a:r>
              <a:rPr lang="lt-LT" sz="3600" dirty="0" smtClean="0"/>
              <a:t>, ausis iškėlęs irgi </a:t>
            </a:r>
            <a:r>
              <a:rPr lang="lt-LT" sz="3600" dirty="0" err="1" smtClean="0"/>
              <a:t>drebėdams</a:t>
            </a:r>
            <a:r>
              <a:rPr lang="lt-LT" sz="3600" dirty="0" smtClean="0"/>
              <a:t>, </a:t>
            </a:r>
          </a:p>
          <a:p>
            <a:pPr>
              <a:buNone/>
            </a:pPr>
            <a:r>
              <a:rPr lang="lt-LT" sz="3600" dirty="0" smtClean="0"/>
              <a:t>Į arčiausius krūmus vos nusikakino slėptis... </a:t>
            </a:r>
          </a:p>
          <a:p>
            <a:pPr algn="r">
              <a:buNone/>
            </a:pPr>
            <a:r>
              <a:rPr lang="lt-LT" dirty="0" smtClean="0"/>
              <a:t>K. Donelaitis. </a:t>
            </a:r>
          </a:p>
          <a:p>
            <a:pPr>
              <a:buNone/>
            </a:pPr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89098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Atsakymas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lt-LT" dirty="0" smtClean="0"/>
              <a:t>Taip besipasakojant, štai </a:t>
            </a:r>
            <a:r>
              <a:rPr lang="lt-LT" dirty="0" err="1" smtClean="0"/>
              <a:t>vakmistras</a:t>
            </a:r>
            <a:r>
              <a:rPr lang="lt-LT" dirty="0" smtClean="0"/>
              <a:t> pasirodė </a:t>
            </a:r>
          </a:p>
          <a:p>
            <a:pPr>
              <a:buNone/>
            </a:pPr>
            <a:r>
              <a:rPr lang="lt-LT" dirty="0" smtClean="0"/>
              <a:t>Ir </a:t>
            </a:r>
            <a:r>
              <a:rPr lang="lt-LT" dirty="0" err="1" smtClean="0"/>
              <a:t>besispardydams</a:t>
            </a:r>
            <a:r>
              <a:rPr lang="lt-LT" dirty="0" smtClean="0"/>
              <a:t> taip baisiai KEIKTI pagavo, - </a:t>
            </a:r>
          </a:p>
          <a:p>
            <a:pPr>
              <a:buNone/>
            </a:pPr>
            <a:r>
              <a:rPr lang="lt-LT" dirty="0" smtClean="0"/>
              <a:t>Kad </a:t>
            </a:r>
            <a:r>
              <a:rPr lang="lt-LT" dirty="0" err="1" smtClean="0"/>
              <a:t>sviets</a:t>
            </a:r>
            <a:r>
              <a:rPr lang="lt-LT" dirty="0" smtClean="0"/>
              <a:t> visas su visais daiktais padrebėjo. </a:t>
            </a:r>
          </a:p>
          <a:p>
            <a:pPr>
              <a:buNone/>
            </a:pPr>
            <a:r>
              <a:rPr lang="lt-LT" dirty="0" smtClean="0"/>
              <a:t>"Kad perkūns, kad velnias!" Ai žmogau, pasimislyk! </a:t>
            </a:r>
          </a:p>
          <a:p>
            <a:pPr>
              <a:buNone/>
            </a:pPr>
            <a:r>
              <a:rPr lang="lt-LT" dirty="0" smtClean="0"/>
              <a:t>Kam dūksti taipo, kam keiki taip išsižojęs? </a:t>
            </a:r>
          </a:p>
          <a:p>
            <a:pPr>
              <a:buNone/>
            </a:pPr>
            <a:r>
              <a:rPr lang="lt-LT" dirty="0" smtClean="0"/>
              <a:t>Ar tave patį jau šėtons padūkino visą? </a:t>
            </a:r>
          </a:p>
          <a:p>
            <a:pPr>
              <a:buNone/>
            </a:pPr>
            <a:r>
              <a:rPr lang="lt-LT" dirty="0" err="1" smtClean="0"/>
              <a:t>Neprieteliau</a:t>
            </a:r>
            <a:r>
              <a:rPr lang="lt-LT" dirty="0" smtClean="0"/>
              <a:t>! kam plėšais taip, kas tau pasidarė? </a:t>
            </a:r>
          </a:p>
          <a:p>
            <a:pPr>
              <a:buNone/>
            </a:pPr>
            <a:r>
              <a:rPr lang="lt-LT" dirty="0" smtClean="0"/>
              <a:t>Bet jis dar </a:t>
            </a:r>
            <a:r>
              <a:rPr lang="lt-LT" dirty="0" err="1" smtClean="0"/>
              <a:t>labiaus</a:t>
            </a:r>
            <a:r>
              <a:rPr lang="lt-LT" dirty="0" smtClean="0"/>
              <a:t> ir taip DURNUOTI pradėjo, </a:t>
            </a:r>
          </a:p>
          <a:p>
            <a:pPr>
              <a:buNone/>
            </a:pPr>
            <a:r>
              <a:rPr lang="lt-LT" dirty="0" smtClean="0"/>
              <a:t>Kad </a:t>
            </a:r>
            <a:r>
              <a:rPr lang="lt-LT" dirty="0" err="1" smtClean="0"/>
              <a:t>visoki</a:t>
            </a:r>
            <a:r>
              <a:rPr lang="lt-LT" dirty="0" smtClean="0"/>
              <a:t> paukščiai po dangum nusigando. </a:t>
            </a:r>
          </a:p>
          <a:p>
            <a:pPr>
              <a:buNone/>
            </a:pPr>
            <a:r>
              <a:rPr lang="lt-LT" b="1" i="1" dirty="0" err="1" smtClean="0"/>
              <a:t>Syveida</a:t>
            </a:r>
            <a:r>
              <a:rPr lang="lt-LT" dirty="0" smtClean="0"/>
              <a:t> </a:t>
            </a:r>
            <a:r>
              <a:rPr lang="lt-LT" dirty="0" err="1" smtClean="0"/>
              <a:t>kytra</a:t>
            </a:r>
            <a:r>
              <a:rPr lang="lt-LT" dirty="0" smtClean="0"/>
              <a:t> nulenkus uodegą bėgo;     LAPĖ</a:t>
            </a:r>
          </a:p>
          <a:p>
            <a:pPr>
              <a:buNone/>
            </a:pPr>
            <a:r>
              <a:rPr lang="lt-LT" dirty="0" smtClean="0"/>
              <a:t>O </a:t>
            </a:r>
            <a:r>
              <a:rPr lang="lt-LT" b="1" i="1" dirty="0" err="1" smtClean="0"/>
              <a:t>sturluks</a:t>
            </a:r>
            <a:r>
              <a:rPr lang="lt-LT" b="1" i="1" dirty="0" smtClean="0"/>
              <a:t>,</a:t>
            </a:r>
            <a:r>
              <a:rPr lang="lt-LT" dirty="0" smtClean="0"/>
              <a:t> ausis iškėlęs irgi </a:t>
            </a:r>
            <a:r>
              <a:rPr lang="lt-LT" dirty="0" err="1" smtClean="0"/>
              <a:t>drebėdams</a:t>
            </a:r>
            <a:r>
              <a:rPr lang="lt-LT" dirty="0" smtClean="0"/>
              <a:t>, KIŠKIS</a:t>
            </a:r>
          </a:p>
          <a:p>
            <a:pPr>
              <a:buNone/>
            </a:pPr>
            <a:r>
              <a:rPr lang="lt-LT" dirty="0" smtClean="0"/>
              <a:t>Į arčiausius krūmus vos nusikakino slėptis.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45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/>
              <a:t>Syveida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Š</a:t>
            </a:r>
            <a:r>
              <a:rPr lang="lt-LT" dirty="0" smtClean="0"/>
              <a:t>is žodis galėtų būti </a:t>
            </a:r>
            <a:r>
              <a:rPr lang="lt-LT" dirty="0" err="1" smtClean="0"/>
              <a:t>prūsicizmas</a:t>
            </a:r>
            <a:r>
              <a:rPr lang="lt-LT" dirty="0" smtClean="0"/>
              <a:t>, vienas iš lapės sinonimų, kuris yra užfiksuotas Elbingo žodynėlyje.</a:t>
            </a:r>
            <a:endParaRPr lang="lt-LT" dirty="0"/>
          </a:p>
        </p:txBody>
      </p:sp>
      <p:pic>
        <p:nvPicPr>
          <p:cNvPr id="4" name="Picture 3" descr="1602934197zodynelio_fragment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364" y="2786058"/>
            <a:ext cx="3008780" cy="372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7528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6000" b="1" dirty="0" smtClean="0"/>
              <a:t>Įmink mįslę</a:t>
            </a:r>
            <a:endParaRPr lang="lt-LT" sz="60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Tai tu tarp kitų paukštelių nei karalienė</a:t>
            </a:r>
          </a:p>
          <a:p>
            <a:pPr marL="0" indent="0">
              <a:buNone/>
            </a:pPr>
            <a:r>
              <a:rPr lang="lt-LT" dirty="0" smtClean="0"/>
              <a:t>Vis </a:t>
            </a:r>
            <a:r>
              <a:rPr lang="lt-LT" dirty="0" err="1" smtClean="0"/>
              <a:t>dailiaus</a:t>
            </a:r>
            <a:r>
              <a:rPr lang="lt-LT" dirty="0" smtClean="0"/>
              <a:t> ir </a:t>
            </a:r>
            <a:r>
              <a:rPr lang="lt-LT" dirty="0" err="1" smtClean="0"/>
              <a:t>šlovingiaus</a:t>
            </a:r>
            <a:r>
              <a:rPr lang="lt-LT" dirty="0" smtClean="0"/>
              <a:t> savo </a:t>
            </a:r>
            <a:r>
              <a:rPr lang="lt-LT" dirty="0" err="1" smtClean="0"/>
              <a:t>šūkteri</a:t>
            </a:r>
            <a:r>
              <a:rPr lang="lt-LT" dirty="0" smtClean="0"/>
              <a:t> </a:t>
            </a:r>
            <a:r>
              <a:rPr lang="lt-LT" dirty="0" err="1" smtClean="0"/>
              <a:t>šūtką</a:t>
            </a:r>
            <a:r>
              <a:rPr lang="lt-LT" dirty="0" smtClean="0"/>
              <a:t>.</a:t>
            </a:r>
          </a:p>
          <a:p>
            <a:pPr marL="0" indent="0">
              <a:buNone/>
            </a:pPr>
            <a:r>
              <a:rPr lang="lt-LT" dirty="0" smtClean="0"/>
              <a:t>O kad kartais </a:t>
            </a:r>
            <a:r>
              <a:rPr lang="lt-LT" dirty="0" err="1" smtClean="0"/>
              <a:t>kobotą</a:t>
            </a:r>
            <a:r>
              <a:rPr lang="lt-LT" dirty="0" smtClean="0"/>
              <a:t> mes tavo pamatom,</a:t>
            </a:r>
          </a:p>
          <a:p>
            <a:pPr marL="0" indent="0">
              <a:buNone/>
            </a:pPr>
            <a:r>
              <a:rPr lang="lt-LT" dirty="0" smtClean="0"/>
              <a:t>Tai tu mums nei žvirblis būriškas pasirodai.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b="1" dirty="0" smtClean="0"/>
              <a:t>         Apie kokį paukštį kalbama?</a:t>
            </a:r>
          </a:p>
          <a:p>
            <a:pPr marL="0" indent="0">
              <a:buNone/>
            </a:pPr>
            <a:r>
              <a:rPr lang="lt-LT" b="1" dirty="0"/>
              <a:t> </a:t>
            </a:r>
            <a:r>
              <a:rPr lang="lt-LT" b="1" dirty="0" smtClean="0"/>
              <a:t>        Kas yra </a:t>
            </a:r>
            <a:r>
              <a:rPr lang="lt-LT" b="1" dirty="0" err="1" smtClean="0"/>
              <a:t>kobotas</a:t>
            </a:r>
            <a:r>
              <a:rPr lang="lt-LT" b="1" dirty="0" smtClean="0"/>
              <a:t>? </a:t>
            </a:r>
            <a:endParaRPr lang="lt-LT" b="1" dirty="0"/>
          </a:p>
        </p:txBody>
      </p:sp>
    </p:spTree>
    <p:extLst>
      <p:ext uri="{BB962C8B-B14F-4D97-AF65-F5344CB8AC3E}">
        <p14:creationId xmlns:p14="http://schemas.microsoft.com/office/powerpoint/2010/main" xmlns="" val="130090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Atsakymas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600" dirty="0" smtClean="0"/>
              <a:t>Lakštingala – liaudies </a:t>
            </a:r>
          </a:p>
          <a:p>
            <a:pPr marL="0" indent="0">
              <a:buNone/>
            </a:pPr>
            <a:r>
              <a:rPr lang="lt-LT" sz="3600" dirty="0" smtClean="0"/>
              <a:t>dvasinio grožio simbolis.</a:t>
            </a:r>
          </a:p>
          <a:p>
            <a:endParaRPr lang="lt-LT" dirty="0"/>
          </a:p>
          <a:p>
            <a:pPr>
              <a:buNone/>
            </a:pPr>
            <a:endParaRPr lang="lt-LT" dirty="0"/>
          </a:p>
          <a:p>
            <a:r>
              <a:rPr lang="lt-LT" sz="3600" dirty="0" smtClean="0"/>
              <a:t>Kobotas – liemenė</a:t>
            </a:r>
          </a:p>
          <a:p>
            <a:endParaRPr lang="lt-LT" dirty="0" smtClean="0"/>
          </a:p>
          <a:p>
            <a:r>
              <a:rPr lang="lt-LT" sz="2000" dirty="0" smtClean="0">
                <a:hlinkClick r:id="rId2"/>
              </a:rPr>
              <a:t>http://www.youtube.com/watch?v=lyx3OP1yC9E</a:t>
            </a:r>
            <a:endParaRPr lang="lt-LT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14942" y="1142984"/>
            <a:ext cx="3471705" cy="231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57884" y="3500438"/>
            <a:ext cx="2313058" cy="3088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5534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Įmink mįslę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sz="3600" dirty="0" smtClean="0"/>
              <a:t>Ogi namus naujus, užpernai tikt </a:t>
            </a:r>
            <a:r>
              <a:rPr lang="lt-LT" sz="3600" dirty="0" err="1" smtClean="0"/>
              <a:t>budavotus</a:t>
            </a:r>
            <a:r>
              <a:rPr lang="lt-LT" sz="3600" dirty="0" smtClean="0"/>
              <a:t>,</a:t>
            </a:r>
          </a:p>
          <a:p>
            <a:pPr marL="0" indent="0">
              <a:buNone/>
            </a:pPr>
            <a:r>
              <a:rPr lang="lt-LT" sz="3600" dirty="0" smtClean="0"/>
              <a:t>Rado ant visų kampų </a:t>
            </a:r>
            <a:r>
              <a:rPr lang="lt-LT" sz="3600" dirty="0" err="1" smtClean="0"/>
              <a:t>permier</a:t>
            </a:r>
            <a:r>
              <a:rPr lang="lt-LT" sz="3600" dirty="0" smtClean="0"/>
              <a:t> </a:t>
            </a:r>
            <a:r>
              <a:rPr lang="lt-LT" sz="3600" dirty="0" err="1" smtClean="0"/>
              <a:t>pagadytus</a:t>
            </a:r>
            <a:r>
              <a:rPr lang="lt-LT" sz="3600" dirty="0" smtClean="0"/>
              <a:t>.</a:t>
            </a:r>
          </a:p>
          <a:p>
            <a:pPr marL="0" indent="0">
              <a:buNone/>
            </a:pPr>
            <a:r>
              <a:rPr lang="lt-LT" sz="3600" dirty="0" smtClean="0"/>
              <a:t>Sienas ir </a:t>
            </a:r>
            <a:r>
              <a:rPr lang="lt-LT" sz="3600" dirty="0" err="1" smtClean="0"/>
              <a:t>čytus</a:t>
            </a:r>
            <a:r>
              <a:rPr lang="lt-LT" sz="3600" dirty="0" smtClean="0"/>
              <a:t> ir daug naujintelių sparų</a:t>
            </a:r>
          </a:p>
          <a:p>
            <a:pPr marL="0" indent="0">
              <a:buNone/>
            </a:pPr>
            <a:r>
              <a:rPr lang="lt-LT" sz="3600" dirty="0" smtClean="0"/>
              <a:t>Vėjai su sparnais nuo kraiko buvo nuplėšę.</a:t>
            </a:r>
          </a:p>
          <a:p>
            <a:pPr marL="0" indent="0">
              <a:buNone/>
            </a:pPr>
            <a:endParaRPr lang="lt-LT" sz="3600" dirty="0"/>
          </a:p>
          <a:p>
            <a:pPr marL="0" indent="0">
              <a:buNone/>
            </a:pPr>
            <a:r>
              <a:rPr lang="lt-LT" sz="3600" dirty="0" smtClean="0"/>
              <a:t>Ką po žiemos reikia tvarkyti?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252744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8280919" cy="4536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7786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/>
              <a:t>Tu žmogau </a:t>
            </a:r>
            <a:r>
              <a:rPr lang="lt-LT" dirty="0" err="1"/>
              <a:t>niekings</a:t>
            </a:r>
            <a:r>
              <a:rPr lang="lt-LT" dirty="0"/>
              <a:t>! </a:t>
            </a:r>
            <a:r>
              <a:rPr lang="lt-LT" dirty="0" smtClean="0"/>
              <a:t>Mokykis </a:t>
            </a:r>
            <a:r>
              <a:rPr lang="lt-LT" dirty="0"/>
              <a:t>čia </a:t>
            </a:r>
            <a:r>
              <a:rPr lang="lt-LT" dirty="0" smtClean="0"/>
              <a:t>pasikakyt</a:t>
            </a:r>
            <a:endParaRPr lang="lt-LT" dirty="0"/>
          </a:p>
          <a:p>
            <a:pPr>
              <a:buNone/>
            </a:pPr>
            <a:r>
              <a:rPr lang="lt-LT" dirty="0"/>
              <a:t>Ir </a:t>
            </a:r>
            <a:r>
              <a:rPr lang="lt-LT" dirty="0" err="1"/>
              <a:t>pasisotindams</a:t>
            </a:r>
            <a:r>
              <a:rPr lang="lt-LT" dirty="0"/>
              <a:t> </a:t>
            </a:r>
            <a:r>
              <a:rPr lang="lt-LT" dirty="0" err="1"/>
              <a:t>gardžiaus</a:t>
            </a:r>
            <a:r>
              <a:rPr lang="lt-LT" dirty="0"/>
              <a:t> </a:t>
            </a:r>
            <a:r>
              <a:rPr lang="lt-LT" dirty="0" err="1"/>
              <a:t>n'užmiršk</a:t>
            </a:r>
            <a:r>
              <a:rPr lang="lt-LT" dirty="0"/>
              <a:t> savo Dievą.</a:t>
            </a:r>
          </a:p>
          <a:p>
            <a:pPr>
              <a:buNone/>
            </a:pPr>
            <a:endParaRPr lang="lt-LT" dirty="0"/>
          </a:p>
          <a:p>
            <a:pPr>
              <a:buNone/>
            </a:pPr>
            <a:r>
              <a:rPr lang="lt-LT" b="1" dirty="0"/>
              <a:t>Ką taip sunku išmokti žmogui?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70340" y="2893983"/>
            <a:ext cx="3019486" cy="3321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8102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Svarbiausia ,,Metuose” yra Slunkiaus filosofija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6178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lt-LT" sz="2000" dirty="0"/>
          </a:p>
          <a:p>
            <a:pPr marL="0" indent="0">
              <a:buNone/>
            </a:pPr>
            <a:r>
              <a:rPr lang="lt-LT" sz="2000" dirty="0"/>
              <a:t>O mano motė, žinot juk, koks moterų būdas,</a:t>
            </a:r>
          </a:p>
          <a:p>
            <a:pPr marL="0" indent="0">
              <a:buNone/>
            </a:pPr>
            <a:r>
              <a:rPr lang="lt-LT" sz="2000" dirty="0"/>
              <a:t>Vis susiraukusi ir rankas grąžydama verkia.</a:t>
            </a:r>
          </a:p>
          <a:p>
            <a:pPr marL="0" indent="0">
              <a:buNone/>
            </a:pPr>
            <a:r>
              <a:rPr lang="lt-LT" sz="2000" dirty="0"/>
              <a:t>Aš </a:t>
            </a:r>
            <a:r>
              <a:rPr lang="lt-LT" sz="2000" dirty="0" err="1"/>
              <a:t>vaitodams</a:t>
            </a:r>
            <a:r>
              <a:rPr lang="lt-LT" sz="2000" dirty="0"/>
              <a:t> vis ir tokią bėdą </a:t>
            </a:r>
            <a:r>
              <a:rPr lang="lt-LT" sz="2000" dirty="0" err="1"/>
              <a:t>matydams</a:t>
            </a:r>
            <a:r>
              <a:rPr lang="lt-LT" sz="2000" dirty="0"/>
              <a:t>,</a:t>
            </a:r>
          </a:p>
          <a:p>
            <a:pPr marL="0" indent="0">
              <a:buNone/>
            </a:pPr>
            <a:r>
              <a:rPr lang="lt-LT" sz="2000" dirty="0"/>
              <a:t>Ak močiute, tariu, </a:t>
            </a:r>
            <a:r>
              <a:rPr lang="lt-LT" sz="2000" dirty="0" err="1"/>
              <a:t>bensyk</a:t>
            </a:r>
            <a:r>
              <a:rPr lang="lt-LT" sz="2000" dirty="0"/>
              <a:t> ir verkusi liaukis,</a:t>
            </a:r>
          </a:p>
          <a:p>
            <a:pPr marL="0" indent="0">
              <a:buNone/>
            </a:pPr>
            <a:r>
              <a:rPr lang="lt-LT" sz="2000" dirty="0"/>
              <a:t>Juk dar </a:t>
            </a:r>
            <a:r>
              <a:rPr lang="lt-LT" sz="2000" dirty="0" err="1"/>
              <a:t>čėso</a:t>
            </a:r>
            <a:r>
              <a:rPr lang="lt-LT" sz="2000" dirty="0"/>
              <a:t> </a:t>
            </a:r>
            <a:r>
              <a:rPr lang="lt-LT" sz="2000" dirty="0" err="1"/>
              <a:t>yr</a:t>
            </a:r>
            <a:r>
              <a:rPr lang="lt-LT" sz="2000" dirty="0"/>
              <a:t> ir mes atliksime darbus.</a:t>
            </a:r>
          </a:p>
          <a:p>
            <a:pPr marL="0" indent="0">
              <a:buNone/>
            </a:pPr>
            <a:endParaRPr lang="lt-LT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57400"/>
            <a:ext cx="9144000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2677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Įmink mįslę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Tu tikt vis mėsos kasdien prisiėst išsižioji,</a:t>
            </a:r>
          </a:p>
          <a:p>
            <a:pPr marL="0" indent="0">
              <a:buNone/>
            </a:pPr>
            <a:r>
              <a:rPr lang="lt-LT" dirty="0" smtClean="0"/>
              <a:t>O burokų bei </a:t>
            </a:r>
            <a:r>
              <a:rPr lang="lt-LT" b="1" i="1" dirty="0" smtClean="0"/>
              <a:t>lapienės</a:t>
            </a:r>
            <a:r>
              <a:rPr lang="lt-LT" dirty="0" smtClean="0"/>
              <a:t> niekini garbę.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 smtClean="0"/>
              <a:t>                                  Apie kokį patiekalą kalbama?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17323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5400" b="1" dirty="0" smtClean="0"/>
              <a:t>Atsakymas</a:t>
            </a:r>
            <a:endParaRPr lang="lt-LT" sz="54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sz="4400" dirty="0" smtClean="0"/>
              <a:t>Lapienė – </a:t>
            </a:r>
            <a:r>
              <a:rPr lang="lt-LT" sz="4400" b="1" dirty="0" smtClean="0"/>
              <a:t>raugintų kopūstų </a:t>
            </a:r>
            <a:r>
              <a:rPr lang="lt-LT" sz="4400" dirty="0" smtClean="0"/>
              <a:t>sriuba</a:t>
            </a:r>
            <a:endParaRPr lang="lt-LT" sz="4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71736" y="2571744"/>
            <a:ext cx="4190063" cy="3138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2717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50"/>
          </a:xfrm>
        </p:spPr>
        <p:txBody>
          <a:bodyPr>
            <a:noAutofit/>
          </a:bodyPr>
          <a:lstStyle/>
          <a:p>
            <a:r>
              <a:rPr lang="lt-LT" sz="3200" b="1" dirty="0" smtClean="0"/>
              <a:t>,,Žirniai, kad su pupoms juos iššutini puode, </a:t>
            </a:r>
            <a:br>
              <a:rPr lang="lt-LT" sz="3200" b="1" dirty="0" smtClean="0"/>
            </a:br>
            <a:r>
              <a:rPr lang="lt-LT" sz="3200" b="1" dirty="0" smtClean="0"/>
              <a:t>Ir šiupinys gardus, taip jau ir ma</a:t>
            </a:r>
            <a:r>
              <a:rPr lang="lt-LT" sz="3200" b="1" dirty="0" smtClean="0"/>
              <a:t>ñ</a:t>
            </a:r>
            <a:r>
              <a:rPr lang="lt-LT" sz="3200" b="1" dirty="0" smtClean="0"/>
              <a:t>dagi grucė</a:t>
            </a:r>
            <a:br>
              <a:rPr lang="lt-LT" sz="3200" b="1" dirty="0" smtClean="0"/>
            </a:br>
            <a:r>
              <a:rPr lang="lt-LT" sz="3200" b="1" dirty="0" smtClean="0"/>
              <a:t>Su kisielium, kad juos sau išpleškini virdams.”</a:t>
            </a:r>
            <a:endParaRPr lang="lt-LT" sz="3200" b="1" dirty="0"/>
          </a:p>
        </p:txBody>
      </p:sp>
      <p:pic>
        <p:nvPicPr>
          <p:cNvPr id="4" name="Content Placeholder 3" descr="siupiny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728" y="1857364"/>
            <a:ext cx="6286544" cy="4714908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Margis, laukis, žalis, dvylius?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Ei paskui, kad jau akėčias reik sekinėti</a:t>
            </a:r>
          </a:p>
          <a:p>
            <a:pPr marL="0" indent="0">
              <a:buNone/>
            </a:pPr>
            <a:r>
              <a:rPr lang="lt-LT" dirty="0" smtClean="0"/>
              <a:t>Ar kad margis su laukiu </a:t>
            </a:r>
            <a:r>
              <a:rPr lang="lt-LT" dirty="0" err="1" smtClean="0"/>
              <a:t>nenor</a:t>
            </a:r>
            <a:r>
              <a:rPr lang="lt-LT" dirty="0" smtClean="0"/>
              <a:t> </a:t>
            </a:r>
            <a:r>
              <a:rPr lang="lt-LT" dirty="0" err="1" smtClean="0"/>
              <a:t>rėplinėti</a:t>
            </a:r>
            <a:r>
              <a:rPr lang="lt-LT" dirty="0" smtClean="0"/>
              <a:t>,</a:t>
            </a:r>
          </a:p>
          <a:p>
            <a:pPr marL="0" indent="0">
              <a:buNone/>
            </a:pPr>
            <a:r>
              <a:rPr lang="lt-LT" dirty="0" err="1" smtClean="0"/>
              <a:t>Mislyk</a:t>
            </a:r>
            <a:r>
              <a:rPr lang="lt-LT" dirty="0" smtClean="0"/>
              <a:t> tikt! </a:t>
            </a:r>
            <a:r>
              <a:rPr lang="lt-LT" dirty="0"/>
              <a:t>k</a:t>
            </a:r>
            <a:r>
              <a:rPr lang="lt-LT" dirty="0" smtClean="0"/>
              <a:t>oktu dūšelei čia pasidaro.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 smtClean="0"/>
              <a:t>Ar tai juoks, kad būrai </a:t>
            </a:r>
            <a:r>
              <a:rPr lang="lt-LT" dirty="0" err="1" smtClean="0"/>
              <a:t>tur</a:t>
            </a:r>
            <a:r>
              <a:rPr lang="lt-LT" dirty="0" smtClean="0"/>
              <a:t> į baudžiavą rengtis?</a:t>
            </a:r>
          </a:p>
          <a:p>
            <a:pPr marL="0" indent="0">
              <a:buNone/>
            </a:pPr>
            <a:r>
              <a:rPr lang="lt-LT" dirty="0" smtClean="0"/>
              <a:t>Tu dar nebandei, koktu, kad stengiasi margis</a:t>
            </a:r>
          </a:p>
          <a:p>
            <a:pPr marL="0" indent="0">
              <a:buNone/>
            </a:pPr>
            <a:r>
              <a:rPr lang="lt-LT" dirty="0" smtClean="0"/>
              <a:t>Ar nusiminęs žalis tikt vos </a:t>
            </a:r>
            <a:r>
              <a:rPr lang="lt-LT" dirty="0" err="1" smtClean="0"/>
              <a:t>vos</a:t>
            </a:r>
            <a:r>
              <a:rPr lang="lt-LT" dirty="0" smtClean="0"/>
              <a:t> </a:t>
            </a:r>
            <a:r>
              <a:rPr lang="lt-LT" dirty="0" err="1" smtClean="0"/>
              <a:t>rėplinėja</a:t>
            </a:r>
            <a:r>
              <a:rPr lang="lt-LT" dirty="0" smtClean="0"/>
              <a:t>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51922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5400" b="1" dirty="0" smtClean="0"/>
              <a:t>Laukis, žalis, dvylius?</a:t>
            </a:r>
            <a:endParaRPr lang="lt-LT" sz="54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83568" y="1556792"/>
            <a:ext cx="8229600" cy="45259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lt-LT" sz="3900" dirty="0" smtClean="0"/>
              <a:t>Taigi, žmogau, </a:t>
            </a:r>
            <a:r>
              <a:rPr lang="lt-LT" sz="3900" dirty="0" err="1" smtClean="0"/>
              <a:t>dėkavok</a:t>
            </a:r>
            <a:r>
              <a:rPr lang="lt-LT" sz="3900" dirty="0" smtClean="0"/>
              <a:t> už tai kasdien savo  </a:t>
            </a:r>
          </a:p>
          <a:p>
            <a:pPr marL="0" indent="0">
              <a:buNone/>
            </a:pPr>
            <a:r>
              <a:rPr lang="lt-LT" sz="3900" dirty="0"/>
              <a:t> </a:t>
            </a:r>
            <a:r>
              <a:rPr lang="lt-LT" sz="3900" dirty="0" smtClean="0"/>
              <a:t>                                                                    Dievui,</a:t>
            </a:r>
          </a:p>
          <a:p>
            <a:pPr marL="0" indent="0">
              <a:buNone/>
            </a:pPr>
            <a:r>
              <a:rPr lang="lt-LT" sz="3900" dirty="0" smtClean="0"/>
              <a:t>Kad tavo laukis su dvyliu tau padeda dirbti</a:t>
            </a:r>
          </a:p>
          <a:p>
            <a:pPr marL="0" indent="0">
              <a:buNone/>
            </a:pPr>
            <a:r>
              <a:rPr lang="lt-LT" sz="3900" dirty="0" smtClean="0"/>
              <a:t>Ir kuinai tau akėdami žengt nesistengia.</a:t>
            </a:r>
          </a:p>
          <a:p>
            <a:pPr marL="0" indent="0">
              <a:buNone/>
            </a:pPr>
            <a:r>
              <a:rPr lang="lt-LT" sz="3900" dirty="0" smtClean="0"/>
              <a:t>Tverk prie ragų, kišk į </a:t>
            </a:r>
            <a:r>
              <a:rPr lang="lt-LT" sz="3900" dirty="0" err="1" smtClean="0"/>
              <a:t>kulboką</a:t>
            </a:r>
            <a:r>
              <a:rPr lang="lt-LT" sz="3900" dirty="0" smtClean="0"/>
              <a:t> tinginį žalį,</a:t>
            </a:r>
          </a:p>
          <a:p>
            <a:pPr marL="0" indent="0">
              <a:buNone/>
            </a:pPr>
            <a:r>
              <a:rPr lang="lt-LT" sz="3900" dirty="0" smtClean="0"/>
              <a:t>Bausk jį, kad klausyt nenorės ir tau pasipriešys.</a:t>
            </a:r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r>
              <a:rPr lang="lt-LT" sz="4800" dirty="0" smtClean="0"/>
              <a:t>Apie kokį gyvūną kalbama?</a:t>
            </a: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276114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Content Placeholder 3" descr="jau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428792" y="-1214470"/>
            <a:ext cx="11275054" cy="878919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6600" b="1" dirty="0" smtClean="0"/>
              <a:t>Atsakymai</a:t>
            </a:r>
            <a:endParaRPr lang="lt-LT" sz="66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Autofit/>
          </a:bodyPr>
          <a:lstStyle/>
          <a:p>
            <a:r>
              <a:rPr lang="lt-LT" sz="4800" dirty="0" smtClean="0"/>
              <a:t>Laukas – laukas gyvulys</a:t>
            </a:r>
          </a:p>
          <a:p>
            <a:r>
              <a:rPr lang="lt-LT" sz="4800" dirty="0" smtClean="0"/>
              <a:t>Žalas – rudas</a:t>
            </a:r>
          </a:p>
          <a:p>
            <a:r>
              <a:rPr lang="lt-LT" sz="4800" dirty="0" smtClean="0"/>
              <a:t>Dvylas – rudas su juodais akiniais</a:t>
            </a:r>
          </a:p>
          <a:p>
            <a:r>
              <a:rPr lang="lt-LT" sz="4800" dirty="0" smtClean="0"/>
              <a:t>Keršas – juodmargis/žalmargis (su baltom dėmėm)</a:t>
            </a:r>
            <a:endParaRPr lang="lt-LT" sz="4800" dirty="0"/>
          </a:p>
        </p:txBody>
      </p:sp>
    </p:spTree>
    <p:extLst>
      <p:ext uri="{BB962C8B-B14F-4D97-AF65-F5344CB8AC3E}">
        <p14:creationId xmlns:p14="http://schemas.microsoft.com/office/powerpoint/2010/main" xmlns="" val="187069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6600" b="1" dirty="0" smtClean="0"/>
              <a:t>Kur slepiamas pinigas?</a:t>
            </a:r>
            <a:endParaRPr lang="lt-LT" sz="66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600200"/>
            <a:ext cx="8401080" cy="4525963"/>
          </a:xfrm>
        </p:spPr>
        <p:txBody>
          <a:bodyPr/>
          <a:lstStyle/>
          <a:p>
            <a:pPr marL="0" indent="0">
              <a:buNone/>
            </a:pPr>
            <a:r>
              <a:rPr lang="lt-LT" sz="3600" dirty="0" smtClean="0"/>
              <a:t>Ar ne gerai, kad pats sau </a:t>
            </a:r>
            <a:r>
              <a:rPr lang="lt-LT" sz="3600" dirty="0" err="1" smtClean="0"/>
              <a:t>grečną</a:t>
            </a:r>
            <a:r>
              <a:rPr lang="lt-LT" sz="3600" dirty="0" smtClean="0"/>
              <a:t> nuveji virvę,</a:t>
            </a:r>
          </a:p>
          <a:p>
            <a:pPr marL="0" indent="0">
              <a:buNone/>
            </a:pPr>
            <a:r>
              <a:rPr lang="lt-LT" sz="3600" dirty="0" smtClean="0"/>
              <a:t>O pinigėlį </a:t>
            </a:r>
            <a:r>
              <a:rPr lang="lt-LT" sz="3600" dirty="0" err="1" smtClean="0"/>
              <a:t>delmone</a:t>
            </a:r>
            <a:r>
              <a:rPr lang="lt-LT" sz="3600" dirty="0" smtClean="0"/>
              <a:t> </a:t>
            </a:r>
            <a:r>
              <a:rPr lang="lt-LT" sz="3600" dirty="0" err="1" smtClean="0"/>
              <a:t>kytriai</a:t>
            </a:r>
            <a:r>
              <a:rPr lang="lt-LT" sz="3600" dirty="0" smtClean="0"/>
              <a:t> </a:t>
            </a:r>
            <a:r>
              <a:rPr lang="lt-LT" sz="3600" dirty="0" err="1" smtClean="0"/>
              <a:t>pakavoji</a:t>
            </a:r>
            <a:r>
              <a:rPr lang="lt-LT" sz="3600" dirty="0" smtClean="0"/>
              <a:t>?</a:t>
            </a:r>
          </a:p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                                                  K. Donelaitis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210492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/>
              <a:t>Delmonas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628800"/>
            <a:ext cx="4464495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57350"/>
            <a:ext cx="3960440" cy="436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4666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1791482"/>
            <a:ext cx="8229600" cy="4525963"/>
          </a:xfrm>
        </p:spPr>
        <p:txBody>
          <a:bodyPr/>
          <a:lstStyle/>
          <a:p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40091" y="260648"/>
            <a:ext cx="2980379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57884" y="4005064"/>
            <a:ext cx="2962587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6336" y="4005064"/>
            <a:ext cx="2871548" cy="2297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9312" y="2259198"/>
            <a:ext cx="2578433" cy="2019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2590800" cy="1998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9312" y="4149080"/>
            <a:ext cx="2619375" cy="2153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58687" y="285728"/>
            <a:ext cx="2857500" cy="1973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58687" y="2259197"/>
            <a:ext cx="2899188" cy="1745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57874" y="1858501"/>
            <a:ext cx="3034605" cy="21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0842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554</Words>
  <Application>Microsoft Office PowerPoint</Application>
  <PresentationFormat>On-screen Show (4:3)</PresentationFormat>
  <Paragraphs>102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tema</vt:lpstr>
      <vt:lpstr>Kristijonas Donelaitis </vt:lpstr>
      <vt:lpstr>Minklė</vt:lpstr>
      <vt:lpstr>Atsakymas</vt:lpstr>
      <vt:lpstr>Įmink mįslę</vt:lpstr>
      <vt:lpstr>Atsakymas</vt:lpstr>
      <vt:lpstr>Syveida</vt:lpstr>
      <vt:lpstr>Įmink mįslę</vt:lpstr>
      <vt:lpstr>Atsakymas</vt:lpstr>
      <vt:lpstr>Įmink mįslę</vt:lpstr>
      <vt:lpstr>Atsakymas</vt:lpstr>
      <vt:lpstr>Slide 11</vt:lpstr>
      <vt:lpstr>Svarbiausia ,,Metuose” yra Slunkiaus filosofija </vt:lpstr>
      <vt:lpstr>Įmink mįslę</vt:lpstr>
      <vt:lpstr>Atsakymas</vt:lpstr>
      <vt:lpstr>,,Žirniai, kad su pupoms juos iššutini puode,  Ir šiupinys gardus, taip jau ir mañdagi grucė Su kisielium, kad juos sau išpleškini virdams.”</vt:lpstr>
      <vt:lpstr>Margis, laukis, žalis, dvylius?</vt:lpstr>
      <vt:lpstr>Laukis, žalis, dvylius?</vt:lpstr>
      <vt:lpstr>Slide 18</vt:lpstr>
      <vt:lpstr>Atsakymai</vt:lpstr>
      <vt:lpstr>Kur slepiamas pinigas?</vt:lpstr>
      <vt:lpstr>Delmonas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Kristijonas Donelaitis</dc:title>
  <dc:creator>Areta</dc:creator>
  <cp:lastModifiedBy>Biblioteka 6</cp:lastModifiedBy>
  <cp:revision>42</cp:revision>
  <dcterms:created xsi:type="dcterms:W3CDTF">2014-02-18T19:17:53Z</dcterms:created>
  <dcterms:modified xsi:type="dcterms:W3CDTF">2014-03-03T13:11:16Z</dcterms:modified>
</cp:coreProperties>
</file>