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4"/>
  </p:notesMasterIdLst>
  <p:sldIdLst>
    <p:sldId id="256" r:id="rId2"/>
    <p:sldId id="262" r:id="rId3"/>
    <p:sldId id="265" r:id="rId4"/>
    <p:sldId id="269" r:id="rId5"/>
    <p:sldId id="266" r:id="rId6"/>
    <p:sldId id="272" r:id="rId7"/>
    <p:sldId id="267" r:id="rId8"/>
    <p:sldId id="271" r:id="rId9"/>
    <p:sldId id="259" r:id="rId10"/>
    <p:sldId id="270" r:id="rId11"/>
    <p:sldId id="264" r:id="rId12"/>
    <p:sldId id="263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9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2F0F4-5B42-42B6-A64D-AF7B98089F1D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28EB22-5535-49B3-8EEF-6D36B825CC31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78174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8EB22-5535-49B3-8EEF-6D36B825CC31}" type="slidenum">
              <a:rPr lang="lt-LT" smtClean="0"/>
              <a:pPr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4203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28" name="Antraštė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cxnSp>
        <p:nvCxnSpPr>
          <p:cNvPr id="8" name="Tiesioji jungtis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as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os vietos rezervavimo ženklas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A870-1887-4DE4-979B-0A1CBBD2DF0E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62450F-D03F-4590-A4FD-6A6B499CBDD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5BA870-1887-4DE4-979B-0A1CBBD2DF0E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162450F-D03F-4590-A4FD-6A6B499CBDD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6" name="Poraštės vietos rezervavimo ženklas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A870-1887-4DE4-979B-0A1CBBD2DF0E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50F-D03F-4590-A4FD-6A6B499CBDD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cxnSp>
        <p:nvCxnSpPr>
          <p:cNvPr id="7" name="Tiesioji jungtis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A870-1887-4DE4-979B-0A1CBBD2DF0E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50F-D03F-4590-A4FD-6A6B499CBDD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50F-D03F-4590-A4FD-6A6B499CBDD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A870-1887-4DE4-979B-0A1CBBD2DF0E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32" name="Turinio vietos rezervavimo ženklas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34" name="Turinio vietos rezervavimo ženklas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cxnSp>
        <p:nvCxnSpPr>
          <p:cNvPr id="10" name="Tiesioji jungtis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iesioji jungtis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A870-1887-4DE4-979B-0A1CBBD2DF0E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50F-D03F-4590-A4FD-6A6B499CBDD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A870-1887-4DE4-979B-0A1CBBD2DF0E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50F-D03F-4590-A4FD-6A6B499CBD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urinio vietos rezervavimo ženklas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31" name="Antraštė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8" name="Datos vietos rezervavimo ženklas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5BA870-1887-4DE4-979B-0A1CBBD2DF0E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62450F-D03F-4590-A4FD-6A6B499CBDD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8" name="Datos vietos rezervavimo ženklas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A870-1887-4DE4-979B-0A1CBBD2DF0E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62450F-D03F-4590-A4FD-6A6B499CBDD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A870-1887-4DE4-979B-0A1CBBD2DF0E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50F-D03F-4590-A4FD-6A6B499CBD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A870-1887-4DE4-979B-0A1CBBD2DF0E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2450F-D03F-4590-A4FD-6A6B499CBD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25BA870-1887-4DE4-979B-0A1CBBD2DF0E}" type="datetimeFigureOut">
              <a:rPr lang="lt-LT" smtClean="0"/>
              <a:pPr/>
              <a:t>2014.02.25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162450F-D03F-4590-A4FD-6A6B499CBDD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305800" cy="1282076"/>
          </a:xfrm>
        </p:spPr>
        <p:txBody>
          <a:bodyPr>
            <a:normAutofit/>
          </a:bodyPr>
          <a:lstStyle/>
          <a:p>
            <a:r>
              <a:rPr lang="lt-LT" sz="6000" dirty="0" smtClean="0"/>
              <a:t>Kaltinėnų partizanai</a:t>
            </a:r>
            <a:endParaRPr lang="lt-LT" sz="6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56631"/>
            <a:ext cx="2725669" cy="43636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56631"/>
            <a:ext cx="2952328" cy="43636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11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6777318" cy="1083910"/>
          </a:xfrm>
        </p:spPr>
        <p:txBody>
          <a:bodyPr/>
          <a:lstStyle/>
          <a:p>
            <a:r>
              <a:rPr lang="lt-LT" sz="5400" dirty="0" smtClean="0"/>
              <a:t>Kas yra partizanai?</a:t>
            </a:r>
            <a:endParaRPr lang="lt-LT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90" y="1484784"/>
            <a:ext cx="3008906" cy="48245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973041"/>
            <a:ext cx="4032448" cy="24071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516410"/>
            <a:ext cx="3960440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28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66936"/>
          </a:xfrm>
        </p:spPr>
        <p:txBody>
          <a:bodyPr/>
          <a:lstStyle/>
          <a:p>
            <a:r>
              <a:rPr lang="lt-LT" dirty="0" smtClean="0"/>
              <a:t>Partizanų įamžinimas gimnazijoje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sz="half" idx="4294967295"/>
          </p:nvPr>
        </p:nvSpPr>
        <p:spPr>
          <a:xfrm>
            <a:off x="179512" y="1556792"/>
            <a:ext cx="4059238" cy="4572000"/>
          </a:xfrm>
        </p:spPr>
        <p:txBody>
          <a:bodyPr>
            <a:noAutofit/>
          </a:bodyPr>
          <a:lstStyle/>
          <a:p>
            <a:r>
              <a:rPr lang="lt-LT" dirty="0" smtClean="0">
                <a:solidFill>
                  <a:schemeClr val="tx1"/>
                </a:solidFill>
              </a:rPr>
              <a:t>Už Tėvynės laisvę kovoję ir žuvę partizanai – Kaltinėnų gimnazijos moksleiviai:</a:t>
            </a:r>
          </a:p>
          <a:p>
            <a:r>
              <a:rPr lang="lt-LT" b="1" dirty="0" smtClean="0">
                <a:solidFill>
                  <a:schemeClr val="tx1"/>
                </a:solidFill>
              </a:rPr>
              <a:t>Astrauskas Vytautas – Linksmutis </a:t>
            </a:r>
            <a:r>
              <a:rPr lang="lt-LT" b="1" dirty="0" smtClean="0">
                <a:solidFill>
                  <a:schemeClr val="tx1"/>
                </a:solidFill>
              </a:rPr>
              <a:t>(</a:t>
            </a:r>
            <a:r>
              <a:rPr lang="lt-LT" dirty="0" smtClean="0">
                <a:solidFill>
                  <a:schemeClr val="tx1"/>
                </a:solidFill>
              </a:rPr>
              <a:t>1930 </a:t>
            </a:r>
            <a:r>
              <a:rPr lang="lt-LT" dirty="0" smtClean="0">
                <a:solidFill>
                  <a:schemeClr val="tx1"/>
                </a:solidFill>
              </a:rPr>
              <a:t>– </a:t>
            </a:r>
            <a:r>
              <a:rPr lang="lt-LT" dirty="0" smtClean="0">
                <a:solidFill>
                  <a:schemeClr val="tx1"/>
                </a:solidFill>
              </a:rPr>
              <a:t>1945) </a:t>
            </a:r>
            <a:endParaRPr lang="lt-LT" dirty="0" smtClean="0">
              <a:solidFill>
                <a:schemeClr val="tx1"/>
              </a:solidFill>
            </a:endParaRPr>
          </a:p>
          <a:p>
            <a:r>
              <a:rPr lang="lt-LT" b="1" dirty="0" smtClean="0">
                <a:solidFill>
                  <a:schemeClr val="tx1"/>
                </a:solidFill>
              </a:rPr>
              <a:t>Mizgeris Aleksas </a:t>
            </a:r>
            <a:r>
              <a:rPr lang="lt-LT" b="1" dirty="0" smtClean="0">
                <a:solidFill>
                  <a:schemeClr val="tx1"/>
                </a:solidFill>
              </a:rPr>
              <a:t>(</a:t>
            </a:r>
            <a:r>
              <a:rPr lang="lt-LT" dirty="0" smtClean="0">
                <a:solidFill>
                  <a:schemeClr val="tx1"/>
                </a:solidFill>
              </a:rPr>
              <a:t>1922 </a:t>
            </a:r>
            <a:r>
              <a:rPr lang="lt-LT" dirty="0" smtClean="0">
                <a:solidFill>
                  <a:schemeClr val="tx1"/>
                </a:solidFill>
              </a:rPr>
              <a:t>– </a:t>
            </a:r>
            <a:r>
              <a:rPr lang="lt-LT" dirty="0" smtClean="0">
                <a:solidFill>
                  <a:schemeClr val="tx1"/>
                </a:solidFill>
              </a:rPr>
              <a:t>1945)</a:t>
            </a:r>
            <a:endParaRPr lang="lt-LT" dirty="0" smtClean="0">
              <a:solidFill>
                <a:schemeClr val="tx1"/>
              </a:solidFill>
            </a:endParaRPr>
          </a:p>
          <a:p>
            <a:endParaRPr lang="lt-LT" dirty="0"/>
          </a:p>
        </p:txBody>
      </p:sp>
      <p:pic>
        <p:nvPicPr>
          <p:cNvPr id="1028" name="Picture 4" descr="C:\Documents and Settings\ooo\Desktop\Paaminklai\100_35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046" y="1700808"/>
            <a:ext cx="3236638" cy="4320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42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66936"/>
          </a:xfrm>
        </p:spPr>
        <p:txBody>
          <a:bodyPr/>
          <a:lstStyle/>
          <a:p>
            <a:r>
              <a:rPr lang="lt-LT" dirty="0" smtClean="0"/>
              <a:t>Partizanų įamžinimas miestelyje</a:t>
            </a:r>
            <a:endParaRPr lang="lt-LT" dirty="0"/>
          </a:p>
        </p:txBody>
      </p:sp>
      <p:sp>
        <p:nvSpPr>
          <p:cNvPr id="2" name="Antrinis pavadinimas 1"/>
          <p:cNvSpPr>
            <a:spLocks noGrp="1"/>
          </p:cNvSpPr>
          <p:nvPr>
            <p:ph sz="half" idx="4294967295"/>
          </p:nvPr>
        </p:nvSpPr>
        <p:spPr>
          <a:xfrm>
            <a:off x="107504" y="1772816"/>
            <a:ext cx="4330700" cy="4281264"/>
          </a:xfrm>
        </p:spPr>
        <p:txBody>
          <a:bodyPr>
            <a:normAutofit/>
          </a:bodyPr>
          <a:lstStyle/>
          <a:p>
            <a:r>
              <a:rPr lang="lt-LT" sz="3200" dirty="0">
                <a:solidFill>
                  <a:schemeClr val="tx1"/>
                </a:solidFill>
              </a:rPr>
              <a:t>Išniekintų Lietuvos partizanų </a:t>
            </a:r>
            <a:r>
              <a:rPr lang="lt-LT" sz="3200" dirty="0" smtClean="0">
                <a:solidFill>
                  <a:schemeClr val="tx1"/>
                </a:solidFill>
              </a:rPr>
              <a:t>atminimui</a:t>
            </a:r>
            <a:endParaRPr lang="lt-LT" sz="3200" dirty="0">
              <a:solidFill>
                <a:schemeClr val="tx1"/>
              </a:solidFill>
            </a:endParaRPr>
          </a:p>
          <a:p>
            <a:r>
              <a:rPr lang="lt-LT" sz="3200" dirty="0">
                <a:solidFill>
                  <a:schemeClr val="tx1"/>
                </a:solidFill>
              </a:rPr>
              <a:t>Žemaitijos krikšto 600m.Jubiliejaus proga.</a:t>
            </a:r>
          </a:p>
          <a:p>
            <a:endParaRPr lang="lt-LT" sz="3200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Documents and Settings\ooo\Desktop\Paminklai\100_3722 modifi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80169"/>
            <a:ext cx="3312368" cy="45365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95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822920"/>
          </a:xfrm>
        </p:spPr>
        <p:txBody>
          <a:bodyPr>
            <a:noAutofit/>
          </a:bodyPr>
          <a:lstStyle/>
          <a:p>
            <a:pPr algn="ctr"/>
            <a:r>
              <a:rPr lang="lt-LT" sz="4800" dirty="0" smtClean="0"/>
              <a:t>Partizanų kapai</a:t>
            </a:r>
            <a:endParaRPr lang="lt-LT" sz="4800" dirty="0"/>
          </a:p>
        </p:txBody>
      </p:sp>
      <p:sp>
        <p:nvSpPr>
          <p:cNvPr id="3" name="Antrinis pavadinimas 2"/>
          <p:cNvSpPr>
            <a:spLocks noGrp="1"/>
          </p:cNvSpPr>
          <p:nvPr>
            <p:ph sz="half" idx="4294967295"/>
          </p:nvPr>
        </p:nvSpPr>
        <p:spPr>
          <a:xfrm>
            <a:off x="183579" y="1484784"/>
            <a:ext cx="4059238" cy="4032448"/>
          </a:xfrm>
        </p:spPr>
        <p:txBody>
          <a:bodyPr/>
          <a:lstStyle/>
          <a:p>
            <a:pPr>
              <a:buNone/>
            </a:pPr>
            <a:r>
              <a:rPr lang="lt-LT" sz="2800" dirty="0" smtClean="0"/>
              <a:t>Žuvę už Lietuvos laivę partizanai 1948 metais:</a:t>
            </a:r>
          </a:p>
          <a:p>
            <a:r>
              <a:rPr lang="lt-LT" sz="2800" b="1" dirty="0" smtClean="0"/>
              <a:t>Poška Jonas</a:t>
            </a:r>
          </a:p>
          <a:p>
            <a:r>
              <a:rPr lang="lt-LT" sz="2800" b="1" dirty="0" smtClean="0"/>
              <a:t>Galminas Jonas</a:t>
            </a:r>
          </a:p>
          <a:p>
            <a:r>
              <a:rPr lang="lt-LT" sz="2800" b="1" dirty="0" smtClean="0"/>
              <a:t>Stekmokas Evaldas</a:t>
            </a:r>
          </a:p>
          <a:p>
            <a:endParaRPr lang="lt-LT" dirty="0"/>
          </a:p>
        </p:txBody>
      </p:sp>
      <p:pic>
        <p:nvPicPr>
          <p:cNvPr id="2050" name="Picture 2" descr="C:\Documents and Settings\ooo\Desktop\Paaminklai\100_35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499" y="2636912"/>
            <a:ext cx="4459718" cy="33453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1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7632848" cy="966936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600" dirty="0" smtClean="0"/>
              <a:t>Stasys Gumuliauskas</a:t>
            </a:r>
            <a:br>
              <a:rPr lang="lt-LT" sz="3600" dirty="0" smtClean="0"/>
            </a:br>
            <a:r>
              <a:rPr lang="lt-LT" sz="3600" dirty="0" smtClean="0"/>
              <a:t>,,Partizano kapas“</a:t>
            </a:r>
            <a:endParaRPr lang="lt-LT" sz="36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179512" y="1524000"/>
            <a:ext cx="4464496" cy="492933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Partizano kapas nežinomas,</a:t>
            </a:r>
          </a:p>
          <a:p>
            <a:pPr marL="0" indent="0">
              <a:buNone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vienišas miega tyliai.</a:t>
            </a:r>
          </a:p>
          <a:p>
            <a:pPr marL="0" indent="0">
              <a:buNone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Gal žmonelė su vaikais</a:t>
            </a:r>
          </a:p>
          <a:p>
            <a:pPr marL="0" indent="0">
              <a:buNone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laukia sugrįžtančio į namus.</a:t>
            </a:r>
          </a:p>
          <a:p>
            <a:endParaRPr lang="lt-LT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Partizanai kovojo už laisvę,</a:t>
            </a:r>
          </a:p>
          <a:p>
            <a:pPr marL="0" indent="0">
              <a:buNone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žuvo nepabūgę mirties.</a:t>
            </a:r>
          </a:p>
          <a:p>
            <a:pPr marL="0" indent="0">
              <a:buNone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Kaip surasti brolių kapą –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ūrios ašaros nurieda... </a:t>
            </a:r>
          </a:p>
          <a:p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Zylutė pritūpus paklaus: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Pamirštam, ar nešalta?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Dienos nestoję paklaus: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Ar myli Tėvynę širdis?</a:t>
            </a:r>
          </a:p>
          <a:p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>
          <a:xfrm>
            <a:off x="4510675" y="1556792"/>
            <a:ext cx="4644008" cy="4572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Partizano rankos pavargusios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tiesias į mūsų gyvenimus.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 pakirto švino kulka,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brolių krauju šventa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žemelė.</a:t>
            </a:r>
          </a:p>
          <a:p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Pavasarį pražys žibutės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Mėlynais, skaisčiais žiedeliais...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Pavasarį saulutė pamatys,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mergelė kapelį lankys...</a:t>
            </a:r>
          </a:p>
          <a:p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 nauja karta ateis,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kūdikėlis gimęs ištars: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Mamyte, ar aš vienas?</a:t>
            </a:r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 kapas mano senelio? </a:t>
            </a:r>
          </a:p>
          <a:p>
            <a:endParaRPr lang="lt-LT" dirty="0" smtClean="0"/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3553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sz="half" idx="1"/>
          </p:nvPr>
        </p:nvSpPr>
        <p:spPr>
          <a:xfrm>
            <a:off x="467544" y="476672"/>
            <a:ext cx="4320480" cy="56166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3000" b="1" dirty="0"/>
              <a:t>Žuvo už mūsų ir jūsų laisvę 1947 m.</a:t>
            </a:r>
          </a:p>
          <a:p>
            <a:pPr marL="0" indent="0">
              <a:buNone/>
            </a:pPr>
            <a:r>
              <a:rPr lang="lt-LT" sz="3000" b="1" dirty="0"/>
              <a:t>Birželio 3 d</a:t>
            </a:r>
            <a:r>
              <a:rPr lang="lt-LT" sz="3000" b="1" dirty="0" smtClean="0"/>
              <a:t>.</a:t>
            </a:r>
            <a:endParaRPr lang="lt-LT" sz="3000" b="1" dirty="0" smtClean="0">
              <a:solidFill>
                <a:schemeClr val="tx1"/>
              </a:solidFill>
            </a:endParaRPr>
          </a:p>
          <a:p>
            <a:r>
              <a:rPr lang="lt-LT" sz="3000" b="1" dirty="0" smtClean="0">
                <a:solidFill>
                  <a:schemeClr val="tx1"/>
                </a:solidFill>
              </a:rPr>
              <a:t>Viknius B. </a:t>
            </a:r>
            <a:r>
              <a:rPr lang="lt-LT" sz="3000" dirty="0" smtClean="0">
                <a:solidFill>
                  <a:schemeClr val="tx1"/>
                </a:solidFill>
              </a:rPr>
              <a:t>1908 g.</a:t>
            </a:r>
          </a:p>
          <a:p>
            <a:r>
              <a:rPr lang="lt-LT" sz="3000" b="1" dirty="0" smtClean="0">
                <a:solidFill>
                  <a:schemeClr val="tx1"/>
                </a:solidFill>
              </a:rPr>
              <a:t>Montvilas M. </a:t>
            </a:r>
            <a:r>
              <a:rPr lang="lt-LT" sz="3000" dirty="0" smtClean="0">
                <a:solidFill>
                  <a:schemeClr val="tx1"/>
                </a:solidFill>
              </a:rPr>
              <a:t>1920 g.</a:t>
            </a:r>
          </a:p>
          <a:p>
            <a:r>
              <a:rPr lang="lt-LT" sz="3000" b="1" dirty="0" smtClean="0">
                <a:solidFill>
                  <a:schemeClr val="tx1"/>
                </a:solidFill>
              </a:rPr>
              <a:t>Monstvilas J. </a:t>
            </a:r>
            <a:r>
              <a:rPr lang="lt-LT" sz="3000" dirty="0" smtClean="0">
                <a:solidFill>
                  <a:schemeClr val="tx1"/>
                </a:solidFill>
              </a:rPr>
              <a:t>1924 g.</a:t>
            </a:r>
          </a:p>
          <a:p>
            <a:r>
              <a:rPr lang="lt-LT" sz="3000" b="1" dirty="0" smtClean="0">
                <a:solidFill>
                  <a:schemeClr val="tx1"/>
                </a:solidFill>
              </a:rPr>
              <a:t>Reimontas J. </a:t>
            </a:r>
            <a:r>
              <a:rPr lang="lt-LT" sz="3000" dirty="0" smtClean="0">
                <a:solidFill>
                  <a:schemeClr val="tx1"/>
                </a:solidFill>
              </a:rPr>
              <a:t>1921 g.</a:t>
            </a:r>
          </a:p>
          <a:p>
            <a:r>
              <a:rPr lang="lt-LT" sz="3000" b="1" dirty="0" smtClean="0">
                <a:solidFill>
                  <a:schemeClr val="tx1"/>
                </a:solidFill>
              </a:rPr>
              <a:t>Budginas V. </a:t>
            </a:r>
            <a:r>
              <a:rPr lang="lt-LT" sz="3000" dirty="0" smtClean="0">
                <a:solidFill>
                  <a:schemeClr val="tx1"/>
                </a:solidFill>
              </a:rPr>
              <a:t>1921 g.</a:t>
            </a:r>
          </a:p>
          <a:p>
            <a:r>
              <a:rPr lang="lt-LT" sz="3000" b="1" dirty="0" smtClean="0">
                <a:solidFill>
                  <a:schemeClr val="tx1"/>
                </a:solidFill>
              </a:rPr>
              <a:t>Vaišvila Z. </a:t>
            </a:r>
            <a:r>
              <a:rPr lang="lt-LT" sz="3000" dirty="0" smtClean="0">
                <a:solidFill>
                  <a:schemeClr val="tx1"/>
                </a:solidFill>
              </a:rPr>
              <a:t>1914 g.</a:t>
            </a:r>
          </a:p>
          <a:p>
            <a:r>
              <a:rPr lang="lt-LT" sz="3000" b="1" dirty="0" smtClean="0">
                <a:solidFill>
                  <a:schemeClr val="tx1"/>
                </a:solidFill>
              </a:rPr>
              <a:t>Miknius S. </a:t>
            </a:r>
            <a:r>
              <a:rPr lang="lt-LT" sz="3000" dirty="0" smtClean="0">
                <a:solidFill>
                  <a:schemeClr val="tx1"/>
                </a:solidFill>
              </a:rPr>
              <a:t>1914 g.</a:t>
            </a:r>
          </a:p>
          <a:p>
            <a:r>
              <a:rPr lang="lt-LT" sz="3000" b="1" dirty="0" smtClean="0">
                <a:solidFill>
                  <a:schemeClr val="tx1"/>
                </a:solidFill>
              </a:rPr>
              <a:t>Šerpetauskas K. </a:t>
            </a:r>
            <a:r>
              <a:rPr lang="lt-LT" sz="3000" dirty="0" smtClean="0">
                <a:solidFill>
                  <a:schemeClr val="tx1"/>
                </a:solidFill>
              </a:rPr>
              <a:t>1923 g.</a:t>
            </a:r>
          </a:p>
          <a:p>
            <a:r>
              <a:rPr lang="lt-LT" sz="3000" b="1" dirty="0" smtClean="0">
                <a:solidFill>
                  <a:schemeClr val="tx1"/>
                </a:solidFill>
              </a:rPr>
              <a:t>Astrauskas V. </a:t>
            </a:r>
            <a:r>
              <a:rPr lang="lt-LT" sz="3000" dirty="0" smtClean="0">
                <a:solidFill>
                  <a:schemeClr val="tx1"/>
                </a:solidFill>
              </a:rPr>
              <a:t>1930 g.</a:t>
            </a:r>
          </a:p>
          <a:p>
            <a:endParaRPr lang="lt-LT" dirty="0"/>
          </a:p>
        </p:txBody>
      </p:sp>
      <p:pic>
        <p:nvPicPr>
          <p:cNvPr id="3074" name="Picture 2" descr="C:\Documents and Settings\ooo\Desktop\Paaminklai\100_35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663" y="1052736"/>
            <a:ext cx="355082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83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To meto žymiausios ryšininkės</a:t>
            </a: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66179"/>
            <a:ext cx="3200400" cy="43445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34" y="1566179"/>
            <a:ext cx="3032246" cy="44106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tačiakampis 13"/>
          <p:cNvSpPr/>
          <p:nvPr/>
        </p:nvSpPr>
        <p:spPr>
          <a:xfrm>
            <a:off x="395536" y="5981415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Monika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Plytnikaitė -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Turskienė partizanų ryšininkė Rūta</a:t>
            </a:r>
          </a:p>
        </p:txBody>
      </p:sp>
      <p:sp>
        <p:nvSpPr>
          <p:cNvPr id="2" name="Stačiakampis 1"/>
          <p:cNvSpPr/>
          <p:nvPr/>
        </p:nvSpPr>
        <p:spPr>
          <a:xfrm>
            <a:off x="4932040" y="5966304"/>
            <a:ext cx="27441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Nina Nausėdaitė - partizanų ryšininkė Rasa</a:t>
            </a:r>
          </a:p>
        </p:txBody>
      </p:sp>
    </p:spTree>
    <p:extLst>
      <p:ext uri="{BB962C8B-B14F-4D97-AF65-F5344CB8AC3E}">
        <p14:creationId xmlns:p14="http://schemas.microsoft.com/office/powerpoint/2010/main" val="402839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lt-LT" sz="2800" dirty="0" smtClean="0">
                <a:solidFill>
                  <a:schemeClr val="tx1"/>
                </a:solidFill>
              </a:rPr>
              <a:t>1.Mažutavičiūtė </a:t>
            </a:r>
            <a:r>
              <a:rPr lang="lt-LT" sz="2800" dirty="0">
                <a:solidFill>
                  <a:schemeClr val="tx1"/>
                </a:solidFill>
              </a:rPr>
              <a:t>– Jogėlienė </a:t>
            </a:r>
            <a:r>
              <a:rPr lang="lt-LT" sz="2800" dirty="0" smtClean="0">
                <a:solidFill>
                  <a:schemeClr val="tx1"/>
                </a:solidFill>
              </a:rPr>
              <a:t>Irena</a:t>
            </a:r>
          </a:p>
          <a:p>
            <a:pPr algn="l"/>
            <a:r>
              <a:rPr lang="lt-LT" sz="2800" dirty="0" smtClean="0">
                <a:solidFill>
                  <a:schemeClr val="tx1"/>
                </a:solidFill>
              </a:rPr>
              <a:t>2.Bartkus Jonas</a:t>
            </a:r>
          </a:p>
          <a:p>
            <a:pPr algn="l"/>
            <a:r>
              <a:rPr lang="lt-LT" sz="2800" dirty="0" smtClean="0">
                <a:solidFill>
                  <a:schemeClr val="tx1"/>
                </a:solidFill>
              </a:rPr>
              <a:t>3.Bartkutė – Rosenienė Aleksandra</a:t>
            </a:r>
          </a:p>
          <a:p>
            <a:pPr algn="l"/>
            <a:r>
              <a:rPr lang="lt-LT" sz="2800" dirty="0">
                <a:solidFill>
                  <a:schemeClr val="tx1"/>
                </a:solidFill>
              </a:rPr>
              <a:t>4</a:t>
            </a:r>
            <a:r>
              <a:rPr lang="lt-LT" sz="2800" dirty="0" smtClean="0">
                <a:solidFill>
                  <a:schemeClr val="tx1"/>
                </a:solidFill>
              </a:rPr>
              <a:t>.Bukauskas Povilas </a:t>
            </a:r>
          </a:p>
          <a:p>
            <a:pPr algn="l"/>
            <a:r>
              <a:rPr lang="lt-LT" sz="2800" dirty="0">
                <a:solidFill>
                  <a:schemeClr val="tx1"/>
                </a:solidFill>
              </a:rPr>
              <a:t>5</a:t>
            </a:r>
            <a:r>
              <a:rPr lang="lt-LT" sz="2800" dirty="0" smtClean="0">
                <a:solidFill>
                  <a:schemeClr val="tx1"/>
                </a:solidFill>
              </a:rPr>
              <a:t>.Černiauskas Jonas</a:t>
            </a:r>
          </a:p>
          <a:p>
            <a:pPr algn="l"/>
            <a:r>
              <a:rPr lang="lt-LT" sz="2800" dirty="0">
                <a:solidFill>
                  <a:schemeClr val="tx1"/>
                </a:solidFill>
              </a:rPr>
              <a:t>6.Gečas Jonas</a:t>
            </a:r>
          </a:p>
          <a:p>
            <a:pPr algn="l"/>
            <a:r>
              <a:rPr lang="lt-LT" sz="2800" dirty="0">
                <a:solidFill>
                  <a:schemeClr val="tx1"/>
                </a:solidFill>
              </a:rPr>
              <a:t>7.Jokūbka Vytautas </a:t>
            </a:r>
          </a:p>
          <a:p>
            <a:pPr algn="l"/>
            <a:r>
              <a:rPr lang="lt-LT" sz="2800" dirty="0">
                <a:solidFill>
                  <a:schemeClr val="tx1"/>
                </a:solidFill>
              </a:rPr>
              <a:t>8.Katauskaitė – Zdanavičienė Valė – Lapė</a:t>
            </a:r>
          </a:p>
          <a:p>
            <a:pPr algn="l"/>
            <a:r>
              <a:rPr lang="lt-LT" sz="2800" dirty="0">
                <a:solidFill>
                  <a:schemeClr val="tx1"/>
                </a:solidFill>
              </a:rPr>
              <a:t>9.Katauskas </a:t>
            </a:r>
            <a:r>
              <a:rPr lang="lt-LT" sz="2800" dirty="0" smtClean="0">
                <a:solidFill>
                  <a:schemeClr val="tx1"/>
                </a:solidFill>
              </a:rPr>
              <a:t>Kostas</a:t>
            </a:r>
          </a:p>
          <a:p>
            <a:pPr algn="l"/>
            <a:r>
              <a:rPr lang="lt-LT" sz="2800" dirty="0">
                <a:solidFill>
                  <a:schemeClr val="tx1"/>
                </a:solidFill>
              </a:rPr>
              <a:t>10.Pociūtė Juzė</a:t>
            </a:r>
          </a:p>
          <a:p>
            <a:pPr algn="l"/>
            <a:r>
              <a:rPr lang="lt-LT" sz="2800" dirty="0">
                <a:solidFill>
                  <a:schemeClr val="tx1"/>
                </a:solidFill>
              </a:rPr>
              <a:t>11.Purteikienė Gabrielė</a:t>
            </a:r>
          </a:p>
          <a:p>
            <a:endParaRPr lang="lt-LT" dirty="0">
              <a:solidFill>
                <a:schemeClr val="tx1"/>
              </a:solidFill>
            </a:endParaRPr>
          </a:p>
          <a:p>
            <a:endParaRPr lang="lt-LT" dirty="0" smtClean="0">
              <a:solidFill>
                <a:schemeClr val="tx1"/>
              </a:solidFill>
            </a:endParaRPr>
          </a:p>
          <a:p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800" dirty="0"/>
              <a:t>Šilalės rajono partizanų ryšininkai</a:t>
            </a:r>
          </a:p>
        </p:txBody>
      </p:sp>
    </p:spTree>
    <p:extLst>
      <p:ext uri="{BB962C8B-B14F-4D97-AF65-F5344CB8AC3E}">
        <p14:creationId xmlns:p14="http://schemas.microsoft.com/office/powerpoint/2010/main" val="88817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ooo\Desktop\Atsiskaitymui nuotraukos\1390064269781 modifie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2348880"/>
            <a:ext cx="2395244" cy="3528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urinio vietos rezervavimo ženklas 6"/>
          <p:cNvSpPr>
            <a:spLocks noGrp="1"/>
          </p:cNvSpPr>
          <p:nvPr>
            <p:ph sz="quarter" idx="4"/>
          </p:nvPr>
        </p:nvSpPr>
        <p:spPr>
          <a:xfrm>
            <a:off x="3635896" y="2420888"/>
            <a:ext cx="5328592" cy="3096344"/>
          </a:xfrm>
        </p:spPr>
        <p:txBody>
          <a:bodyPr>
            <a:noAutofit/>
          </a:bodyPr>
          <a:lstStyle/>
          <a:p>
            <a:r>
              <a:rPr lang="lt-LT" sz="2800" dirty="0" smtClean="0"/>
              <a:t>Irena Jogėlienė - Mažutavičiūtė </a:t>
            </a:r>
          </a:p>
          <a:p>
            <a:pPr marL="0" indent="0">
              <a:buNone/>
            </a:pPr>
            <a:r>
              <a:rPr lang="lt-LT" sz="2800" dirty="0" smtClean="0"/>
              <a:t> gimė 1930 m. rugsėjo 17d.</a:t>
            </a:r>
          </a:p>
          <a:p>
            <a:pPr marL="0" indent="0">
              <a:buNone/>
            </a:pPr>
            <a:endParaRPr lang="lt-LT" sz="2800" dirty="0" smtClean="0"/>
          </a:p>
          <a:p>
            <a:r>
              <a:rPr lang="lt-LT" sz="2800" dirty="0" smtClean="0"/>
              <a:t>Žemaičių apygardos partizanų     ryšininkė.</a:t>
            </a:r>
          </a:p>
          <a:p>
            <a:pPr marL="0" indent="0">
              <a:buNone/>
            </a:pPr>
            <a:endParaRPr lang="lt-LT" sz="2800" dirty="0" smtClean="0"/>
          </a:p>
          <a:p>
            <a:pPr marL="0" indent="0">
              <a:buNone/>
            </a:pPr>
            <a:r>
              <a:rPr lang="lt-LT" sz="2800" dirty="0" smtClean="0"/>
              <a:t> </a:t>
            </a:r>
            <a:endParaRPr lang="lt-LT" sz="28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503040"/>
          </a:xfrm>
        </p:spPr>
        <p:txBody>
          <a:bodyPr>
            <a:noAutofit/>
          </a:bodyPr>
          <a:lstStyle/>
          <a:p>
            <a:pPr algn="ctr"/>
            <a:r>
              <a:rPr lang="lt-LT" sz="4800" dirty="0" smtClean="0"/>
              <a:t>Pati žymiausia partizanų ryšininkė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376018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411760" y="5013176"/>
            <a:ext cx="6400800" cy="1224136"/>
          </a:xfrm>
        </p:spPr>
        <p:txBody>
          <a:bodyPr/>
          <a:lstStyle/>
          <a:p>
            <a:r>
              <a:rPr lang="lt-LT" dirty="0" smtClean="0">
                <a:solidFill>
                  <a:schemeClr val="tx1"/>
                </a:solidFill>
              </a:rPr>
              <a:t>Darbą atliko: Akvilė Gumuliauskaitė ir Deimantė </a:t>
            </a:r>
            <a:r>
              <a:rPr lang="lt-LT" dirty="0" err="1" smtClean="0">
                <a:solidFill>
                  <a:schemeClr val="tx1"/>
                </a:solidFill>
              </a:rPr>
              <a:t>Mickaitė</a:t>
            </a:r>
            <a:r>
              <a:rPr lang="lt-LT" dirty="0" smtClean="0">
                <a:solidFill>
                  <a:schemeClr val="tx1"/>
                </a:solidFill>
              </a:rPr>
              <a:t>, II g klasės mokinės. 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115616" y="1700808"/>
            <a:ext cx="6777318" cy="1731982"/>
          </a:xfrm>
        </p:spPr>
        <p:txBody>
          <a:bodyPr/>
          <a:lstStyle/>
          <a:p>
            <a:r>
              <a:rPr lang="lt-LT" sz="6000" dirty="0" smtClean="0"/>
              <a:t>Ačiū už dėmesį</a:t>
            </a:r>
            <a:endParaRPr lang="lt-LT" sz="6000" dirty="0"/>
          </a:p>
        </p:txBody>
      </p:sp>
    </p:spTree>
    <p:extLst>
      <p:ext uri="{BB962C8B-B14F-4D97-AF65-F5344CB8AC3E}">
        <p14:creationId xmlns:p14="http://schemas.microsoft.com/office/powerpoint/2010/main" val="246004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31640" y="3645024"/>
            <a:ext cx="6624736" cy="2448272"/>
          </a:xfrm>
        </p:spPr>
        <p:txBody>
          <a:bodyPr/>
          <a:lstStyle/>
          <a:p>
            <a:pPr algn="l"/>
            <a:r>
              <a:rPr lang="lt-LT" sz="1600" dirty="0">
                <a:solidFill>
                  <a:schemeClr val="tx1"/>
                </a:solidFill>
              </a:rPr>
              <a:t>http://</a:t>
            </a:r>
            <a:r>
              <a:rPr lang="lt-LT" sz="1600" dirty="0" smtClean="0">
                <a:solidFill>
                  <a:schemeClr val="tx1"/>
                </a:solidFill>
              </a:rPr>
              <a:t>lt.wikipedia.org/wiki/Lietuvos_partizanai</a:t>
            </a:r>
          </a:p>
          <a:p>
            <a:pPr algn="l"/>
            <a:r>
              <a:rPr lang="lt-LT" sz="1600" dirty="0" smtClean="0">
                <a:solidFill>
                  <a:schemeClr val="tx1"/>
                </a:solidFill>
              </a:rPr>
              <a:t>Vadovėlis Šilalės kraštas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lt-LT" sz="1600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http://www.partizanai.org/failai/html/pasipriesinimo_istorija.htm 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lt-LT" sz="1600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http://www.partizanai.org/failai/pdf/pietu-zemaitijoje.pdf 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lt-LT" sz="1600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http://www.genocid.lt/www_paminklai/Paminklai/Silale_paminklai.htm </a:t>
            </a:r>
          </a:p>
          <a:p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259632" y="1412776"/>
            <a:ext cx="6777318" cy="1443950"/>
          </a:xfrm>
        </p:spPr>
        <p:txBody>
          <a:bodyPr/>
          <a:lstStyle/>
          <a:p>
            <a:r>
              <a:rPr lang="lt-LT" sz="5400" dirty="0" smtClean="0"/>
              <a:t>Informacijos šaltiniai</a:t>
            </a: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114518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pierius">
  <a:themeElements>
    <a:clrScheme name="Popierius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opierius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opieriu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331</TotalTime>
  <Words>352</Words>
  <Application>Microsoft Office PowerPoint</Application>
  <PresentationFormat>Demonstracija ekrane (4:3)</PresentationFormat>
  <Paragraphs>89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Popierius</vt:lpstr>
      <vt:lpstr>Kaltinėnų partizanai</vt:lpstr>
      <vt:lpstr>Kas yra partizanai?</vt:lpstr>
      <vt:lpstr>Partizanų įamžinimas gimnazijoje</vt:lpstr>
      <vt:lpstr>Partizanų įamžinimas miestelyje</vt:lpstr>
      <vt:lpstr>Partizanų kapai</vt:lpstr>
      <vt:lpstr>Stasys Gumuliauskas ,,Partizano kapas“</vt:lpstr>
      <vt:lpstr>PowerPoint pristatymas</vt:lpstr>
      <vt:lpstr>To meto žymiausios ryšininkės</vt:lpstr>
      <vt:lpstr>Šilalės rajono partizanų ryšininkai</vt:lpstr>
      <vt:lpstr>Pati žymiausia partizanų ryšininkė</vt:lpstr>
      <vt:lpstr>Ačiū už dėmesį</vt:lpstr>
      <vt:lpstr>Informacijos šaltiniai</vt:lpstr>
    </vt:vector>
  </TitlesOfParts>
  <Company>oooo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ooo</dc:creator>
  <cp:lastModifiedBy>HP</cp:lastModifiedBy>
  <cp:revision>47</cp:revision>
  <dcterms:created xsi:type="dcterms:W3CDTF">2013-11-09T10:42:20Z</dcterms:created>
  <dcterms:modified xsi:type="dcterms:W3CDTF">2014-02-25T06:47:57Z</dcterms:modified>
</cp:coreProperties>
</file>