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8"/>
    <p:sldMasterId id="2147483660" r:id="rId29"/>
  </p:sldMasterIdLst>
  <p:notesMasterIdLst>
    <p:notesMasterId r:id="rId67"/>
  </p:notesMasterIdLst>
  <p:sldIdLst>
    <p:sldId id="275" r:id="rId30"/>
    <p:sldId id="276" r:id="rId31"/>
    <p:sldId id="257" r:id="rId32"/>
    <p:sldId id="278" r:id="rId33"/>
    <p:sldId id="266" r:id="rId34"/>
    <p:sldId id="280" r:id="rId35"/>
    <p:sldId id="267" r:id="rId36"/>
    <p:sldId id="256" r:id="rId37"/>
    <p:sldId id="268" r:id="rId38"/>
    <p:sldId id="269" r:id="rId39"/>
    <p:sldId id="282" r:id="rId40"/>
    <p:sldId id="281" r:id="rId41"/>
    <p:sldId id="283" r:id="rId42"/>
    <p:sldId id="284" r:id="rId43"/>
    <p:sldId id="285" r:id="rId44"/>
    <p:sldId id="287" r:id="rId45"/>
    <p:sldId id="286" r:id="rId46"/>
    <p:sldId id="288" r:id="rId47"/>
    <p:sldId id="289" r:id="rId48"/>
    <p:sldId id="270" r:id="rId49"/>
    <p:sldId id="259" r:id="rId50"/>
    <p:sldId id="261" r:id="rId51"/>
    <p:sldId id="272" r:id="rId52"/>
    <p:sldId id="273" r:id="rId53"/>
    <p:sldId id="264" r:id="rId54"/>
    <p:sldId id="263" r:id="rId55"/>
    <p:sldId id="262" r:id="rId56"/>
    <p:sldId id="291" r:id="rId57"/>
    <p:sldId id="292" r:id="rId58"/>
    <p:sldId id="293" r:id="rId59"/>
    <p:sldId id="294" r:id="rId60"/>
    <p:sldId id="295" r:id="rId61"/>
    <p:sldId id="296" r:id="rId62"/>
    <p:sldId id="260" r:id="rId63"/>
    <p:sldId id="265" r:id="rId64"/>
    <p:sldId id="290" r:id="rId65"/>
    <p:sldId id="297"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747"/>
    <a:srgbClr val="006600"/>
    <a:srgbClr val="99FF33"/>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1344" y="-3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 Target="slides/slide10.xml"/><Relationship Id="rId21" Type="http://schemas.openxmlformats.org/officeDocument/2006/relationships/customXml" Target="../customXml/item21.xml"/><Relationship Id="rId34" Type="http://schemas.openxmlformats.org/officeDocument/2006/relationships/slide" Target="slides/slide5.xml"/><Relationship Id="rId42" Type="http://schemas.openxmlformats.org/officeDocument/2006/relationships/slide" Target="slides/slide13.xml"/><Relationship Id="rId47" Type="http://schemas.openxmlformats.org/officeDocument/2006/relationships/slide" Target="slides/slide18.xml"/><Relationship Id="rId50" Type="http://schemas.openxmlformats.org/officeDocument/2006/relationships/slide" Target="slides/slide21.xml"/><Relationship Id="rId55" Type="http://schemas.openxmlformats.org/officeDocument/2006/relationships/slide" Target="slides/slide26.xml"/><Relationship Id="rId63" Type="http://schemas.openxmlformats.org/officeDocument/2006/relationships/slide" Target="slides/slide34.xml"/><Relationship Id="rId68" Type="http://schemas.openxmlformats.org/officeDocument/2006/relationships/presProps" Target="presProps.xml"/><Relationship Id="rId7" Type="http://schemas.openxmlformats.org/officeDocument/2006/relationships/customXml" Target="../customXml/item7.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Master" Target="slideMasters/slideMaster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slide" Target="slides/slide3.xml"/><Relationship Id="rId37" Type="http://schemas.openxmlformats.org/officeDocument/2006/relationships/slide" Target="slides/slide8.xml"/><Relationship Id="rId40" Type="http://schemas.openxmlformats.org/officeDocument/2006/relationships/slide" Target="slides/slide11.xml"/><Relationship Id="rId45" Type="http://schemas.openxmlformats.org/officeDocument/2006/relationships/slide" Target="slides/slide16.xml"/><Relationship Id="rId53" Type="http://schemas.openxmlformats.org/officeDocument/2006/relationships/slide" Target="slides/slide24.xml"/><Relationship Id="rId58" Type="http://schemas.openxmlformats.org/officeDocument/2006/relationships/slide" Target="slides/slide29.xml"/><Relationship Id="rId66" Type="http://schemas.openxmlformats.org/officeDocument/2006/relationships/slide" Target="slides/slide37.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slideMaster" Target="slideMasters/slideMaster1.xml"/><Relationship Id="rId36" Type="http://schemas.openxmlformats.org/officeDocument/2006/relationships/slide" Target="slides/slide7.xml"/><Relationship Id="rId49" Type="http://schemas.openxmlformats.org/officeDocument/2006/relationships/slide" Target="slides/slide20.xml"/><Relationship Id="rId57" Type="http://schemas.openxmlformats.org/officeDocument/2006/relationships/slide" Target="slides/slide28.xml"/><Relationship Id="rId61" Type="http://schemas.openxmlformats.org/officeDocument/2006/relationships/slide" Target="slides/slide32.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2.xml"/><Relationship Id="rId44" Type="http://schemas.openxmlformats.org/officeDocument/2006/relationships/slide" Target="slides/slide15.xml"/><Relationship Id="rId52" Type="http://schemas.openxmlformats.org/officeDocument/2006/relationships/slide" Target="slides/slide23.xml"/><Relationship Id="rId60" Type="http://schemas.openxmlformats.org/officeDocument/2006/relationships/slide" Target="slides/slide31.xml"/><Relationship Id="rId65" Type="http://schemas.openxmlformats.org/officeDocument/2006/relationships/slide" Target="slides/slide36.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slide" Target="slides/slide1.xml"/><Relationship Id="rId35" Type="http://schemas.openxmlformats.org/officeDocument/2006/relationships/slide" Target="slides/slide6.xml"/><Relationship Id="rId43" Type="http://schemas.openxmlformats.org/officeDocument/2006/relationships/slide" Target="slides/slide14.xml"/><Relationship Id="rId48" Type="http://schemas.openxmlformats.org/officeDocument/2006/relationships/slide" Target="slides/slide19.xml"/><Relationship Id="rId56" Type="http://schemas.openxmlformats.org/officeDocument/2006/relationships/slide" Target="slides/slide27.xml"/><Relationship Id="rId64" Type="http://schemas.openxmlformats.org/officeDocument/2006/relationships/slide" Target="slides/slide35.xml"/><Relationship Id="rId69" Type="http://schemas.openxmlformats.org/officeDocument/2006/relationships/viewProps" Target="viewProps.xml"/><Relationship Id="rId8" Type="http://schemas.openxmlformats.org/officeDocument/2006/relationships/customXml" Target="../customXml/item8.xml"/><Relationship Id="rId51" Type="http://schemas.openxmlformats.org/officeDocument/2006/relationships/slide" Target="slides/slide22.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slide" Target="slides/slide4.xml"/><Relationship Id="rId38" Type="http://schemas.openxmlformats.org/officeDocument/2006/relationships/slide" Target="slides/slide9.xml"/><Relationship Id="rId46" Type="http://schemas.openxmlformats.org/officeDocument/2006/relationships/slide" Target="slides/slide17.xml"/><Relationship Id="rId59" Type="http://schemas.openxmlformats.org/officeDocument/2006/relationships/slide" Target="slides/slide30.xml"/><Relationship Id="rId67" Type="http://schemas.openxmlformats.org/officeDocument/2006/relationships/notesMaster" Target="notesMasters/notesMaster1.xml"/><Relationship Id="rId20" Type="http://schemas.openxmlformats.org/officeDocument/2006/relationships/customXml" Target="../customXml/item20.xml"/><Relationship Id="rId41" Type="http://schemas.openxmlformats.org/officeDocument/2006/relationships/slide" Target="slides/slide12.xml"/><Relationship Id="rId54" Type="http://schemas.openxmlformats.org/officeDocument/2006/relationships/slide" Target="slides/slide25.xml"/><Relationship Id="rId62" Type="http://schemas.openxmlformats.org/officeDocument/2006/relationships/slide" Target="slides/slide33.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A46A67-8B1A-40A8-B589-79C8CA9FC1DE}" type="datetimeFigureOut">
              <a:rPr lang="en-US" smtClean="0"/>
              <a:pPr/>
              <a:t>5/2/2013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73665-8099-48E4-A7C3-647F59A11384}" type="slidenum">
              <a:rPr lang="en-US" smtClean="0"/>
              <a:pPr/>
              <a:t>‹#›</a:t>
            </a:fld>
            <a:endParaRPr lang="en-US"/>
          </a:p>
        </p:txBody>
      </p:sp>
    </p:spTree>
    <p:extLst>
      <p:ext uri="{BB962C8B-B14F-4D97-AF65-F5344CB8AC3E}">
        <p14:creationId xmlns:p14="http://schemas.microsoft.com/office/powerpoint/2010/main" val="357857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lt-LT" dirty="0"/>
          </a:p>
        </p:txBody>
      </p:sp>
      <p:sp>
        <p:nvSpPr>
          <p:cNvPr id="4" name="Skaidrės numerio vietos rezervavimo ženklas 3"/>
          <p:cNvSpPr>
            <a:spLocks noGrp="1"/>
          </p:cNvSpPr>
          <p:nvPr>
            <p:ph type="sldNum" sz="quarter" idx="10"/>
          </p:nvPr>
        </p:nvSpPr>
        <p:spPr/>
        <p:txBody>
          <a:bodyPr/>
          <a:lstStyle/>
          <a:p>
            <a:pPr>
              <a:defRPr/>
            </a:pPr>
            <a:fld id="{4502B29F-68D6-4778-9FEB-DDBD5EB25E3A}" type="slidenum">
              <a:rPr lang="lt-LT" smtClean="0">
                <a:solidFill>
                  <a:prstClr val="black"/>
                </a:solidFill>
              </a:rPr>
              <a:pPr>
                <a:defRPr/>
              </a:pPr>
              <a:t>1</a:t>
            </a:fld>
            <a:endParaRPr lang="lt-LT" dirty="0">
              <a:solidFill>
                <a:prstClr val="black"/>
              </a:solidFill>
            </a:endParaRPr>
          </a:p>
        </p:txBody>
      </p:sp>
    </p:spTree>
    <p:extLst>
      <p:ext uri="{BB962C8B-B14F-4D97-AF65-F5344CB8AC3E}">
        <p14:creationId xmlns:p14="http://schemas.microsoft.com/office/powerpoint/2010/main" val="4044257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A73665-8099-48E4-A7C3-647F59A1138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A73665-8099-48E4-A7C3-647F59A11384}"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xml"/><Relationship Id="rId7" Type="http://schemas.openxmlformats.org/officeDocument/2006/relationships/tags" Target="../tags/tag6.xml"/><Relationship Id="rId2" Type="http://schemas.openxmlformats.org/officeDocument/2006/relationships/tags" Target="../tags/tag1.xml"/><Relationship Id="rId1" Type="http://schemas.openxmlformats.org/officeDocument/2006/relationships/customXml" Target="../../customXml/item2.xml"/><Relationship Id="rId6" Type="http://schemas.openxmlformats.org/officeDocument/2006/relationships/tags" Target="../tags/tag5.xml"/><Relationship Id="rId11" Type="http://schemas.openxmlformats.org/officeDocument/2006/relationships/image" Target="../media/image3.png"/><Relationship Id="rId5" Type="http://schemas.openxmlformats.org/officeDocument/2006/relationships/tags" Target="../tags/tag4.xml"/><Relationship Id="rId10" Type="http://schemas.openxmlformats.org/officeDocument/2006/relationships/image" Target="../media/image2.png"/><Relationship Id="rId4" Type="http://schemas.openxmlformats.org/officeDocument/2006/relationships/tags" Target="../tags/tag3.xml"/><Relationship Id="rId9"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4.pn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slideMaster" Target="../slideMasters/slideMaster1.xml"/><Relationship Id="rId17" Type="http://schemas.openxmlformats.org/officeDocument/2006/relationships/image" Target="../media/image8.png"/><Relationship Id="rId2" Type="http://schemas.openxmlformats.org/officeDocument/2006/relationships/tags" Target="../tags/tag7.xml"/><Relationship Id="rId16" Type="http://schemas.openxmlformats.org/officeDocument/2006/relationships/image" Target="../media/image7.png"/><Relationship Id="rId1" Type="http://schemas.openxmlformats.org/officeDocument/2006/relationships/customXml" Target="../../customXml/item15.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image" Target="../media/image6.png"/><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image" Target="../media/image4.png"/><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slideMaster" Target="../slideMasters/slideMaster1.xml"/><Relationship Id="rId17" Type="http://schemas.openxmlformats.org/officeDocument/2006/relationships/image" Target="../media/image8.png"/><Relationship Id="rId2" Type="http://schemas.openxmlformats.org/officeDocument/2006/relationships/tags" Target="../tags/tag17.xml"/><Relationship Id="rId16" Type="http://schemas.openxmlformats.org/officeDocument/2006/relationships/image" Target="../media/image7.png"/><Relationship Id="rId1" Type="http://schemas.openxmlformats.org/officeDocument/2006/relationships/customXml" Target="../../customXml/item24.xml"/><Relationship Id="rId6" Type="http://schemas.openxmlformats.org/officeDocument/2006/relationships/tags" Target="../tags/tag21.xml"/><Relationship Id="rId11" Type="http://schemas.openxmlformats.org/officeDocument/2006/relationships/tags" Target="../tags/tag26.xml"/><Relationship Id="rId5" Type="http://schemas.openxmlformats.org/officeDocument/2006/relationships/tags" Target="../tags/tag20.xml"/><Relationship Id="rId15" Type="http://schemas.openxmlformats.org/officeDocument/2006/relationships/image" Target="../media/image6.png"/><Relationship Id="rId10" Type="http://schemas.openxmlformats.org/officeDocument/2006/relationships/tags" Target="../tags/tag25.xml"/><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image" Target="../media/image4.png"/><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slideMaster" Target="../slideMasters/slideMaster1.xml"/><Relationship Id="rId17" Type="http://schemas.openxmlformats.org/officeDocument/2006/relationships/image" Target="../media/image8.png"/><Relationship Id="rId2" Type="http://schemas.openxmlformats.org/officeDocument/2006/relationships/tags" Target="../tags/tag27.xml"/><Relationship Id="rId16" Type="http://schemas.openxmlformats.org/officeDocument/2006/relationships/image" Target="../media/image7.png"/><Relationship Id="rId1" Type="http://schemas.openxmlformats.org/officeDocument/2006/relationships/customXml" Target="../../customXml/item13.xml"/><Relationship Id="rId6" Type="http://schemas.openxmlformats.org/officeDocument/2006/relationships/tags" Target="../tags/tag31.xml"/><Relationship Id="rId11" Type="http://schemas.openxmlformats.org/officeDocument/2006/relationships/tags" Target="../tags/tag36.xml"/><Relationship Id="rId5" Type="http://schemas.openxmlformats.org/officeDocument/2006/relationships/tags" Target="../tags/tag30.xml"/><Relationship Id="rId15" Type="http://schemas.openxmlformats.org/officeDocument/2006/relationships/image" Target="../media/image6.png"/><Relationship Id="rId10" Type="http://schemas.openxmlformats.org/officeDocument/2006/relationships/tags" Target="../tags/tag35.xml"/><Relationship Id="rId4" Type="http://schemas.openxmlformats.org/officeDocument/2006/relationships/tags" Target="../tags/tag29.xml"/><Relationship Id="rId9" Type="http://schemas.openxmlformats.org/officeDocument/2006/relationships/tags" Target="../tags/tag34.xml"/><Relationship Id="rId1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image" Target="../media/image4.png"/><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slideMaster" Target="../slideMasters/slideMaster1.xml"/><Relationship Id="rId17" Type="http://schemas.openxmlformats.org/officeDocument/2006/relationships/image" Target="../media/image8.png"/><Relationship Id="rId2" Type="http://schemas.openxmlformats.org/officeDocument/2006/relationships/tags" Target="../tags/tag37.xml"/><Relationship Id="rId16" Type="http://schemas.openxmlformats.org/officeDocument/2006/relationships/image" Target="../media/image7.png"/><Relationship Id="rId1" Type="http://schemas.openxmlformats.org/officeDocument/2006/relationships/customXml" Target="../../customXml/item8.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5" Type="http://schemas.openxmlformats.org/officeDocument/2006/relationships/image" Target="../media/image6.png"/><Relationship Id="rId10" Type="http://schemas.openxmlformats.org/officeDocument/2006/relationships/tags" Target="../tags/tag45.xml"/><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image" Target="../media/image4.png"/><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slideMaster" Target="../slideMasters/slideMaster1.xml"/><Relationship Id="rId17" Type="http://schemas.openxmlformats.org/officeDocument/2006/relationships/image" Target="../media/image8.png"/><Relationship Id="rId2" Type="http://schemas.openxmlformats.org/officeDocument/2006/relationships/tags" Target="../tags/tag47.xml"/><Relationship Id="rId16" Type="http://schemas.openxmlformats.org/officeDocument/2006/relationships/image" Target="../media/image7.png"/><Relationship Id="rId1" Type="http://schemas.openxmlformats.org/officeDocument/2006/relationships/customXml" Target="../../customXml/item12.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5" Type="http://schemas.openxmlformats.org/officeDocument/2006/relationships/image" Target="../media/image6.png"/><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image" Target="../media/image4.png"/><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slideMaster" Target="../slideMasters/slideMaster1.xml"/><Relationship Id="rId17" Type="http://schemas.openxmlformats.org/officeDocument/2006/relationships/image" Target="../media/image8.png"/><Relationship Id="rId2" Type="http://schemas.openxmlformats.org/officeDocument/2006/relationships/tags" Target="../tags/tag57.xml"/><Relationship Id="rId16" Type="http://schemas.openxmlformats.org/officeDocument/2006/relationships/image" Target="../media/image7.png"/><Relationship Id="rId1" Type="http://schemas.openxmlformats.org/officeDocument/2006/relationships/customXml" Target="../../customXml/item9.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5" Type="http://schemas.openxmlformats.org/officeDocument/2006/relationships/image" Target="../media/image6.png"/><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73.xml"/><Relationship Id="rId13" Type="http://schemas.openxmlformats.org/officeDocument/2006/relationships/image" Target="../media/image4.png"/><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slideMaster" Target="../slideMasters/slideMaster1.xml"/><Relationship Id="rId17" Type="http://schemas.openxmlformats.org/officeDocument/2006/relationships/image" Target="../media/image8.png"/><Relationship Id="rId2" Type="http://schemas.openxmlformats.org/officeDocument/2006/relationships/tags" Target="../tags/tag67.xml"/><Relationship Id="rId16" Type="http://schemas.openxmlformats.org/officeDocument/2006/relationships/image" Target="../media/image7.png"/><Relationship Id="rId1" Type="http://schemas.openxmlformats.org/officeDocument/2006/relationships/customXml" Target="../../customXml/item18.xml"/><Relationship Id="rId6" Type="http://schemas.openxmlformats.org/officeDocument/2006/relationships/tags" Target="../tags/tag71.xml"/><Relationship Id="rId11" Type="http://schemas.openxmlformats.org/officeDocument/2006/relationships/tags" Target="../tags/tag76.xml"/><Relationship Id="rId5" Type="http://schemas.openxmlformats.org/officeDocument/2006/relationships/tags" Target="../tags/tag70.xml"/><Relationship Id="rId15" Type="http://schemas.openxmlformats.org/officeDocument/2006/relationships/image" Target="../media/image6.png"/><Relationship Id="rId10" Type="http://schemas.openxmlformats.org/officeDocument/2006/relationships/tags" Target="../tags/tag75.xml"/><Relationship Id="rId4" Type="http://schemas.openxmlformats.org/officeDocument/2006/relationships/tags" Target="../tags/tag69.xml"/><Relationship Id="rId9" Type="http://schemas.openxmlformats.org/officeDocument/2006/relationships/tags" Target="../tags/tag74.xml"/><Relationship Id="rId1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image" Target="../media/image4.png"/><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slideMaster" Target="../slideMasters/slideMaster1.xml"/><Relationship Id="rId17" Type="http://schemas.openxmlformats.org/officeDocument/2006/relationships/image" Target="../media/image8.png"/><Relationship Id="rId2" Type="http://schemas.openxmlformats.org/officeDocument/2006/relationships/tags" Target="../tags/tag77.xml"/><Relationship Id="rId16" Type="http://schemas.openxmlformats.org/officeDocument/2006/relationships/image" Target="../media/image7.png"/><Relationship Id="rId1" Type="http://schemas.openxmlformats.org/officeDocument/2006/relationships/customXml" Target="../../customXml/item4.xml"/><Relationship Id="rId6" Type="http://schemas.openxmlformats.org/officeDocument/2006/relationships/tags" Target="../tags/tag81.xml"/><Relationship Id="rId11" Type="http://schemas.openxmlformats.org/officeDocument/2006/relationships/tags" Target="../tags/tag86.xml"/><Relationship Id="rId5" Type="http://schemas.openxmlformats.org/officeDocument/2006/relationships/tags" Target="../tags/tag80.xml"/><Relationship Id="rId15" Type="http://schemas.openxmlformats.org/officeDocument/2006/relationships/image" Target="../media/image6.png"/><Relationship Id="rId10" Type="http://schemas.openxmlformats.org/officeDocument/2006/relationships/tags" Target="../tags/tag85.xml"/><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88.xml"/><Relationship Id="rId7" Type="http://schemas.openxmlformats.org/officeDocument/2006/relationships/image" Target="../media/image1.png"/><Relationship Id="rId2" Type="http://schemas.openxmlformats.org/officeDocument/2006/relationships/tags" Target="../tags/tag87.xml"/><Relationship Id="rId1" Type="http://schemas.openxmlformats.org/officeDocument/2006/relationships/customXml" Target="../../customXml/item14.xml"/><Relationship Id="rId6" Type="http://schemas.openxmlformats.org/officeDocument/2006/relationships/slideMaster" Target="../slideMasters/slideMaster1.xml"/><Relationship Id="rId5" Type="http://schemas.openxmlformats.org/officeDocument/2006/relationships/tags" Target="../tags/tag90.xml"/><Relationship Id="rId4" Type="http://schemas.openxmlformats.org/officeDocument/2006/relationships/tags" Target="../tags/tag89.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2.xml"/><Relationship Id="rId7" Type="http://schemas.openxmlformats.org/officeDocument/2006/relationships/image" Target="../media/image1.png"/><Relationship Id="rId2" Type="http://schemas.openxmlformats.org/officeDocument/2006/relationships/tags" Target="../tags/tag91.xml"/><Relationship Id="rId1" Type="http://schemas.openxmlformats.org/officeDocument/2006/relationships/customXml" Target="../../customXml/item20.xml"/><Relationship Id="rId6" Type="http://schemas.openxmlformats.org/officeDocument/2006/relationships/slideMaster" Target="../slideMasters/slideMaster1.xml"/><Relationship Id="rId5" Type="http://schemas.openxmlformats.org/officeDocument/2006/relationships/tags" Target="../tags/tag94.xml"/><Relationship Id="rId4" Type="http://schemas.openxmlformats.org/officeDocument/2006/relationships/tags" Target="../tags/tag93.xml"/></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customXml" Target="../../customXml/item25.xml"/><Relationship Id="rId6" Type="http://schemas.openxmlformats.org/officeDocument/2006/relationships/tags" Target="../tags/tag99.xml"/><Relationship Id="rId11" Type="http://schemas.openxmlformats.org/officeDocument/2006/relationships/image" Target="../media/image3.png"/><Relationship Id="rId5" Type="http://schemas.openxmlformats.org/officeDocument/2006/relationships/tags" Target="../tags/tag98.xml"/><Relationship Id="rId10" Type="http://schemas.openxmlformats.org/officeDocument/2006/relationships/image" Target="../media/image2.png"/><Relationship Id="rId4" Type="http://schemas.openxmlformats.org/officeDocument/2006/relationships/tags" Target="../tags/tag97.xml"/><Relationship Id="rId9"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02.xml"/><Relationship Id="rId7" Type="http://schemas.openxmlformats.org/officeDocument/2006/relationships/tags" Target="../tags/tag106.xml"/><Relationship Id="rId2" Type="http://schemas.openxmlformats.org/officeDocument/2006/relationships/tags" Target="../tags/tag101.xml"/><Relationship Id="rId1" Type="http://schemas.openxmlformats.org/officeDocument/2006/relationships/customXml" Target="../../customXml/item22.xml"/><Relationship Id="rId6" Type="http://schemas.openxmlformats.org/officeDocument/2006/relationships/tags" Target="../tags/tag105.xml"/><Relationship Id="rId11" Type="http://schemas.openxmlformats.org/officeDocument/2006/relationships/image" Target="../media/image3.png"/><Relationship Id="rId5" Type="http://schemas.openxmlformats.org/officeDocument/2006/relationships/tags" Target="../tags/tag104.xml"/><Relationship Id="rId10" Type="http://schemas.openxmlformats.org/officeDocument/2006/relationships/image" Target="../media/image2.png"/><Relationship Id="rId4" Type="http://schemas.openxmlformats.org/officeDocument/2006/relationships/tags" Target="../tags/tag103.xml"/><Relationship Id="rId9"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113.xml"/><Relationship Id="rId13" Type="http://schemas.openxmlformats.org/officeDocument/2006/relationships/image" Target="../media/image3.png"/><Relationship Id="rId3" Type="http://schemas.openxmlformats.org/officeDocument/2006/relationships/tags" Target="../tags/tag108.xml"/><Relationship Id="rId7" Type="http://schemas.openxmlformats.org/officeDocument/2006/relationships/tags" Target="../tags/tag112.xml"/><Relationship Id="rId12" Type="http://schemas.openxmlformats.org/officeDocument/2006/relationships/image" Target="../media/image2.png"/><Relationship Id="rId2" Type="http://schemas.openxmlformats.org/officeDocument/2006/relationships/tags" Target="../tags/tag107.xml"/><Relationship Id="rId1" Type="http://schemas.openxmlformats.org/officeDocument/2006/relationships/customXml" Target="../../customXml/item16.xml"/><Relationship Id="rId6" Type="http://schemas.openxmlformats.org/officeDocument/2006/relationships/tags" Target="../tags/tag111.xml"/><Relationship Id="rId11" Type="http://schemas.openxmlformats.org/officeDocument/2006/relationships/image" Target="../media/image1.png"/><Relationship Id="rId5" Type="http://schemas.openxmlformats.org/officeDocument/2006/relationships/tags" Target="../tags/tag110.xml"/><Relationship Id="rId10" Type="http://schemas.openxmlformats.org/officeDocument/2006/relationships/slideMaster" Target="../slideMasters/slideMaster1.xml"/><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6.xml"/><Relationship Id="rId7" Type="http://schemas.openxmlformats.org/officeDocument/2006/relationships/tags" Target="../tags/tag120.xml"/><Relationship Id="rId2" Type="http://schemas.openxmlformats.org/officeDocument/2006/relationships/tags" Target="../tags/tag115.xml"/><Relationship Id="rId1" Type="http://schemas.openxmlformats.org/officeDocument/2006/relationships/customXml" Target="../../customXml/item1.xml"/><Relationship Id="rId6" Type="http://schemas.openxmlformats.org/officeDocument/2006/relationships/tags" Target="../tags/tag119.xml"/><Relationship Id="rId11" Type="http://schemas.openxmlformats.org/officeDocument/2006/relationships/image" Target="../media/image3.png"/><Relationship Id="rId5" Type="http://schemas.openxmlformats.org/officeDocument/2006/relationships/tags" Target="../tags/tag118.xml"/><Relationship Id="rId10" Type="http://schemas.openxmlformats.org/officeDocument/2006/relationships/image" Target="../media/image2.png"/><Relationship Id="rId4" Type="http://schemas.openxmlformats.org/officeDocument/2006/relationships/tags" Target="../tags/tag117.xml"/><Relationship Id="rId9"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127.xml"/><Relationship Id="rId13" Type="http://schemas.openxmlformats.org/officeDocument/2006/relationships/image" Target="../media/image10.png"/><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slideMaster" Target="../slideMasters/slideMaster1.xml"/><Relationship Id="rId17" Type="http://schemas.openxmlformats.org/officeDocument/2006/relationships/image" Target="../media/image14.png"/><Relationship Id="rId2" Type="http://schemas.openxmlformats.org/officeDocument/2006/relationships/tags" Target="../tags/tag121.xml"/><Relationship Id="rId16" Type="http://schemas.openxmlformats.org/officeDocument/2006/relationships/image" Target="../media/image13.png"/><Relationship Id="rId1" Type="http://schemas.openxmlformats.org/officeDocument/2006/relationships/customXml" Target="../../customXml/item5.xml"/><Relationship Id="rId6" Type="http://schemas.openxmlformats.org/officeDocument/2006/relationships/tags" Target="../tags/tag125.xml"/><Relationship Id="rId11" Type="http://schemas.openxmlformats.org/officeDocument/2006/relationships/tags" Target="../tags/tag130.xml"/><Relationship Id="rId5" Type="http://schemas.openxmlformats.org/officeDocument/2006/relationships/tags" Target="../tags/tag124.xml"/><Relationship Id="rId15" Type="http://schemas.openxmlformats.org/officeDocument/2006/relationships/image" Target="../media/image12.png"/><Relationship Id="rId10" Type="http://schemas.openxmlformats.org/officeDocument/2006/relationships/tags" Target="../tags/tag129.xml"/><Relationship Id="rId4" Type="http://schemas.openxmlformats.org/officeDocument/2006/relationships/tags" Target="../tags/tag123.xml"/><Relationship Id="rId9" Type="http://schemas.openxmlformats.org/officeDocument/2006/relationships/tags" Target="../tags/tag128.xml"/><Relationship Id="rId1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image" Target="../media/image3.png"/><Relationship Id="rId3" Type="http://schemas.openxmlformats.org/officeDocument/2006/relationships/tags" Target="../tags/tag132.xml"/><Relationship Id="rId7" Type="http://schemas.openxmlformats.org/officeDocument/2006/relationships/tags" Target="../tags/tag136.xml"/><Relationship Id="rId12" Type="http://schemas.openxmlformats.org/officeDocument/2006/relationships/image" Target="../media/image2.png"/><Relationship Id="rId2" Type="http://schemas.openxmlformats.org/officeDocument/2006/relationships/tags" Target="../tags/tag131.xml"/><Relationship Id="rId1" Type="http://schemas.openxmlformats.org/officeDocument/2006/relationships/customXml" Target="../../customXml/item11.xml"/><Relationship Id="rId6" Type="http://schemas.openxmlformats.org/officeDocument/2006/relationships/tags" Target="../tags/tag135.xml"/><Relationship Id="rId11" Type="http://schemas.openxmlformats.org/officeDocument/2006/relationships/image" Target="../media/image1.png"/><Relationship Id="rId5" Type="http://schemas.openxmlformats.org/officeDocument/2006/relationships/tags" Target="../tags/tag134.xml"/><Relationship Id="rId10" Type="http://schemas.openxmlformats.org/officeDocument/2006/relationships/slideMaster" Target="../slideMasters/slideMaster1.xml"/><Relationship Id="rId4" Type="http://schemas.openxmlformats.org/officeDocument/2006/relationships/tags" Target="../tags/tag133.xml"/><Relationship Id="rId9" Type="http://schemas.openxmlformats.org/officeDocument/2006/relationships/tags" Target="../tags/tag138.xml"/><Relationship Id="rId1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image" Target="../media/image3.png"/><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image" Target="../media/image2.png"/><Relationship Id="rId2" Type="http://schemas.openxmlformats.org/officeDocument/2006/relationships/tags" Target="../tags/tag139.xml"/><Relationship Id="rId1" Type="http://schemas.openxmlformats.org/officeDocument/2006/relationships/customXml" Target="../../customXml/item6.xml"/><Relationship Id="rId6" Type="http://schemas.openxmlformats.org/officeDocument/2006/relationships/tags" Target="../tags/tag143.xml"/><Relationship Id="rId11" Type="http://schemas.openxmlformats.org/officeDocument/2006/relationships/image" Target="../media/image1.png"/><Relationship Id="rId5" Type="http://schemas.openxmlformats.org/officeDocument/2006/relationships/tags" Target="../tags/tag142.xml"/><Relationship Id="rId10" Type="http://schemas.openxmlformats.org/officeDocument/2006/relationships/slideMaster" Target="../slideMasters/slideMaster1.xml"/><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53.xml"/><Relationship Id="rId13" Type="http://schemas.openxmlformats.org/officeDocument/2006/relationships/image" Target="../media/image3.png"/><Relationship Id="rId3" Type="http://schemas.openxmlformats.org/officeDocument/2006/relationships/tags" Target="../tags/tag148.xml"/><Relationship Id="rId7" Type="http://schemas.openxmlformats.org/officeDocument/2006/relationships/tags" Target="../tags/tag152.xml"/><Relationship Id="rId12" Type="http://schemas.openxmlformats.org/officeDocument/2006/relationships/image" Target="../media/image2.png"/><Relationship Id="rId2" Type="http://schemas.openxmlformats.org/officeDocument/2006/relationships/tags" Target="../tags/tag147.xml"/><Relationship Id="rId1" Type="http://schemas.openxmlformats.org/officeDocument/2006/relationships/customXml" Target="../../customXml/item7.xml"/><Relationship Id="rId6" Type="http://schemas.openxmlformats.org/officeDocument/2006/relationships/tags" Target="../tags/tag151.xml"/><Relationship Id="rId11" Type="http://schemas.openxmlformats.org/officeDocument/2006/relationships/image" Target="../media/image1.png"/><Relationship Id="rId5" Type="http://schemas.openxmlformats.org/officeDocument/2006/relationships/tags" Target="../tags/tag150.xml"/><Relationship Id="rId10" Type="http://schemas.openxmlformats.org/officeDocument/2006/relationships/slideMaster" Target="../slideMasters/slideMaster1.xml"/><Relationship Id="rId4" Type="http://schemas.openxmlformats.org/officeDocument/2006/relationships/tags" Target="../tags/tag149.xml"/><Relationship Id="rId9" Type="http://schemas.openxmlformats.org/officeDocument/2006/relationships/tags" Target="../tags/tag154.xml"/><Relationship Id="rId1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image" Target="../media/image3.png"/><Relationship Id="rId3" Type="http://schemas.openxmlformats.org/officeDocument/2006/relationships/tags" Target="../tags/tag156.xml"/><Relationship Id="rId7" Type="http://schemas.openxmlformats.org/officeDocument/2006/relationships/tags" Target="../tags/tag160.xml"/><Relationship Id="rId12" Type="http://schemas.openxmlformats.org/officeDocument/2006/relationships/image" Target="../media/image2.png"/><Relationship Id="rId2" Type="http://schemas.openxmlformats.org/officeDocument/2006/relationships/tags" Target="../tags/tag155.xml"/><Relationship Id="rId1" Type="http://schemas.openxmlformats.org/officeDocument/2006/relationships/customXml" Target="../../customXml/item17.xml"/><Relationship Id="rId6" Type="http://schemas.openxmlformats.org/officeDocument/2006/relationships/tags" Target="../tags/tag159.xml"/><Relationship Id="rId11" Type="http://schemas.openxmlformats.org/officeDocument/2006/relationships/image" Target="../media/image1.png"/><Relationship Id="rId5" Type="http://schemas.openxmlformats.org/officeDocument/2006/relationships/tags" Target="../tags/tag158.xml"/><Relationship Id="rId10" Type="http://schemas.openxmlformats.org/officeDocument/2006/relationships/slideMaster" Target="../slideMasters/slideMaster1.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image" Target="../media/image3.png"/><Relationship Id="rId3" Type="http://schemas.openxmlformats.org/officeDocument/2006/relationships/tags" Target="../tags/tag164.xml"/><Relationship Id="rId7" Type="http://schemas.openxmlformats.org/officeDocument/2006/relationships/tags" Target="../tags/tag168.xml"/><Relationship Id="rId12" Type="http://schemas.openxmlformats.org/officeDocument/2006/relationships/image" Target="../media/image2.png"/><Relationship Id="rId2" Type="http://schemas.openxmlformats.org/officeDocument/2006/relationships/tags" Target="../tags/tag163.xml"/><Relationship Id="rId1" Type="http://schemas.openxmlformats.org/officeDocument/2006/relationships/customXml" Target="../../customXml/item27.xml"/><Relationship Id="rId6" Type="http://schemas.openxmlformats.org/officeDocument/2006/relationships/tags" Target="../tags/tag167.xml"/><Relationship Id="rId11" Type="http://schemas.openxmlformats.org/officeDocument/2006/relationships/image" Target="../media/image1.png"/><Relationship Id="rId5" Type="http://schemas.openxmlformats.org/officeDocument/2006/relationships/tags" Target="../tags/tag166.xml"/><Relationship Id="rId10" Type="http://schemas.openxmlformats.org/officeDocument/2006/relationships/slideMaster" Target="../slideMasters/slideMaster1.xml"/><Relationship Id="rId4" Type="http://schemas.openxmlformats.org/officeDocument/2006/relationships/tags" Target="../tags/tag165.xml"/><Relationship Id="rId9" Type="http://schemas.openxmlformats.org/officeDocument/2006/relationships/tags" Target="../tags/tag170.xml"/><Relationship Id="rId14"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177.xml"/><Relationship Id="rId13" Type="http://schemas.openxmlformats.org/officeDocument/2006/relationships/image" Target="../media/image3.png"/><Relationship Id="rId3" Type="http://schemas.openxmlformats.org/officeDocument/2006/relationships/tags" Target="../tags/tag172.xml"/><Relationship Id="rId7" Type="http://schemas.openxmlformats.org/officeDocument/2006/relationships/tags" Target="../tags/tag176.xml"/><Relationship Id="rId12" Type="http://schemas.openxmlformats.org/officeDocument/2006/relationships/image" Target="../media/image2.png"/><Relationship Id="rId2" Type="http://schemas.openxmlformats.org/officeDocument/2006/relationships/tags" Target="../tags/tag171.xml"/><Relationship Id="rId1" Type="http://schemas.openxmlformats.org/officeDocument/2006/relationships/customXml" Target="../../customXml/item19.xml"/><Relationship Id="rId6" Type="http://schemas.openxmlformats.org/officeDocument/2006/relationships/tags" Target="../tags/tag175.xml"/><Relationship Id="rId11" Type="http://schemas.openxmlformats.org/officeDocument/2006/relationships/image" Target="../media/image1.png"/><Relationship Id="rId5" Type="http://schemas.openxmlformats.org/officeDocument/2006/relationships/tags" Target="../tags/tag174.xml"/><Relationship Id="rId10" Type="http://schemas.openxmlformats.org/officeDocument/2006/relationships/slideMaster" Target="../slideMasters/slideMaster1.xml"/><Relationship Id="rId4" Type="http://schemas.openxmlformats.org/officeDocument/2006/relationships/tags" Target="../tags/tag173.xml"/><Relationship Id="rId9" Type="http://schemas.openxmlformats.org/officeDocument/2006/relationships/tags" Target="../tags/tag178.xml"/><Relationship Id="rId14"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9.xml"/><Relationship Id="rId1" Type="http://schemas.openxmlformats.org/officeDocument/2006/relationships/customXml" Target="../../customXml/item10.xml"/><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81.xml"/><Relationship Id="rId7" Type="http://schemas.openxmlformats.org/officeDocument/2006/relationships/tags" Target="../tags/tag185.xml"/><Relationship Id="rId2" Type="http://schemas.openxmlformats.org/officeDocument/2006/relationships/tags" Target="../tags/tag180.xml"/><Relationship Id="rId1" Type="http://schemas.openxmlformats.org/officeDocument/2006/relationships/customXml" Target="../../customXml/item26.xml"/><Relationship Id="rId6" Type="http://schemas.openxmlformats.org/officeDocument/2006/relationships/tags" Target="../tags/tag184.xml"/><Relationship Id="rId11" Type="http://schemas.openxmlformats.org/officeDocument/2006/relationships/image" Target="../media/image3.png"/><Relationship Id="rId5" Type="http://schemas.openxmlformats.org/officeDocument/2006/relationships/tags" Target="../tags/tag183.xml"/><Relationship Id="rId10" Type="http://schemas.openxmlformats.org/officeDocument/2006/relationships/image" Target="../media/image2.png"/><Relationship Id="rId4" Type="http://schemas.openxmlformats.org/officeDocument/2006/relationships/tags" Target="../tags/tag182.xml"/><Relationship Id="rId9"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87.xml"/><Relationship Id="rId7" Type="http://schemas.openxmlformats.org/officeDocument/2006/relationships/tags" Target="../tags/tag191.xml"/><Relationship Id="rId2" Type="http://schemas.openxmlformats.org/officeDocument/2006/relationships/tags" Target="../tags/tag186.xml"/><Relationship Id="rId1" Type="http://schemas.openxmlformats.org/officeDocument/2006/relationships/customXml" Target="../../customXml/item23.xml"/><Relationship Id="rId6" Type="http://schemas.openxmlformats.org/officeDocument/2006/relationships/tags" Target="../tags/tag190.xml"/><Relationship Id="rId11" Type="http://schemas.openxmlformats.org/officeDocument/2006/relationships/image" Target="../media/image3.png"/><Relationship Id="rId5" Type="http://schemas.openxmlformats.org/officeDocument/2006/relationships/tags" Target="../tags/tag189.xml"/><Relationship Id="rId10" Type="http://schemas.openxmlformats.org/officeDocument/2006/relationships/image" Target="../media/image2.png"/><Relationship Id="rId4" Type="http://schemas.openxmlformats.org/officeDocument/2006/relationships/tags" Target="../tags/tag188.xml"/><Relationship Id="rId9"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2.xml"/><Relationship Id="rId1" Type="http://schemas.openxmlformats.org/officeDocument/2006/relationships/customXml" Target="../../customXml/item21.xml"/><Relationship Id="rId4"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8D82B5-FCB2-4F62-BAA3-3CBB8A6AB89B}"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8D82B5-FCB2-4F62-BAA3-3CBB8A6AB89B}"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8D82B5-FCB2-4F62-BAA3-3CBB8A6AB89B}"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8D82B5-FCB2-4F62-BAA3-3CBB8A6AB89B}"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8D82B5-FCB2-4F62-BAA3-3CBB8A6AB89B}" type="datetimeFigureOut">
              <a:rPr lang="en-US" smtClean="0"/>
              <a:pPr/>
              <a:t>5/2/2013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8D82B5-FCB2-4F62-BAA3-3CBB8A6AB89B}" type="datetimeFigureOut">
              <a:rPr lang="en-US" smtClean="0"/>
              <a:pPr/>
              <a:t>5/2/2013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D82B5-FCB2-4F62-BAA3-3CBB8A6AB89B}" type="datetimeFigureOut">
              <a:rPr lang="en-US" smtClean="0"/>
              <a:pPr/>
              <a:t>5/2/2013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8D82B5-FCB2-4F62-BAA3-3CBB8A6AB89B}"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8D82B5-FCB2-4F62-BAA3-3CBB8A6AB89B}"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8D82B5-FCB2-4F62-BAA3-3CBB8A6AB89B}"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8D82B5-FCB2-4F62-BAA3-3CBB8A6AB89B}"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B8130-37C4-457A-80AC-CD31097CD9F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ouse Mischief 1 - 3 Choices Left">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1371600" y="167335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1371600" y="3005861"/>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1371600" y="4338370"/>
            <a:ext cx="7388352" cy="1215923"/>
          </a:xfrm>
          <a:prstGeom prst="rect">
            <a:avLst/>
          </a:prstGeom>
        </p:spPr>
        <p:txBody>
          <a:bodyPr vert="horz" wrap="square" lIns="90876" tIns="34653" rIns="90876" bIns="3465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pic>
        <p:nvPicPr>
          <p:cNvPr id="10" name="Picture 9" descr="Answer1.png"/>
          <p:cNvPicPr>
            <a:picLocks/>
          </p:cNvPicPr>
          <p:nvPr userDrawn="1">
            <p:custDataLst>
              <p:tags r:id="rId5"/>
            </p:custDataLst>
          </p:nvPr>
        </p:nvPicPr>
        <p:blipFill>
          <a:blip r:embed="rId9" cstate="print"/>
          <a:stretch>
            <a:fillRect/>
          </a:stretch>
        </p:blipFill>
        <p:spPr>
          <a:xfrm>
            <a:off x="155448" y="1852688"/>
            <a:ext cx="857250" cy="857250"/>
          </a:xfrm>
          <a:prstGeom prst="rect">
            <a:avLst/>
          </a:prstGeom>
        </p:spPr>
      </p:pic>
      <p:pic>
        <p:nvPicPr>
          <p:cNvPr id="11" name="Picture 10" descr="Answer2.png"/>
          <p:cNvPicPr>
            <a:picLocks/>
          </p:cNvPicPr>
          <p:nvPr userDrawn="1">
            <p:custDataLst>
              <p:tags r:id="rId6"/>
            </p:custDataLst>
          </p:nvPr>
        </p:nvPicPr>
        <p:blipFill>
          <a:blip r:embed="rId10" cstate="print"/>
          <a:stretch>
            <a:fillRect/>
          </a:stretch>
        </p:blipFill>
        <p:spPr>
          <a:xfrm>
            <a:off x="155448" y="3185198"/>
            <a:ext cx="857250" cy="857250"/>
          </a:xfrm>
          <a:prstGeom prst="rect">
            <a:avLst/>
          </a:prstGeom>
        </p:spPr>
      </p:pic>
      <p:pic>
        <p:nvPicPr>
          <p:cNvPr id="12" name="Picture 11" descr="Answer3.png"/>
          <p:cNvPicPr>
            <a:picLocks/>
          </p:cNvPicPr>
          <p:nvPr userDrawn="1">
            <p:custDataLst>
              <p:tags r:id="rId7"/>
            </p:custDataLst>
          </p:nvPr>
        </p:nvPicPr>
        <p:blipFill>
          <a:blip r:embed="rId11" cstate="print"/>
          <a:stretch>
            <a:fillRect/>
          </a:stretch>
        </p:blipFill>
        <p:spPr>
          <a:xfrm>
            <a:off x="155448" y="4517707"/>
            <a:ext cx="857250" cy="857250"/>
          </a:xfrm>
          <a:prstGeom prst="rect">
            <a:avLst/>
          </a:prstGeom>
        </p:spPr>
      </p:pic>
    </p:spTree>
    <p:custDataLst>
      <p:custData r:id="rId1"/>
    </p:custData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ouse Mischief 1 - 5 Choices Left">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1069848" y="1069847"/>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1069848" y="2110206"/>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1069848" y="3150565"/>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0" name="Content Placeholder 9"/>
          <p:cNvSpPr>
            <a:spLocks noGrp="1"/>
          </p:cNvSpPr>
          <p:nvPr>
            <p:ph sz="quarter" idx="14"/>
            <p:custDataLst>
              <p:tags r:id="rId5"/>
            </p:custDataLst>
          </p:nvPr>
        </p:nvSpPr>
        <p:spPr>
          <a:xfrm>
            <a:off x="1069848" y="4190924"/>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1" name="Content Placeholder 10"/>
          <p:cNvSpPr>
            <a:spLocks noGrp="1"/>
          </p:cNvSpPr>
          <p:nvPr>
            <p:ph sz="quarter" idx="15"/>
            <p:custDataLst>
              <p:tags r:id="rId6"/>
            </p:custDataLst>
          </p:nvPr>
        </p:nvSpPr>
        <p:spPr>
          <a:xfrm>
            <a:off x="1069848" y="5231283"/>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pic>
        <p:nvPicPr>
          <p:cNvPr id="12" name="Picture 11" descr="Answer1.png"/>
          <p:cNvPicPr>
            <a:picLocks/>
          </p:cNvPicPr>
          <p:nvPr userDrawn="1">
            <p:custDataLst>
              <p:tags r:id="rId7"/>
            </p:custDataLst>
          </p:nvPr>
        </p:nvPicPr>
        <p:blipFill>
          <a:blip r:embed="rId13" cstate="print"/>
          <a:stretch>
            <a:fillRect/>
          </a:stretch>
        </p:blipFill>
        <p:spPr>
          <a:xfrm>
            <a:off x="155448" y="1216266"/>
            <a:ext cx="630936" cy="630936"/>
          </a:xfrm>
          <a:prstGeom prst="rect">
            <a:avLst/>
          </a:prstGeom>
        </p:spPr>
      </p:pic>
      <p:pic>
        <p:nvPicPr>
          <p:cNvPr id="13" name="Picture 12" descr="Answer2.png"/>
          <p:cNvPicPr>
            <a:picLocks/>
          </p:cNvPicPr>
          <p:nvPr userDrawn="1">
            <p:custDataLst>
              <p:tags r:id="rId8"/>
            </p:custDataLst>
          </p:nvPr>
        </p:nvPicPr>
        <p:blipFill>
          <a:blip r:embed="rId14" cstate="print"/>
          <a:stretch>
            <a:fillRect/>
          </a:stretch>
        </p:blipFill>
        <p:spPr>
          <a:xfrm>
            <a:off x="155448" y="2256624"/>
            <a:ext cx="630936" cy="630936"/>
          </a:xfrm>
          <a:prstGeom prst="rect">
            <a:avLst/>
          </a:prstGeom>
        </p:spPr>
      </p:pic>
      <p:pic>
        <p:nvPicPr>
          <p:cNvPr id="14" name="Picture 13" descr="Answer3.png"/>
          <p:cNvPicPr>
            <a:picLocks/>
          </p:cNvPicPr>
          <p:nvPr userDrawn="1">
            <p:custDataLst>
              <p:tags r:id="rId9"/>
            </p:custDataLst>
          </p:nvPr>
        </p:nvPicPr>
        <p:blipFill>
          <a:blip r:embed="rId15" cstate="print"/>
          <a:stretch>
            <a:fillRect/>
          </a:stretch>
        </p:blipFill>
        <p:spPr>
          <a:xfrm>
            <a:off x="155448" y="3296983"/>
            <a:ext cx="630936" cy="630936"/>
          </a:xfrm>
          <a:prstGeom prst="rect">
            <a:avLst/>
          </a:prstGeom>
        </p:spPr>
      </p:pic>
      <p:pic>
        <p:nvPicPr>
          <p:cNvPr id="15" name="Picture 14" descr="Answer4.png"/>
          <p:cNvPicPr>
            <a:picLocks/>
          </p:cNvPicPr>
          <p:nvPr userDrawn="1">
            <p:custDataLst>
              <p:tags r:id="rId10"/>
            </p:custDataLst>
          </p:nvPr>
        </p:nvPicPr>
        <p:blipFill>
          <a:blip r:embed="rId16" cstate="print"/>
          <a:stretch>
            <a:fillRect/>
          </a:stretch>
        </p:blipFill>
        <p:spPr>
          <a:xfrm>
            <a:off x="155448" y="4337341"/>
            <a:ext cx="630936" cy="630936"/>
          </a:xfrm>
          <a:prstGeom prst="rect">
            <a:avLst/>
          </a:prstGeom>
        </p:spPr>
      </p:pic>
      <p:pic>
        <p:nvPicPr>
          <p:cNvPr id="16" name="Picture 15" descr="Answer5.png"/>
          <p:cNvPicPr>
            <a:picLocks/>
          </p:cNvPicPr>
          <p:nvPr userDrawn="1">
            <p:custDataLst>
              <p:tags r:id="rId11"/>
            </p:custDataLst>
          </p:nvPr>
        </p:nvPicPr>
        <p:blipFill>
          <a:blip r:embed="rId17" cstate="print"/>
          <a:stretch>
            <a:fillRect/>
          </a:stretch>
        </p:blipFill>
        <p:spPr>
          <a:xfrm>
            <a:off x="155448" y="5377700"/>
            <a:ext cx="630936" cy="630936"/>
          </a:xfrm>
          <a:prstGeom prst="rect">
            <a:avLst/>
          </a:prstGeom>
        </p:spPr>
      </p:pic>
    </p:spTree>
    <p:custDataLst>
      <p:custData r:id="rId1"/>
    </p:custData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ouse Mischief 2 - 5 Choices Left">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1069848" y="1069847"/>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1069848" y="2110206"/>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1069848" y="3150565"/>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0" name="Content Placeholder 9"/>
          <p:cNvSpPr>
            <a:spLocks noGrp="1"/>
          </p:cNvSpPr>
          <p:nvPr>
            <p:ph sz="quarter" idx="14"/>
            <p:custDataLst>
              <p:tags r:id="rId5"/>
            </p:custDataLst>
          </p:nvPr>
        </p:nvSpPr>
        <p:spPr>
          <a:xfrm>
            <a:off x="1069848" y="4190924"/>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1" name="Content Placeholder 10"/>
          <p:cNvSpPr>
            <a:spLocks noGrp="1"/>
          </p:cNvSpPr>
          <p:nvPr>
            <p:ph sz="quarter" idx="15"/>
            <p:custDataLst>
              <p:tags r:id="rId6"/>
            </p:custDataLst>
          </p:nvPr>
        </p:nvSpPr>
        <p:spPr>
          <a:xfrm>
            <a:off x="1069848" y="5231283"/>
            <a:ext cx="7699247" cy="923772"/>
          </a:xfrm>
          <a:prstGeom prst="rect">
            <a:avLst/>
          </a:prstGeom>
        </p:spPr>
        <p:txBody>
          <a:bodyPr vert="horz" wrap="square" lIns="94700" tIns="26327" rIns="94700" bIns="26327"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pic>
        <p:nvPicPr>
          <p:cNvPr id="12" name="Picture 11" descr="Answer1.png"/>
          <p:cNvPicPr>
            <a:picLocks/>
          </p:cNvPicPr>
          <p:nvPr userDrawn="1">
            <p:custDataLst>
              <p:tags r:id="rId7"/>
            </p:custDataLst>
          </p:nvPr>
        </p:nvPicPr>
        <p:blipFill>
          <a:blip r:embed="rId13" cstate="print"/>
          <a:stretch>
            <a:fillRect/>
          </a:stretch>
        </p:blipFill>
        <p:spPr>
          <a:xfrm>
            <a:off x="155448" y="1216266"/>
            <a:ext cx="630936" cy="630936"/>
          </a:xfrm>
          <a:prstGeom prst="rect">
            <a:avLst/>
          </a:prstGeom>
        </p:spPr>
      </p:pic>
      <p:pic>
        <p:nvPicPr>
          <p:cNvPr id="13" name="Picture 12" descr="Answer2.png"/>
          <p:cNvPicPr>
            <a:picLocks/>
          </p:cNvPicPr>
          <p:nvPr userDrawn="1">
            <p:custDataLst>
              <p:tags r:id="rId8"/>
            </p:custDataLst>
          </p:nvPr>
        </p:nvPicPr>
        <p:blipFill>
          <a:blip r:embed="rId14" cstate="print"/>
          <a:stretch>
            <a:fillRect/>
          </a:stretch>
        </p:blipFill>
        <p:spPr>
          <a:xfrm>
            <a:off x="155448" y="2256624"/>
            <a:ext cx="630936" cy="630936"/>
          </a:xfrm>
          <a:prstGeom prst="rect">
            <a:avLst/>
          </a:prstGeom>
        </p:spPr>
      </p:pic>
      <p:pic>
        <p:nvPicPr>
          <p:cNvPr id="14" name="Picture 13" descr="Answer3.png"/>
          <p:cNvPicPr>
            <a:picLocks/>
          </p:cNvPicPr>
          <p:nvPr userDrawn="1">
            <p:custDataLst>
              <p:tags r:id="rId9"/>
            </p:custDataLst>
          </p:nvPr>
        </p:nvPicPr>
        <p:blipFill>
          <a:blip r:embed="rId15" cstate="print"/>
          <a:stretch>
            <a:fillRect/>
          </a:stretch>
        </p:blipFill>
        <p:spPr>
          <a:xfrm>
            <a:off x="155448" y="3296983"/>
            <a:ext cx="630936" cy="630936"/>
          </a:xfrm>
          <a:prstGeom prst="rect">
            <a:avLst/>
          </a:prstGeom>
        </p:spPr>
      </p:pic>
      <p:pic>
        <p:nvPicPr>
          <p:cNvPr id="15" name="Picture 14" descr="Answer4.png"/>
          <p:cNvPicPr>
            <a:picLocks/>
          </p:cNvPicPr>
          <p:nvPr userDrawn="1">
            <p:custDataLst>
              <p:tags r:id="rId10"/>
            </p:custDataLst>
          </p:nvPr>
        </p:nvPicPr>
        <p:blipFill>
          <a:blip r:embed="rId16" cstate="print"/>
          <a:stretch>
            <a:fillRect/>
          </a:stretch>
        </p:blipFill>
        <p:spPr>
          <a:xfrm>
            <a:off x="155448" y="4337341"/>
            <a:ext cx="630936" cy="630936"/>
          </a:xfrm>
          <a:prstGeom prst="rect">
            <a:avLst/>
          </a:prstGeom>
        </p:spPr>
      </p:pic>
      <p:pic>
        <p:nvPicPr>
          <p:cNvPr id="16" name="Picture 15" descr="Answer5.png"/>
          <p:cNvPicPr>
            <a:picLocks/>
          </p:cNvPicPr>
          <p:nvPr userDrawn="1">
            <p:custDataLst>
              <p:tags r:id="rId11"/>
            </p:custDataLst>
          </p:nvPr>
        </p:nvPicPr>
        <p:blipFill>
          <a:blip r:embed="rId17" cstate="print"/>
          <a:stretch>
            <a:fillRect/>
          </a:stretch>
        </p:blipFill>
        <p:spPr>
          <a:xfrm>
            <a:off x="155448" y="5377700"/>
            <a:ext cx="630936" cy="630936"/>
          </a:xfrm>
          <a:prstGeom prst="rect">
            <a:avLst/>
          </a:prstGeom>
        </p:spPr>
      </p:pic>
    </p:spTree>
    <p:custDataLst>
      <p:custData r:id="rId1"/>
    </p:custData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ouse Mischief 1 - 5 Choices Right">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374905" y="1069847"/>
            <a:ext cx="7699247" cy="923772"/>
          </a:xfrm>
          <a:prstGeom prst="rect">
            <a:avLst/>
          </a:prstGeom>
        </p:spPr>
        <p:txBody>
          <a:bodyPr vert="horz" wrap="square" lIns="94700" tIns="26327" rIns="94700" bIns="26327" anchor="ctr">
            <a:normAutofit/>
          </a:bodyPr>
          <a:lstStyle>
            <a:lvl1pPr algn="r" defTabSz="914400" rtl="0" eaLnBrk="1" latinLnBrk="0" hangingPunct="1">
              <a:spcBef>
                <a:spcPct val="20000"/>
              </a:spcBef>
              <a:buFont typeface="Arial" pitchFamily="34" charset="0"/>
              <a:buNone/>
              <a:defRPr sz="3200"/>
            </a:lvl1pPr>
            <a:lvl2pPr algn="r" defTabSz="914400" rtl="0" eaLnBrk="1" latinLnBrk="0" hangingPunct="1">
              <a:spcBef>
                <a:spcPct val="20000"/>
              </a:spcBef>
              <a:buFont typeface="Arial" pitchFamily="34" charset="0"/>
              <a:buNone/>
              <a:defRPr sz="3200"/>
            </a:lvl2pPr>
            <a:lvl3pPr algn="r" defTabSz="914400" rtl="0" eaLnBrk="1" latinLnBrk="0" hangingPunct="1">
              <a:spcBef>
                <a:spcPct val="20000"/>
              </a:spcBef>
              <a:buFont typeface="Arial" pitchFamily="34" charset="0"/>
              <a:buNone/>
              <a:defRPr sz="3200"/>
            </a:lvl3pPr>
            <a:lvl4pPr algn="r" defTabSz="914400" rtl="0" eaLnBrk="1" latinLnBrk="0" hangingPunct="1">
              <a:spcBef>
                <a:spcPct val="20000"/>
              </a:spcBef>
              <a:buFont typeface="Arial" pitchFamily="34" charset="0"/>
              <a:buNone/>
              <a:defRPr sz="3200"/>
            </a:lvl4pPr>
            <a:lvl5pPr algn="r"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374905" y="2110206"/>
            <a:ext cx="7699247" cy="923772"/>
          </a:xfrm>
          <a:prstGeom prst="rect">
            <a:avLst/>
          </a:prstGeom>
        </p:spPr>
        <p:txBody>
          <a:bodyPr vert="horz" wrap="square" lIns="94700" tIns="26327" rIns="94700" bIns="26327" anchor="ctr">
            <a:normAutofit/>
          </a:bodyPr>
          <a:lstStyle>
            <a:lvl1pPr algn="r" defTabSz="914400" rtl="0" eaLnBrk="1" latinLnBrk="0" hangingPunct="1">
              <a:spcBef>
                <a:spcPct val="20000"/>
              </a:spcBef>
              <a:buFont typeface="Arial" pitchFamily="34" charset="0"/>
              <a:buNone/>
              <a:defRPr sz="3200"/>
            </a:lvl1pPr>
            <a:lvl2pPr algn="r" defTabSz="914400" rtl="0" eaLnBrk="1" latinLnBrk="0" hangingPunct="1">
              <a:spcBef>
                <a:spcPct val="20000"/>
              </a:spcBef>
              <a:buFont typeface="Arial" pitchFamily="34" charset="0"/>
              <a:buNone/>
              <a:defRPr sz="3200"/>
            </a:lvl2pPr>
            <a:lvl3pPr algn="r" defTabSz="914400" rtl="0" eaLnBrk="1" latinLnBrk="0" hangingPunct="1">
              <a:spcBef>
                <a:spcPct val="20000"/>
              </a:spcBef>
              <a:buFont typeface="Arial" pitchFamily="34" charset="0"/>
              <a:buNone/>
              <a:defRPr sz="3200"/>
            </a:lvl3pPr>
            <a:lvl4pPr algn="r" defTabSz="914400" rtl="0" eaLnBrk="1" latinLnBrk="0" hangingPunct="1">
              <a:spcBef>
                <a:spcPct val="20000"/>
              </a:spcBef>
              <a:buFont typeface="Arial" pitchFamily="34" charset="0"/>
              <a:buNone/>
              <a:defRPr sz="3200"/>
            </a:lvl4pPr>
            <a:lvl5pPr algn="r"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374905" y="3150565"/>
            <a:ext cx="7699247" cy="923772"/>
          </a:xfrm>
          <a:prstGeom prst="rect">
            <a:avLst/>
          </a:prstGeom>
        </p:spPr>
        <p:txBody>
          <a:bodyPr vert="horz" wrap="square" lIns="94700" tIns="26327" rIns="94700" bIns="26327" anchor="ctr">
            <a:normAutofit/>
          </a:bodyPr>
          <a:lstStyle>
            <a:lvl1pPr algn="r" defTabSz="914400" rtl="0" eaLnBrk="1" latinLnBrk="0" hangingPunct="1">
              <a:spcBef>
                <a:spcPct val="20000"/>
              </a:spcBef>
              <a:buFont typeface="Arial" pitchFamily="34" charset="0"/>
              <a:buNone/>
              <a:defRPr sz="3200"/>
            </a:lvl1pPr>
            <a:lvl2pPr algn="r" defTabSz="914400" rtl="0" eaLnBrk="1" latinLnBrk="0" hangingPunct="1">
              <a:spcBef>
                <a:spcPct val="20000"/>
              </a:spcBef>
              <a:buFont typeface="Arial" pitchFamily="34" charset="0"/>
              <a:buNone/>
              <a:defRPr sz="3200"/>
            </a:lvl2pPr>
            <a:lvl3pPr algn="r" defTabSz="914400" rtl="0" eaLnBrk="1" latinLnBrk="0" hangingPunct="1">
              <a:spcBef>
                <a:spcPct val="20000"/>
              </a:spcBef>
              <a:buFont typeface="Arial" pitchFamily="34" charset="0"/>
              <a:buNone/>
              <a:defRPr sz="3200"/>
            </a:lvl3pPr>
            <a:lvl4pPr algn="r" defTabSz="914400" rtl="0" eaLnBrk="1" latinLnBrk="0" hangingPunct="1">
              <a:spcBef>
                <a:spcPct val="20000"/>
              </a:spcBef>
              <a:buFont typeface="Arial" pitchFamily="34" charset="0"/>
              <a:buNone/>
              <a:defRPr sz="3200"/>
            </a:lvl4pPr>
            <a:lvl5pPr algn="r"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0" name="Content Placeholder 9"/>
          <p:cNvSpPr>
            <a:spLocks noGrp="1"/>
          </p:cNvSpPr>
          <p:nvPr>
            <p:ph sz="quarter" idx="14"/>
            <p:custDataLst>
              <p:tags r:id="rId5"/>
            </p:custDataLst>
          </p:nvPr>
        </p:nvSpPr>
        <p:spPr>
          <a:xfrm>
            <a:off x="374905" y="4190924"/>
            <a:ext cx="7699247" cy="923772"/>
          </a:xfrm>
          <a:prstGeom prst="rect">
            <a:avLst/>
          </a:prstGeom>
        </p:spPr>
        <p:txBody>
          <a:bodyPr vert="horz" wrap="square" lIns="94700" tIns="26327" rIns="94700" bIns="26327" anchor="ctr">
            <a:normAutofit/>
          </a:bodyPr>
          <a:lstStyle>
            <a:lvl1pPr algn="r" defTabSz="914400" rtl="0" eaLnBrk="1" latinLnBrk="0" hangingPunct="1">
              <a:spcBef>
                <a:spcPct val="20000"/>
              </a:spcBef>
              <a:buFont typeface="Arial" pitchFamily="34" charset="0"/>
              <a:buNone/>
              <a:defRPr sz="3200"/>
            </a:lvl1pPr>
            <a:lvl2pPr algn="r" defTabSz="914400" rtl="0" eaLnBrk="1" latinLnBrk="0" hangingPunct="1">
              <a:spcBef>
                <a:spcPct val="20000"/>
              </a:spcBef>
              <a:buFont typeface="Arial" pitchFamily="34" charset="0"/>
              <a:buNone/>
              <a:defRPr sz="3200"/>
            </a:lvl2pPr>
            <a:lvl3pPr algn="r" defTabSz="914400" rtl="0" eaLnBrk="1" latinLnBrk="0" hangingPunct="1">
              <a:spcBef>
                <a:spcPct val="20000"/>
              </a:spcBef>
              <a:buFont typeface="Arial" pitchFamily="34" charset="0"/>
              <a:buNone/>
              <a:defRPr sz="3200"/>
            </a:lvl3pPr>
            <a:lvl4pPr algn="r" defTabSz="914400" rtl="0" eaLnBrk="1" latinLnBrk="0" hangingPunct="1">
              <a:spcBef>
                <a:spcPct val="20000"/>
              </a:spcBef>
              <a:buFont typeface="Arial" pitchFamily="34" charset="0"/>
              <a:buNone/>
              <a:defRPr sz="3200"/>
            </a:lvl4pPr>
            <a:lvl5pPr algn="r"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1" name="Content Placeholder 10"/>
          <p:cNvSpPr>
            <a:spLocks noGrp="1"/>
          </p:cNvSpPr>
          <p:nvPr>
            <p:ph sz="quarter" idx="15"/>
            <p:custDataLst>
              <p:tags r:id="rId6"/>
            </p:custDataLst>
          </p:nvPr>
        </p:nvSpPr>
        <p:spPr>
          <a:xfrm>
            <a:off x="374905" y="5231283"/>
            <a:ext cx="7699247" cy="923772"/>
          </a:xfrm>
          <a:prstGeom prst="rect">
            <a:avLst/>
          </a:prstGeom>
        </p:spPr>
        <p:txBody>
          <a:bodyPr vert="horz" wrap="square" lIns="94700" tIns="26327" rIns="94700" bIns="26327" anchor="ctr">
            <a:normAutofit/>
          </a:bodyPr>
          <a:lstStyle>
            <a:lvl1pPr algn="r" defTabSz="914400" rtl="0" eaLnBrk="1" latinLnBrk="0" hangingPunct="1">
              <a:spcBef>
                <a:spcPct val="20000"/>
              </a:spcBef>
              <a:buFont typeface="Arial" pitchFamily="34" charset="0"/>
              <a:buNone/>
              <a:defRPr sz="3200"/>
            </a:lvl1pPr>
            <a:lvl2pPr algn="r" defTabSz="914400" rtl="0" eaLnBrk="1" latinLnBrk="0" hangingPunct="1">
              <a:spcBef>
                <a:spcPct val="20000"/>
              </a:spcBef>
              <a:buFont typeface="Arial" pitchFamily="34" charset="0"/>
              <a:buNone/>
              <a:defRPr sz="3200"/>
            </a:lvl2pPr>
            <a:lvl3pPr algn="r" defTabSz="914400" rtl="0" eaLnBrk="1" latinLnBrk="0" hangingPunct="1">
              <a:spcBef>
                <a:spcPct val="20000"/>
              </a:spcBef>
              <a:buFont typeface="Arial" pitchFamily="34" charset="0"/>
              <a:buNone/>
              <a:defRPr sz="3200"/>
            </a:lvl3pPr>
            <a:lvl4pPr algn="r" defTabSz="914400" rtl="0" eaLnBrk="1" latinLnBrk="0" hangingPunct="1">
              <a:spcBef>
                <a:spcPct val="20000"/>
              </a:spcBef>
              <a:buFont typeface="Arial" pitchFamily="34" charset="0"/>
              <a:buNone/>
              <a:defRPr sz="3200"/>
            </a:lvl4pPr>
            <a:lvl5pPr algn="r"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pic>
        <p:nvPicPr>
          <p:cNvPr id="12" name="Picture 11" descr="Answer1.png"/>
          <p:cNvPicPr>
            <a:picLocks/>
          </p:cNvPicPr>
          <p:nvPr userDrawn="1">
            <p:custDataLst>
              <p:tags r:id="rId7"/>
            </p:custDataLst>
          </p:nvPr>
        </p:nvPicPr>
        <p:blipFill>
          <a:blip r:embed="rId13" cstate="print"/>
          <a:stretch>
            <a:fillRect/>
          </a:stretch>
        </p:blipFill>
        <p:spPr>
          <a:xfrm>
            <a:off x="8147304" y="1216266"/>
            <a:ext cx="630936" cy="630936"/>
          </a:xfrm>
          <a:prstGeom prst="rect">
            <a:avLst/>
          </a:prstGeom>
        </p:spPr>
      </p:pic>
      <p:pic>
        <p:nvPicPr>
          <p:cNvPr id="13" name="Picture 12" descr="Answer2.png"/>
          <p:cNvPicPr>
            <a:picLocks/>
          </p:cNvPicPr>
          <p:nvPr userDrawn="1">
            <p:custDataLst>
              <p:tags r:id="rId8"/>
            </p:custDataLst>
          </p:nvPr>
        </p:nvPicPr>
        <p:blipFill>
          <a:blip r:embed="rId14" cstate="print"/>
          <a:stretch>
            <a:fillRect/>
          </a:stretch>
        </p:blipFill>
        <p:spPr>
          <a:xfrm>
            <a:off x="8147304" y="2256624"/>
            <a:ext cx="630936" cy="630936"/>
          </a:xfrm>
          <a:prstGeom prst="rect">
            <a:avLst/>
          </a:prstGeom>
        </p:spPr>
      </p:pic>
      <p:pic>
        <p:nvPicPr>
          <p:cNvPr id="14" name="Picture 13" descr="Answer3.png"/>
          <p:cNvPicPr>
            <a:picLocks/>
          </p:cNvPicPr>
          <p:nvPr userDrawn="1">
            <p:custDataLst>
              <p:tags r:id="rId9"/>
            </p:custDataLst>
          </p:nvPr>
        </p:nvPicPr>
        <p:blipFill>
          <a:blip r:embed="rId15" cstate="print"/>
          <a:stretch>
            <a:fillRect/>
          </a:stretch>
        </p:blipFill>
        <p:spPr>
          <a:xfrm>
            <a:off x="8147304" y="3296983"/>
            <a:ext cx="630936" cy="630936"/>
          </a:xfrm>
          <a:prstGeom prst="rect">
            <a:avLst/>
          </a:prstGeom>
        </p:spPr>
      </p:pic>
      <p:pic>
        <p:nvPicPr>
          <p:cNvPr id="15" name="Picture 14" descr="Answer4.png"/>
          <p:cNvPicPr>
            <a:picLocks/>
          </p:cNvPicPr>
          <p:nvPr userDrawn="1">
            <p:custDataLst>
              <p:tags r:id="rId10"/>
            </p:custDataLst>
          </p:nvPr>
        </p:nvPicPr>
        <p:blipFill>
          <a:blip r:embed="rId16" cstate="print"/>
          <a:stretch>
            <a:fillRect/>
          </a:stretch>
        </p:blipFill>
        <p:spPr>
          <a:xfrm>
            <a:off x="8147304" y="4337341"/>
            <a:ext cx="630936" cy="630936"/>
          </a:xfrm>
          <a:prstGeom prst="rect">
            <a:avLst/>
          </a:prstGeom>
        </p:spPr>
      </p:pic>
      <p:pic>
        <p:nvPicPr>
          <p:cNvPr id="16" name="Picture 15" descr="Answer5.png"/>
          <p:cNvPicPr>
            <a:picLocks/>
          </p:cNvPicPr>
          <p:nvPr userDrawn="1">
            <p:custDataLst>
              <p:tags r:id="rId11"/>
            </p:custDataLst>
          </p:nvPr>
        </p:nvPicPr>
        <p:blipFill>
          <a:blip r:embed="rId17" cstate="print"/>
          <a:stretch>
            <a:fillRect/>
          </a:stretch>
        </p:blipFill>
        <p:spPr>
          <a:xfrm>
            <a:off x="8147304" y="5377700"/>
            <a:ext cx="630936" cy="630936"/>
          </a:xfrm>
          <a:prstGeom prst="rect">
            <a:avLst/>
          </a:prstGeom>
        </p:spPr>
      </p:pic>
    </p:spTree>
    <p:custDataLst>
      <p:custData r:id="rId1"/>
    </p:custData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ouse Mischief 1 - 5 Choices Top">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1181861"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2569006"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3956151"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0" name="Content Placeholder 9"/>
          <p:cNvSpPr>
            <a:spLocks noGrp="1"/>
          </p:cNvSpPr>
          <p:nvPr>
            <p:ph sz="quarter" idx="14"/>
            <p:custDataLst>
              <p:tags r:id="rId5"/>
            </p:custDataLst>
          </p:nvPr>
        </p:nvSpPr>
        <p:spPr>
          <a:xfrm>
            <a:off x="5343296"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1" name="Content Placeholder 10"/>
          <p:cNvSpPr>
            <a:spLocks noGrp="1"/>
          </p:cNvSpPr>
          <p:nvPr>
            <p:ph sz="quarter" idx="15"/>
            <p:custDataLst>
              <p:tags r:id="rId6"/>
            </p:custDataLst>
          </p:nvPr>
        </p:nvSpPr>
        <p:spPr>
          <a:xfrm>
            <a:off x="6730441"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pic>
        <p:nvPicPr>
          <p:cNvPr id="12" name="Picture 11" descr="Answer1.png"/>
          <p:cNvPicPr>
            <a:picLocks/>
          </p:cNvPicPr>
          <p:nvPr userDrawn="1">
            <p:custDataLst>
              <p:tags r:id="rId7"/>
            </p:custDataLst>
          </p:nvPr>
        </p:nvPicPr>
        <p:blipFill>
          <a:blip r:embed="rId13" cstate="print"/>
          <a:stretch>
            <a:fillRect/>
          </a:stretch>
        </p:blipFill>
        <p:spPr>
          <a:xfrm>
            <a:off x="1482242" y="1355826"/>
            <a:ext cx="630936" cy="630936"/>
          </a:xfrm>
          <a:prstGeom prst="rect">
            <a:avLst/>
          </a:prstGeom>
        </p:spPr>
      </p:pic>
      <p:pic>
        <p:nvPicPr>
          <p:cNvPr id="13" name="Picture 12" descr="Answer2.png"/>
          <p:cNvPicPr>
            <a:picLocks/>
          </p:cNvPicPr>
          <p:nvPr userDrawn="1">
            <p:custDataLst>
              <p:tags r:id="rId8"/>
            </p:custDataLst>
          </p:nvPr>
        </p:nvPicPr>
        <p:blipFill>
          <a:blip r:embed="rId14" cstate="print"/>
          <a:stretch>
            <a:fillRect/>
          </a:stretch>
        </p:blipFill>
        <p:spPr>
          <a:xfrm>
            <a:off x="2869387" y="1355826"/>
            <a:ext cx="630936" cy="630936"/>
          </a:xfrm>
          <a:prstGeom prst="rect">
            <a:avLst/>
          </a:prstGeom>
        </p:spPr>
      </p:pic>
      <p:pic>
        <p:nvPicPr>
          <p:cNvPr id="14" name="Picture 13" descr="Answer3.png"/>
          <p:cNvPicPr>
            <a:picLocks/>
          </p:cNvPicPr>
          <p:nvPr userDrawn="1">
            <p:custDataLst>
              <p:tags r:id="rId9"/>
            </p:custDataLst>
          </p:nvPr>
        </p:nvPicPr>
        <p:blipFill>
          <a:blip r:embed="rId15" cstate="print"/>
          <a:stretch>
            <a:fillRect/>
          </a:stretch>
        </p:blipFill>
        <p:spPr>
          <a:xfrm>
            <a:off x="4256532" y="1355826"/>
            <a:ext cx="630936" cy="630936"/>
          </a:xfrm>
          <a:prstGeom prst="rect">
            <a:avLst/>
          </a:prstGeom>
        </p:spPr>
      </p:pic>
      <p:pic>
        <p:nvPicPr>
          <p:cNvPr id="15" name="Picture 14" descr="Answer4.png"/>
          <p:cNvPicPr>
            <a:picLocks/>
          </p:cNvPicPr>
          <p:nvPr userDrawn="1">
            <p:custDataLst>
              <p:tags r:id="rId10"/>
            </p:custDataLst>
          </p:nvPr>
        </p:nvPicPr>
        <p:blipFill>
          <a:blip r:embed="rId16" cstate="print"/>
          <a:stretch>
            <a:fillRect/>
          </a:stretch>
        </p:blipFill>
        <p:spPr>
          <a:xfrm>
            <a:off x="5643676" y="1355826"/>
            <a:ext cx="630936" cy="630936"/>
          </a:xfrm>
          <a:prstGeom prst="rect">
            <a:avLst/>
          </a:prstGeom>
        </p:spPr>
      </p:pic>
      <p:pic>
        <p:nvPicPr>
          <p:cNvPr id="16" name="Picture 15" descr="Answer5.png"/>
          <p:cNvPicPr>
            <a:picLocks/>
          </p:cNvPicPr>
          <p:nvPr userDrawn="1">
            <p:custDataLst>
              <p:tags r:id="rId11"/>
            </p:custDataLst>
          </p:nvPr>
        </p:nvPicPr>
        <p:blipFill>
          <a:blip r:embed="rId17" cstate="print"/>
          <a:stretch>
            <a:fillRect/>
          </a:stretch>
        </p:blipFill>
        <p:spPr>
          <a:xfrm>
            <a:off x="7030821" y="1355826"/>
            <a:ext cx="630936" cy="630936"/>
          </a:xfrm>
          <a:prstGeom prst="rect">
            <a:avLst/>
          </a:prstGeom>
        </p:spPr>
      </p:pic>
    </p:spTree>
    <p:custDataLst>
      <p:custData r:id="rId1"/>
    </p:custData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Mouse Mischief 1 - 5 Choices TopStacked">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1181861" y="2103347"/>
            <a:ext cx="1231696" cy="4663440"/>
          </a:xfrm>
          <a:prstGeom prst="rect">
            <a:avLst/>
          </a:prstGeom>
        </p:spPr>
        <p:txBody>
          <a:bodyPr vert="wordA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2569006" y="2103347"/>
            <a:ext cx="1231696" cy="4663440"/>
          </a:xfrm>
          <a:prstGeom prst="rect">
            <a:avLst/>
          </a:prstGeom>
        </p:spPr>
        <p:txBody>
          <a:bodyPr vert="wordA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3956151" y="2103347"/>
            <a:ext cx="1231696" cy="4663440"/>
          </a:xfrm>
          <a:prstGeom prst="rect">
            <a:avLst/>
          </a:prstGeom>
        </p:spPr>
        <p:txBody>
          <a:bodyPr vert="wordA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0" name="Content Placeholder 9"/>
          <p:cNvSpPr>
            <a:spLocks noGrp="1"/>
          </p:cNvSpPr>
          <p:nvPr>
            <p:ph sz="quarter" idx="14"/>
            <p:custDataLst>
              <p:tags r:id="rId5"/>
            </p:custDataLst>
          </p:nvPr>
        </p:nvSpPr>
        <p:spPr>
          <a:xfrm>
            <a:off x="5343296" y="2103347"/>
            <a:ext cx="1231696" cy="4663440"/>
          </a:xfrm>
          <a:prstGeom prst="rect">
            <a:avLst/>
          </a:prstGeom>
        </p:spPr>
        <p:txBody>
          <a:bodyPr vert="wordA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1" name="Content Placeholder 10"/>
          <p:cNvSpPr>
            <a:spLocks noGrp="1"/>
          </p:cNvSpPr>
          <p:nvPr>
            <p:ph sz="quarter" idx="15"/>
            <p:custDataLst>
              <p:tags r:id="rId6"/>
            </p:custDataLst>
          </p:nvPr>
        </p:nvSpPr>
        <p:spPr>
          <a:xfrm>
            <a:off x="6730441" y="2103347"/>
            <a:ext cx="1231696" cy="4663440"/>
          </a:xfrm>
          <a:prstGeom prst="rect">
            <a:avLst/>
          </a:prstGeom>
        </p:spPr>
        <p:txBody>
          <a:bodyPr vert="wordA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pic>
        <p:nvPicPr>
          <p:cNvPr id="12" name="Picture 11" descr="Answer1.png"/>
          <p:cNvPicPr>
            <a:picLocks/>
          </p:cNvPicPr>
          <p:nvPr userDrawn="1">
            <p:custDataLst>
              <p:tags r:id="rId7"/>
            </p:custDataLst>
          </p:nvPr>
        </p:nvPicPr>
        <p:blipFill>
          <a:blip r:embed="rId13" cstate="print"/>
          <a:stretch>
            <a:fillRect/>
          </a:stretch>
        </p:blipFill>
        <p:spPr>
          <a:xfrm>
            <a:off x="1482242" y="1355826"/>
            <a:ext cx="630936" cy="630936"/>
          </a:xfrm>
          <a:prstGeom prst="rect">
            <a:avLst/>
          </a:prstGeom>
        </p:spPr>
      </p:pic>
      <p:pic>
        <p:nvPicPr>
          <p:cNvPr id="13" name="Picture 12" descr="Answer2.png"/>
          <p:cNvPicPr>
            <a:picLocks/>
          </p:cNvPicPr>
          <p:nvPr userDrawn="1">
            <p:custDataLst>
              <p:tags r:id="rId8"/>
            </p:custDataLst>
          </p:nvPr>
        </p:nvPicPr>
        <p:blipFill>
          <a:blip r:embed="rId14" cstate="print"/>
          <a:stretch>
            <a:fillRect/>
          </a:stretch>
        </p:blipFill>
        <p:spPr>
          <a:xfrm>
            <a:off x="2869387" y="1355826"/>
            <a:ext cx="630936" cy="630936"/>
          </a:xfrm>
          <a:prstGeom prst="rect">
            <a:avLst/>
          </a:prstGeom>
        </p:spPr>
      </p:pic>
      <p:pic>
        <p:nvPicPr>
          <p:cNvPr id="14" name="Picture 13" descr="Answer3.png"/>
          <p:cNvPicPr>
            <a:picLocks/>
          </p:cNvPicPr>
          <p:nvPr userDrawn="1">
            <p:custDataLst>
              <p:tags r:id="rId9"/>
            </p:custDataLst>
          </p:nvPr>
        </p:nvPicPr>
        <p:blipFill>
          <a:blip r:embed="rId15" cstate="print"/>
          <a:stretch>
            <a:fillRect/>
          </a:stretch>
        </p:blipFill>
        <p:spPr>
          <a:xfrm>
            <a:off x="4256532" y="1355826"/>
            <a:ext cx="630936" cy="630936"/>
          </a:xfrm>
          <a:prstGeom prst="rect">
            <a:avLst/>
          </a:prstGeom>
        </p:spPr>
      </p:pic>
      <p:pic>
        <p:nvPicPr>
          <p:cNvPr id="15" name="Picture 14" descr="Answer4.png"/>
          <p:cNvPicPr>
            <a:picLocks/>
          </p:cNvPicPr>
          <p:nvPr userDrawn="1">
            <p:custDataLst>
              <p:tags r:id="rId10"/>
            </p:custDataLst>
          </p:nvPr>
        </p:nvPicPr>
        <p:blipFill>
          <a:blip r:embed="rId16" cstate="print"/>
          <a:stretch>
            <a:fillRect/>
          </a:stretch>
        </p:blipFill>
        <p:spPr>
          <a:xfrm>
            <a:off x="5643676" y="1355826"/>
            <a:ext cx="630936" cy="630936"/>
          </a:xfrm>
          <a:prstGeom prst="rect">
            <a:avLst/>
          </a:prstGeom>
        </p:spPr>
      </p:pic>
      <p:pic>
        <p:nvPicPr>
          <p:cNvPr id="16" name="Picture 15" descr="Answer5.png"/>
          <p:cNvPicPr>
            <a:picLocks/>
          </p:cNvPicPr>
          <p:nvPr userDrawn="1">
            <p:custDataLst>
              <p:tags r:id="rId11"/>
            </p:custDataLst>
          </p:nvPr>
        </p:nvPicPr>
        <p:blipFill>
          <a:blip r:embed="rId17" cstate="print"/>
          <a:stretch>
            <a:fillRect/>
          </a:stretch>
        </p:blipFill>
        <p:spPr>
          <a:xfrm>
            <a:off x="7030821" y="1355826"/>
            <a:ext cx="630936" cy="630936"/>
          </a:xfrm>
          <a:prstGeom prst="rect">
            <a:avLst/>
          </a:prstGeom>
        </p:spPr>
      </p:pic>
    </p:spTree>
    <p:custDataLst>
      <p:custData r:id="rId1"/>
    </p:custData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ouse Mischief 1 - 5 Choices TopVertical">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6730441" y="2103347"/>
            <a:ext cx="1231696" cy="4663440"/>
          </a:xfrm>
          <a:prstGeom prst="rect">
            <a:avLst/>
          </a:prstGeom>
        </p:spPr>
        <p:txBody>
          <a:bodyPr vert="wordArtVertRtl" wrap="square" lIns="15149" tIns="132908" rIns="15149" bIns="132908" rtlCol="0" anchor="ctr" anchorCtr="0">
            <a:normAutofit/>
          </a:bodyPr>
          <a:lstStyle>
            <a:lvl1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en-US" sz="3200" kern="1200" dirty="0">
                <a:solidFill>
                  <a:schemeClr val="tx1"/>
                </a:solidFill>
                <a:latin typeface="+mn-lt"/>
                <a:ea typeface="+mn-ea"/>
                <a:cs typeface="+mn-cs"/>
              </a:defRPr>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5343296" y="2103347"/>
            <a:ext cx="1231696" cy="4663440"/>
          </a:xfrm>
          <a:prstGeom prst="rect">
            <a:avLst/>
          </a:prstGeom>
        </p:spPr>
        <p:txBody>
          <a:bodyPr vert="wordArtVertRtl" wrap="square" lIns="15149" tIns="132908" rIns="15149" bIns="132908" rtlCol="0" anchor="ctr" anchorCtr="0">
            <a:normAutofit/>
          </a:bodyPr>
          <a:lstStyle>
            <a:lvl1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en-US" sz="3200" kern="1200" dirty="0">
                <a:solidFill>
                  <a:schemeClr val="tx1"/>
                </a:solidFill>
                <a:latin typeface="+mn-lt"/>
                <a:ea typeface="+mn-ea"/>
                <a:cs typeface="+mn-cs"/>
              </a:defRPr>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3956151" y="2103347"/>
            <a:ext cx="1231696" cy="4663440"/>
          </a:xfrm>
          <a:prstGeom prst="rect">
            <a:avLst/>
          </a:prstGeom>
        </p:spPr>
        <p:txBody>
          <a:bodyPr vert="wordArtVertRtl" wrap="square" lIns="15149" tIns="132908" rIns="15149" bIns="132908" rtlCol="0" anchor="ctr" anchorCtr="0">
            <a:normAutofit/>
          </a:bodyPr>
          <a:lstStyle>
            <a:lvl1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en-US" sz="3200" kern="1200" dirty="0">
                <a:solidFill>
                  <a:schemeClr val="tx1"/>
                </a:solidFill>
                <a:latin typeface="+mn-lt"/>
                <a:ea typeface="+mn-ea"/>
                <a:cs typeface="+mn-cs"/>
              </a:defRPr>
            </a:lvl5pPr>
          </a:lstStyle>
          <a:p>
            <a:pPr lvl="0"/>
            <a:r>
              <a:rPr lang="en-US" smtClean="0"/>
              <a:t>Click to edit Master text styles</a:t>
            </a:r>
          </a:p>
          <a:p>
            <a:pPr lvl="1"/>
            <a:endParaRPr lang="en-US"/>
          </a:p>
        </p:txBody>
      </p:sp>
      <p:sp>
        <p:nvSpPr>
          <p:cNvPr id="10" name="Content Placeholder 9"/>
          <p:cNvSpPr>
            <a:spLocks noGrp="1"/>
          </p:cNvSpPr>
          <p:nvPr>
            <p:ph sz="quarter" idx="14"/>
            <p:custDataLst>
              <p:tags r:id="rId5"/>
            </p:custDataLst>
          </p:nvPr>
        </p:nvSpPr>
        <p:spPr>
          <a:xfrm>
            <a:off x="2569006" y="2103347"/>
            <a:ext cx="1231696" cy="4663440"/>
          </a:xfrm>
          <a:prstGeom prst="rect">
            <a:avLst/>
          </a:prstGeom>
        </p:spPr>
        <p:txBody>
          <a:bodyPr vert="wordArtVertRtl" wrap="square" lIns="15149" tIns="132908" rIns="15149" bIns="132908" rtlCol="0" anchor="ctr" anchorCtr="0">
            <a:normAutofit/>
          </a:bodyPr>
          <a:lstStyle>
            <a:lvl1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en-US" sz="3200" kern="1200" dirty="0">
                <a:solidFill>
                  <a:schemeClr val="tx1"/>
                </a:solidFill>
                <a:latin typeface="+mn-lt"/>
                <a:ea typeface="+mn-ea"/>
                <a:cs typeface="+mn-cs"/>
              </a:defRPr>
            </a:lvl5pPr>
          </a:lstStyle>
          <a:p>
            <a:pPr lvl="0"/>
            <a:r>
              <a:rPr lang="en-US" smtClean="0"/>
              <a:t>Click to edit Master text styles</a:t>
            </a:r>
          </a:p>
          <a:p>
            <a:pPr lvl="1"/>
            <a:endParaRPr lang="en-US"/>
          </a:p>
        </p:txBody>
      </p:sp>
      <p:sp>
        <p:nvSpPr>
          <p:cNvPr id="11" name="Content Placeholder 10"/>
          <p:cNvSpPr>
            <a:spLocks noGrp="1"/>
          </p:cNvSpPr>
          <p:nvPr>
            <p:ph sz="quarter" idx="15"/>
            <p:custDataLst>
              <p:tags r:id="rId6"/>
            </p:custDataLst>
          </p:nvPr>
        </p:nvSpPr>
        <p:spPr>
          <a:xfrm>
            <a:off x="1181861" y="2103347"/>
            <a:ext cx="1231696" cy="4663440"/>
          </a:xfrm>
          <a:prstGeom prst="rect">
            <a:avLst/>
          </a:prstGeom>
        </p:spPr>
        <p:txBody>
          <a:bodyPr vert="wordArtVertRtl" wrap="square" lIns="15149" tIns="132908" rIns="15149" bIns="132908" rtlCol="0" anchor="ctr" anchorCtr="0">
            <a:normAutofit/>
          </a:bodyPr>
          <a:lstStyle>
            <a:lvl1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1pPr>
            <a:lvl2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2pPr>
            <a:lvl3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3pPr>
            <a:lvl4pPr marL="342900" indent="-342900" algn="l" defTabSz="914400" rtl="0" eaLnBrk="1" latinLnBrk="0" hangingPunct="1">
              <a:spcBef>
                <a:spcPct val="20000"/>
              </a:spcBef>
              <a:buFont typeface="Arial" pitchFamily="34" charset="0"/>
              <a:buNone/>
              <a:defRPr lang="en-US" sz="3200" kern="1200" smtClean="0">
                <a:solidFill>
                  <a:schemeClr val="tx1"/>
                </a:solidFill>
                <a:latin typeface="+mn-lt"/>
                <a:ea typeface="+mn-ea"/>
                <a:cs typeface="+mn-cs"/>
              </a:defRPr>
            </a:lvl4pPr>
            <a:lvl5pPr marL="342900" indent="-342900" algn="l" defTabSz="914400" rtl="0" eaLnBrk="1" latinLnBrk="0" hangingPunct="1">
              <a:spcBef>
                <a:spcPct val="20000"/>
              </a:spcBef>
              <a:buFont typeface="Arial" pitchFamily="34" charset="0"/>
              <a:buNone/>
              <a:defRPr lang="en-US" sz="3200" kern="1200" dirty="0">
                <a:solidFill>
                  <a:schemeClr val="tx1"/>
                </a:solidFill>
                <a:latin typeface="+mn-lt"/>
                <a:ea typeface="+mn-ea"/>
                <a:cs typeface="+mn-cs"/>
              </a:defRPr>
            </a:lvl5pPr>
          </a:lstStyle>
          <a:p>
            <a:pPr lvl="0"/>
            <a:r>
              <a:rPr lang="en-US" smtClean="0"/>
              <a:t>Click to edit Master text styles</a:t>
            </a:r>
          </a:p>
          <a:p>
            <a:pPr lvl="1"/>
            <a:endParaRPr lang="en-US"/>
          </a:p>
        </p:txBody>
      </p:sp>
      <p:pic>
        <p:nvPicPr>
          <p:cNvPr id="12" name="Picture 11" descr="Answer1.png"/>
          <p:cNvPicPr>
            <a:picLocks/>
          </p:cNvPicPr>
          <p:nvPr userDrawn="1">
            <p:custDataLst>
              <p:tags r:id="rId7"/>
            </p:custDataLst>
          </p:nvPr>
        </p:nvPicPr>
        <p:blipFill>
          <a:blip r:embed="rId13" cstate="print"/>
          <a:stretch>
            <a:fillRect/>
          </a:stretch>
        </p:blipFill>
        <p:spPr>
          <a:xfrm>
            <a:off x="7030821" y="1355826"/>
            <a:ext cx="630936" cy="630936"/>
          </a:xfrm>
          <a:prstGeom prst="rect">
            <a:avLst/>
          </a:prstGeom>
        </p:spPr>
      </p:pic>
      <p:pic>
        <p:nvPicPr>
          <p:cNvPr id="13" name="Picture 12" descr="Answer2.png"/>
          <p:cNvPicPr>
            <a:picLocks/>
          </p:cNvPicPr>
          <p:nvPr userDrawn="1">
            <p:custDataLst>
              <p:tags r:id="rId8"/>
            </p:custDataLst>
          </p:nvPr>
        </p:nvPicPr>
        <p:blipFill>
          <a:blip r:embed="rId14" cstate="print"/>
          <a:stretch>
            <a:fillRect/>
          </a:stretch>
        </p:blipFill>
        <p:spPr>
          <a:xfrm>
            <a:off x="5643676" y="1355826"/>
            <a:ext cx="630936" cy="630936"/>
          </a:xfrm>
          <a:prstGeom prst="rect">
            <a:avLst/>
          </a:prstGeom>
        </p:spPr>
      </p:pic>
      <p:pic>
        <p:nvPicPr>
          <p:cNvPr id="14" name="Picture 13" descr="Answer3.png"/>
          <p:cNvPicPr>
            <a:picLocks/>
          </p:cNvPicPr>
          <p:nvPr userDrawn="1">
            <p:custDataLst>
              <p:tags r:id="rId9"/>
            </p:custDataLst>
          </p:nvPr>
        </p:nvPicPr>
        <p:blipFill>
          <a:blip r:embed="rId15" cstate="print"/>
          <a:stretch>
            <a:fillRect/>
          </a:stretch>
        </p:blipFill>
        <p:spPr>
          <a:xfrm>
            <a:off x="4256532" y="1355826"/>
            <a:ext cx="630936" cy="630936"/>
          </a:xfrm>
          <a:prstGeom prst="rect">
            <a:avLst/>
          </a:prstGeom>
        </p:spPr>
      </p:pic>
      <p:pic>
        <p:nvPicPr>
          <p:cNvPr id="15" name="Picture 14" descr="Answer4.png"/>
          <p:cNvPicPr>
            <a:picLocks/>
          </p:cNvPicPr>
          <p:nvPr userDrawn="1">
            <p:custDataLst>
              <p:tags r:id="rId10"/>
            </p:custDataLst>
          </p:nvPr>
        </p:nvPicPr>
        <p:blipFill>
          <a:blip r:embed="rId16" cstate="print"/>
          <a:stretch>
            <a:fillRect/>
          </a:stretch>
        </p:blipFill>
        <p:spPr>
          <a:xfrm>
            <a:off x="2869387" y="1355826"/>
            <a:ext cx="630936" cy="630936"/>
          </a:xfrm>
          <a:prstGeom prst="rect">
            <a:avLst/>
          </a:prstGeom>
        </p:spPr>
      </p:pic>
      <p:pic>
        <p:nvPicPr>
          <p:cNvPr id="16" name="Picture 15" descr="Answer5.png"/>
          <p:cNvPicPr>
            <a:picLocks/>
          </p:cNvPicPr>
          <p:nvPr userDrawn="1">
            <p:custDataLst>
              <p:tags r:id="rId11"/>
            </p:custDataLst>
          </p:nvPr>
        </p:nvPicPr>
        <p:blipFill>
          <a:blip r:embed="rId17" cstate="print"/>
          <a:stretch>
            <a:fillRect/>
          </a:stretch>
        </p:blipFill>
        <p:spPr>
          <a:xfrm>
            <a:off x="1482242" y="1355826"/>
            <a:ext cx="630936" cy="630936"/>
          </a:xfrm>
          <a:prstGeom prst="rect">
            <a:avLst/>
          </a:prstGeom>
        </p:spPr>
      </p:pic>
    </p:spTree>
    <p:custDataLst>
      <p:custData r:id="rId1"/>
    </p:custData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ouse Mischief 1 - 5 Choices Bottom">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1181861" y="966977"/>
            <a:ext cx="1231696" cy="4066794"/>
          </a:xfrm>
          <a:prstGeom prst="rect">
            <a:avLst/>
          </a:prstGeom>
        </p:spPr>
        <p:txBody>
          <a:bodyPr vert="vert270" wrap="square" lIns="15149" tIns="115903" rIns="15149" bIns="11590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2569006" y="966977"/>
            <a:ext cx="1231696" cy="4066794"/>
          </a:xfrm>
          <a:prstGeom prst="rect">
            <a:avLst/>
          </a:prstGeom>
        </p:spPr>
        <p:txBody>
          <a:bodyPr vert="vert270" wrap="square" lIns="15149" tIns="115903" rIns="15149" bIns="11590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3956151" y="966977"/>
            <a:ext cx="1231696" cy="4066794"/>
          </a:xfrm>
          <a:prstGeom prst="rect">
            <a:avLst/>
          </a:prstGeom>
        </p:spPr>
        <p:txBody>
          <a:bodyPr vert="vert270" wrap="square" lIns="15149" tIns="115903" rIns="15149" bIns="11590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0" name="Content Placeholder 9"/>
          <p:cNvSpPr>
            <a:spLocks noGrp="1"/>
          </p:cNvSpPr>
          <p:nvPr>
            <p:ph sz="quarter" idx="14"/>
            <p:custDataLst>
              <p:tags r:id="rId5"/>
            </p:custDataLst>
          </p:nvPr>
        </p:nvSpPr>
        <p:spPr>
          <a:xfrm>
            <a:off x="5343296" y="966977"/>
            <a:ext cx="1231696" cy="4066794"/>
          </a:xfrm>
          <a:prstGeom prst="rect">
            <a:avLst/>
          </a:prstGeom>
        </p:spPr>
        <p:txBody>
          <a:bodyPr vert="vert270" wrap="square" lIns="15149" tIns="115903" rIns="15149" bIns="11590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1" name="Content Placeholder 10"/>
          <p:cNvSpPr>
            <a:spLocks noGrp="1"/>
          </p:cNvSpPr>
          <p:nvPr>
            <p:ph sz="quarter" idx="15"/>
            <p:custDataLst>
              <p:tags r:id="rId6"/>
            </p:custDataLst>
          </p:nvPr>
        </p:nvSpPr>
        <p:spPr>
          <a:xfrm>
            <a:off x="6730441" y="966977"/>
            <a:ext cx="1231696" cy="4066794"/>
          </a:xfrm>
          <a:prstGeom prst="rect">
            <a:avLst/>
          </a:prstGeom>
        </p:spPr>
        <p:txBody>
          <a:bodyPr vert="vert270" wrap="square" lIns="15149" tIns="115903" rIns="15149" bIns="115903"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pic>
        <p:nvPicPr>
          <p:cNvPr id="12" name="Picture 11" descr="Answer1.png"/>
          <p:cNvPicPr>
            <a:picLocks/>
          </p:cNvPicPr>
          <p:nvPr userDrawn="1">
            <p:custDataLst>
              <p:tags r:id="rId7"/>
            </p:custDataLst>
          </p:nvPr>
        </p:nvPicPr>
        <p:blipFill>
          <a:blip r:embed="rId13" cstate="print"/>
          <a:stretch>
            <a:fillRect/>
          </a:stretch>
        </p:blipFill>
        <p:spPr>
          <a:xfrm>
            <a:off x="1482242" y="5150357"/>
            <a:ext cx="630936" cy="630936"/>
          </a:xfrm>
          <a:prstGeom prst="rect">
            <a:avLst/>
          </a:prstGeom>
        </p:spPr>
      </p:pic>
      <p:pic>
        <p:nvPicPr>
          <p:cNvPr id="13" name="Picture 12" descr="Answer2.png"/>
          <p:cNvPicPr>
            <a:picLocks/>
          </p:cNvPicPr>
          <p:nvPr userDrawn="1">
            <p:custDataLst>
              <p:tags r:id="rId8"/>
            </p:custDataLst>
          </p:nvPr>
        </p:nvPicPr>
        <p:blipFill>
          <a:blip r:embed="rId14" cstate="print"/>
          <a:stretch>
            <a:fillRect/>
          </a:stretch>
        </p:blipFill>
        <p:spPr>
          <a:xfrm>
            <a:off x="2869387" y="5150357"/>
            <a:ext cx="630936" cy="630936"/>
          </a:xfrm>
          <a:prstGeom prst="rect">
            <a:avLst/>
          </a:prstGeom>
        </p:spPr>
      </p:pic>
      <p:pic>
        <p:nvPicPr>
          <p:cNvPr id="14" name="Picture 13" descr="Answer3.png"/>
          <p:cNvPicPr>
            <a:picLocks/>
          </p:cNvPicPr>
          <p:nvPr userDrawn="1">
            <p:custDataLst>
              <p:tags r:id="rId9"/>
            </p:custDataLst>
          </p:nvPr>
        </p:nvPicPr>
        <p:blipFill>
          <a:blip r:embed="rId15" cstate="print"/>
          <a:stretch>
            <a:fillRect/>
          </a:stretch>
        </p:blipFill>
        <p:spPr>
          <a:xfrm>
            <a:off x="4256532" y="5150357"/>
            <a:ext cx="630936" cy="630936"/>
          </a:xfrm>
          <a:prstGeom prst="rect">
            <a:avLst/>
          </a:prstGeom>
        </p:spPr>
      </p:pic>
      <p:pic>
        <p:nvPicPr>
          <p:cNvPr id="15" name="Picture 14" descr="Answer4.png"/>
          <p:cNvPicPr>
            <a:picLocks/>
          </p:cNvPicPr>
          <p:nvPr userDrawn="1">
            <p:custDataLst>
              <p:tags r:id="rId10"/>
            </p:custDataLst>
          </p:nvPr>
        </p:nvPicPr>
        <p:blipFill>
          <a:blip r:embed="rId16" cstate="print"/>
          <a:stretch>
            <a:fillRect/>
          </a:stretch>
        </p:blipFill>
        <p:spPr>
          <a:xfrm>
            <a:off x="5643676" y="5150357"/>
            <a:ext cx="630936" cy="630936"/>
          </a:xfrm>
          <a:prstGeom prst="rect">
            <a:avLst/>
          </a:prstGeom>
        </p:spPr>
      </p:pic>
      <p:pic>
        <p:nvPicPr>
          <p:cNvPr id="16" name="Picture 15" descr="Answer5.png"/>
          <p:cNvPicPr>
            <a:picLocks/>
          </p:cNvPicPr>
          <p:nvPr userDrawn="1">
            <p:custDataLst>
              <p:tags r:id="rId11"/>
            </p:custDataLst>
          </p:nvPr>
        </p:nvPicPr>
        <p:blipFill>
          <a:blip r:embed="rId17" cstate="print"/>
          <a:stretch>
            <a:fillRect/>
          </a:stretch>
        </p:blipFill>
        <p:spPr>
          <a:xfrm>
            <a:off x="7030821" y="5150357"/>
            <a:ext cx="630936" cy="630936"/>
          </a:xfrm>
          <a:prstGeom prst="rect">
            <a:avLst/>
          </a:prstGeom>
        </p:spPr>
      </p:pic>
    </p:spTree>
    <p:custDataLst>
      <p:custData r:id="rId1"/>
    </p:custData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Mouse Mischief 2 - 5 Choices Top">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6"/>
          <p:cNvSpPr>
            <a:spLocks noGrp="1"/>
          </p:cNvSpPr>
          <p:nvPr>
            <p:ph sz="quarter" idx="11"/>
            <p:custDataLst>
              <p:tags r:id="rId2"/>
            </p:custDataLst>
          </p:nvPr>
        </p:nvSpPr>
        <p:spPr>
          <a:xfrm>
            <a:off x="1181861"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8" name="Content Placeholder 7"/>
          <p:cNvSpPr>
            <a:spLocks noGrp="1"/>
          </p:cNvSpPr>
          <p:nvPr>
            <p:ph sz="quarter" idx="12"/>
            <p:custDataLst>
              <p:tags r:id="rId3"/>
            </p:custDataLst>
          </p:nvPr>
        </p:nvSpPr>
        <p:spPr>
          <a:xfrm>
            <a:off x="2569006"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9" name="Content Placeholder 8"/>
          <p:cNvSpPr>
            <a:spLocks noGrp="1"/>
          </p:cNvSpPr>
          <p:nvPr>
            <p:ph sz="quarter" idx="13"/>
            <p:custDataLst>
              <p:tags r:id="rId4"/>
            </p:custDataLst>
          </p:nvPr>
        </p:nvSpPr>
        <p:spPr>
          <a:xfrm>
            <a:off x="3956151"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0" name="Content Placeholder 9"/>
          <p:cNvSpPr>
            <a:spLocks noGrp="1"/>
          </p:cNvSpPr>
          <p:nvPr>
            <p:ph sz="quarter" idx="14"/>
            <p:custDataLst>
              <p:tags r:id="rId5"/>
            </p:custDataLst>
          </p:nvPr>
        </p:nvSpPr>
        <p:spPr>
          <a:xfrm>
            <a:off x="5343296"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sp>
        <p:nvSpPr>
          <p:cNvPr id="11" name="Content Placeholder 10"/>
          <p:cNvSpPr>
            <a:spLocks noGrp="1"/>
          </p:cNvSpPr>
          <p:nvPr>
            <p:ph sz="quarter" idx="15"/>
            <p:custDataLst>
              <p:tags r:id="rId6"/>
            </p:custDataLst>
          </p:nvPr>
        </p:nvSpPr>
        <p:spPr>
          <a:xfrm>
            <a:off x="6730441" y="2103347"/>
            <a:ext cx="1231696" cy="4663440"/>
          </a:xfrm>
          <a:prstGeom prst="rect">
            <a:avLst/>
          </a:prstGeom>
        </p:spPr>
        <p:txBody>
          <a:bodyPr vert="vert" wrap="square" lIns="15149" tIns="132908" rIns="15149" bIns="132908" anchor="ctr">
            <a:normAutofit/>
          </a:bodyPr>
          <a:lstStyle>
            <a:lvl1pPr algn="l" defTabSz="914400" rtl="0" eaLnBrk="1" latinLnBrk="0" hangingPunct="1">
              <a:spcBef>
                <a:spcPct val="20000"/>
              </a:spcBef>
              <a:buFont typeface="Arial" pitchFamily="34" charset="0"/>
              <a:buNone/>
              <a:defRPr sz="3200"/>
            </a:lvl1pPr>
            <a:lvl2pPr algn="l" defTabSz="914400" rtl="0" eaLnBrk="1" latinLnBrk="0" hangingPunct="1">
              <a:spcBef>
                <a:spcPct val="20000"/>
              </a:spcBef>
              <a:buFont typeface="Arial" pitchFamily="34" charset="0"/>
              <a:buNone/>
              <a:defRPr sz="3200"/>
            </a:lvl2pPr>
            <a:lvl3pPr algn="l" defTabSz="914400" rtl="0" eaLnBrk="1" latinLnBrk="0" hangingPunct="1">
              <a:spcBef>
                <a:spcPct val="20000"/>
              </a:spcBef>
              <a:buFont typeface="Arial" pitchFamily="34" charset="0"/>
              <a:buNone/>
              <a:defRPr sz="3200"/>
            </a:lvl3pPr>
            <a:lvl4pPr algn="l" defTabSz="914400" rtl="0" eaLnBrk="1" latinLnBrk="0" hangingPunct="1">
              <a:spcBef>
                <a:spcPct val="20000"/>
              </a:spcBef>
              <a:buFont typeface="Arial" pitchFamily="34" charset="0"/>
              <a:buNone/>
              <a:defRPr sz="3200"/>
            </a:lvl4pPr>
            <a:lvl5pPr algn="l" defTabSz="914400" rtl="0" eaLnBrk="1" latinLnBrk="0" hangingPunct="1">
              <a:spcBef>
                <a:spcPct val="20000"/>
              </a:spcBef>
              <a:buFont typeface="Arial" pitchFamily="34" charset="0"/>
              <a:buNone/>
              <a:defRPr sz="3200"/>
            </a:lvl5pPr>
          </a:lstStyle>
          <a:p>
            <a:pPr lvl="0"/>
            <a:r>
              <a:rPr lang="en-US" smtClean="0"/>
              <a:t>Click to edit Master text styles</a:t>
            </a:r>
          </a:p>
          <a:p>
            <a:pPr lvl="1"/>
            <a:endParaRPr lang="en-US"/>
          </a:p>
        </p:txBody>
      </p:sp>
      <p:pic>
        <p:nvPicPr>
          <p:cNvPr id="12" name="Picture 11" descr="Answer1.png"/>
          <p:cNvPicPr>
            <a:picLocks/>
          </p:cNvPicPr>
          <p:nvPr userDrawn="1">
            <p:custDataLst>
              <p:tags r:id="rId7"/>
            </p:custDataLst>
          </p:nvPr>
        </p:nvPicPr>
        <p:blipFill>
          <a:blip r:embed="rId13" cstate="print"/>
          <a:stretch>
            <a:fillRect/>
          </a:stretch>
        </p:blipFill>
        <p:spPr>
          <a:xfrm>
            <a:off x="1482242" y="1355826"/>
            <a:ext cx="630936" cy="630936"/>
          </a:xfrm>
          <a:prstGeom prst="rect">
            <a:avLst/>
          </a:prstGeom>
        </p:spPr>
      </p:pic>
      <p:pic>
        <p:nvPicPr>
          <p:cNvPr id="13" name="Picture 12" descr="Answer2.png"/>
          <p:cNvPicPr>
            <a:picLocks/>
          </p:cNvPicPr>
          <p:nvPr userDrawn="1">
            <p:custDataLst>
              <p:tags r:id="rId8"/>
            </p:custDataLst>
          </p:nvPr>
        </p:nvPicPr>
        <p:blipFill>
          <a:blip r:embed="rId14" cstate="print"/>
          <a:stretch>
            <a:fillRect/>
          </a:stretch>
        </p:blipFill>
        <p:spPr>
          <a:xfrm>
            <a:off x="2869387" y="1355826"/>
            <a:ext cx="630936" cy="630936"/>
          </a:xfrm>
          <a:prstGeom prst="rect">
            <a:avLst/>
          </a:prstGeom>
        </p:spPr>
      </p:pic>
      <p:pic>
        <p:nvPicPr>
          <p:cNvPr id="14" name="Picture 13" descr="Answer3.png"/>
          <p:cNvPicPr>
            <a:picLocks/>
          </p:cNvPicPr>
          <p:nvPr userDrawn="1">
            <p:custDataLst>
              <p:tags r:id="rId9"/>
            </p:custDataLst>
          </p:nvPr>
        </p:nvPicPr>
        <p:blipFill>
          <a:blip r:embed="rId15" cstate="print"/>
          <a:stretch>
            <a:fillRect/>
          </a:stretch>
        </p:blipFill>
        <p:spPr>
          <a:xfrm>
            <a:off x="4256532" y="1355826"/>
            <a:ext cx="630936" cy="630936"/>
          </a:xfrm>
          <a:prstGeom prst="rect">
            <a:avLst/>
          </a:prstGeom>
        </p:spPr>
      </p:pic>
      <p:pic>
        <p:nvPicPr>
          <p:cNvPr id="15" name="Picture 14" descr="Answer4.png"/>
          <p:cNvPicPr>
            <a:picLocks/>
          </p:cNvPicPr>
          <p:nvPr userDrawn="1">
            <p:custDataLst>
              <p:tags r:id="rId10"/>
            </p:custDataLst>
          </p:nvPr>
        </p:nvPicPr>
        <p:blipFill>
          <a:blip r:embed="rId16" cstate="print"/>
          <a:stretch>
            <a:fillRect/>
          </a:stretch>
        </p:blipFill>
        <p:spPr>
          <a:xfrm>
            <a:off x="5643676" y="1355826"/>
            <a:ext cx="630936" cy="630936"/>
          </a:xfrm>
          <a:prstGeom prst="rect">
            <a:avLst/>
          </a:prstGeom>
        </p:spPr>
      </p:pic>
      <p:pic>
        <p:nvPicPr>
          <p:cNvPr id="16" name="Picture 15" descr="Answer5.png"/>
          <p:cNvPicPr>
            <a:picLocks/>
          </p:cNvPicPr>
          <p:nvPr userDrawn="1">
            <p:custDataLst>
              <p:tags r:id="rId11"/>
            </p:custDataLst>
          </p:nvPr>
        </p:nvPicPr>
        <p:blipFill>
          <a:blip r:embed="rId17" cstate="print"/>
          <a:stretch>
            <a:fillRect/>
          </a:stretch>
        </p:blipFill>
        <p:spPr>
          <a:xfrm>
            <a:off x="7030821" y="1355826"/>
            <a:ext cx="630936" cy="630936"/>
          </a:xfrm>
          <a:prstGeom prst="rect">
            <a:avLst/>
          </a:prstGeom>
        </p:spPr>
      </p:pic>
    </p:spTree>
    <p:custDataLst>
      <p:custData r:id="rId1"/>
    </p:custData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ouse Mischief 1 - Yes/No Top">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Box 6"/>
          <p:cNvSpPr txBox="1"/>
          <p:nvPr userDrawn="1">
            <p:custDataLst>
              <p:tags r:id="rId2"/>
            </p:custDataLst>
          </p:nvPr>
        </p:nvSpPr>
        <p:spPr>
          <a:xfrm>
            <a:off x="2464307" y="2329662"/>
            <a:ext cx="2029968" cy="4437125"/>
          </a:xfrm>
          <a:prstGeom prst="rect">
            <a:avLst/>
          </a:prstGeom>
          <a:noFill/>
        </p:spPr>
        <p:txBody>
          <a:bodyPr vert="vert" rtlCol="0" anchor="ctr">
            <a:noAutofit/>
          </a:bodyPr>
          <a:lstStyle/>
          <a:p>
            <a:pPr marL="0" algn="l" defTabSz="914400" rtl="0" eaLnBrk="1" latinLnBrk="0" hangingPunct="1">
              <a:buNone/>
            </a:pPr>
            <a:r>
              <a:rPr lang="en-US" sz="3200" smtClean="0"/>
              <a:t>Yes</a:t>
            </a:r>
            <a:endParaRPr lang="en-US" sz="3200"/>
          </a:p>
        </p:txBody>
      </p:sp>
      <p:sp>
        <p:nvSpPr>
          <p:cNvPr id="8" name="TextBox 7"/>
          <p:cNvSpPr txBox="1"/>
          <p:nvPr userDrawn="1">
            <p:custDataLst>
              <p:tags r:id="rId3"/>
            </p:custDataLst>
          </p:nvPr>
        </p:nvSpPr>
        <p:spPr>
          <a:xfrm>
            <a:off x="4649723" y="2329662"/>
            <a:ext cx="2029968" cy="4437125"/>
          </a:xfrm>
          <a:prstGeom prst="rect">
            <a:avLst/>
          </a:prstGeom>
          <a:noFill/>
        </p:spPr>
        <p:txBody>
          <a:bodyPr vert="vert" rtlCol="0" anchor="ctr">
            <a:noAutofit/>
          </a:bodyPr>
          <a:lstStyle/>
          <a:p>
            <a:pPr marL="0" algn="l" defTabSz="914400" rtl="0" eaLnBrk="1" latinLnBrk="0" hangingPunct="1">
              <a:buNone/>
            </a:pPr>
            <a:r>
              <a:rPr lang="en-US" sz="3200" smtClean="0"/>
              <a:t>No</a:t>
            </a:r>
            <a:endParaRPr lang="en-US" sz="3200"/>
          </a:p>
        </p:txBody>
      </p:sp>
      <p:pic>
        <p:nvPicPr>
          <p:cNvPr id="9" name="Picture 8" descr="Answer1.png"/>
          <p:cNvPicPr>
            <a:picLocks/>
          </p:cNvPicPr>
          <p:nvPr userDrawn="1">
            <p:custDataLst>
              <p:tags r:id="rId4"/>
            </p:custDataLst>
          </p:nvPr>
        </p:nvPicPr>
        <p:blipFill>
          <a:blip r:embed="rId7" cstate="print"/>
          <a:stretch>
            <a:fillRect/>
          </a:stretch>
        </p:blipFill>
        <p:spPr>
          <a:xfrm>
            <a:off x="3050666" y="1355826"/>
            <a:ext cx="857250" cy="857250"/>
          </a:xfrm>
          <a:prstGeom prst="rect">
            <a:avLst/>
          </a:prstGeom>
        </p:spPr>
      </p:pic>
      <p:pic>
        <p:nvPicPr>
          <p:cNvPr id="10" name="Picture 9" descr="Answer2.png"/>
          <p:cNvPicPr>
            <a:picLocks/>
          </p:cNvPicPr>
          <p:nvPr userDrawn="1">
            <p:custDataLst>
              <p:tags r:id="rId5"/>
            </p:custDataLst>
          </p:nvPr>
        </p:nvPicPr>
        <p:blipFill>
          <a:blip r:embed="rId8" cstate="print"/>
          <a:stretch>
            <a:fillRect/>
          </a:stretch>
        </p:blipFill>
        <p:spPr>
          <a:xfrm>
            <a:off x="5236083" y="1355826"/>
            <a:ext cx="857250" cy="857250"/>
          </a:xfrm>
          <a:prstGeom prst="rect">
            <a:avLst/>
          </a:prstGeom>
        </p:spPr>
      </p:pic>
    </p:spTree>
    <p:custDataLst>
      <p:custData r:id="rId1"/>
    </p:custData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Mouse Mischief 1 - Yes/No Left">
    <p:spTree>
      <p:nvGrpSpPr>
        <p:cNvPr id="1" name=""/>
        <p:cNvGrpSpPr/>
        <p:nvPr/>
      </p:nvGrpSpPr>
      <p:grpSpPr>
        <a:xfrm>
          <a:off x="0" y="0"/>
          <a:ext cx="0" cy="0"/>
          <a:chOff x="0" y="0"/>
          <a:chExt cx="0" cy="0"/>
        </a:xfrm>
      </p:grpSpPr>
      <p:sp>
        <p:nvSpPr>
          <p:cNvPr id="6" name="Text Placeholder 5"/>
          <p:cNvSpPr>
            <a:spLocks noGrp="1"/>
          </p:cNvSpPr>
          <p:nvPr>
            <p:ph type="body" idx="10"/>
          </p:nvPr>
        </p:nvSpPr>
        <p:spPr>
          <a:xfrm>
            <a:off x="155448" y="116586"/>
            <a:ext cx="8833104" cy="759180"/>
          </a:xfrm>
        </p:spPr>
        <p:txBody>
          <a:bodyPr vert="horz" wrap="square" anchor="ctr" anchorCtr="1">
            <a:normAutofit/>
          </a:bodyPr>
          <a:lstStyle>
            <a:lvl1pPr algn="ctr" defTabSz="914400" rtl="0" eaLnBrk="1" latinLnBrk="0" hangingPunct="1">
              <a:spcBef>
                <a:spcPct val="20000"/>
              </a:spcBef>
              <a:buFont typeface="Arial" pitchFamily="34" charset="0"/>
              <a:buNone/>
              <a:defRPr/>
            </a:lvl1pPr>
            <a:lvl2pPr algn="ctr" defTabSz="914400" rtl="0" eaLnBrk="1" latinLnBrk="0" hangingPunct="1">
              <a:spcBef>
                <a:spcPct val="20000"/>
              </a:spcBef>
              <a:buFont typeface="Arial" pitchFamily="34" charset="0"/>
              <a:buNone/>
              <a:defRPr/>
            </a:lvl2pPr>
            <a:lvl3pPr algn="ctr" defTabSz="914400" rtl="0" eaLnBrk="1" latinLnBrk="0" hangingPunct="1">
              <a:spcBef>
                <a:spcPct val="20000"/>
              </a:spcBef>
              <a:buFont typeface="Arial" pitchFamily="34" charset="0"/>
              <a:buNone/>
              <a:defRPr/>
            </a:lvl3pPr>
            <a:lvl4pPr algn="ctr" defTabSz="914400" rtl="0" eaLnBrk="1" latinLnBrk="0" hangingPunct="1">
              <a:spcBef>
                <a:spcPct val="20000"/>
              </a:spcBef>
              <a:buFont typeface="Arial" pitchFamily="34" charset="0"/>
              <a:buNone/>
              <a:defRPr/>
            </a:lvl4pPr>
            <a:lvl5pPr algn="ctr" defTabSz="914400" rtl="0" eaLnBrk="1" latinLnBrk="0" hangingPunct="1">
              <a:spcBef>
                <a:spcPct val="20000"/>
              </a:spcBef>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Box 6"/>
          <p:cNvSpPr txBox="1"/>
          <p:nvPr userDrawn="1">
            <p:custDataLst>
              <p:tags r:id="rId2"/>
            </p:custDataLst>
          </p:nvPr>
        </p:nvSpPr>
        <p:spPr>
          <a:xfrm>
            <a:off x="1371600" y="1901723"/>
            <a:ext cx="7388352" cy="1522476"/>
          </a:xfrm>
          <a:prstGeom prst="rect">
            <a:avLst/>
          </a:prstGeom>
          <a:noFill/>
        </p:spPr>
        <p:txBody>
          <a:bodyPr vert="horz" rtlCol="0" anchor="ctr">
            <a:noAutofit/>
          </a:bodyPr>
          <a:lstStyle/>
          <a:p>
            <a:pPr marL="0" algn="l" defTabSz="914400" rtl="0" eaLnBrk="1" latinLnBrk="0" hangingPunct="1">
              <a:buNone/>
            </a:pPr>
            <a:r>
              <a:rPr lang="en-US" sz="3200" smtClean="0"/>
              <a:t>Yes</a:t>
            </a:r>
            <a:endParaRPr lang="en-US" sz="3200"/>
          </a:p>
        </p:txBody>
      </p:sp>
      <p:sp>
        <p:nvSpPr>
          <p:cNvPr id="8" name="TextBox 7"/>
          <p:cNvSpPr txBox="1"/>
          <p:nvPr userDrawn="1">
            <p:custDataLst>
              <p:tags r:id="rId3"/>
            </p:custDataLst>
          </p:nvPr>
        </p:nvSpPr>
        <p:spPr>
          <a:xfrm>
            <a:off x="1371600" y="3540785"/>
            <a:ext cx="7388352" cy="1522476"/>
          </a:xfrm>
          <a:prstGeom prst="rect">
            <a:avLst/>
          </a:prstGeom>
          <a:noFill/>
        </p:spPr>
        <p:txBody>
          <a:bodyPr vert="horz" rtlCol="0" anchor="ctr">
            <a:noAutofit/>
          </a:bodyPr>
          <a:lstStyle/>
          <a:p>
            <a:pPr marL="0" algn="l" defTabSz="914400" rtl="0" eaLnBrk="1" latinLnBrk="0" hangingPunct="1">
              <a:buNone/>
            </a:pPr>
            <a:r>
              <a:rPr lang="en-US" sz="3200" smtClean="0"/>
              <a:t>No</a:t>
            </a:r>
            <a:endParaRPr lang="en-US" sz="3200"/>
          </a:p>
        </p:txBody>
      </p:sp>
      <p:pic>
        <p:nvPicPr>
          <p:cNvPr id="9" name="Picture 8" descr="Answer1.png"/>
          <p:cNvPicPr>
            <a:picLocks/>
          </p:cNvPicPr>
          <p:nvPr userDrawn="1">
            <p:custDataLst>
              <p:tags r:id="rId4"/>
            </p:custDataLst>
          </p:nvPr>
        </p:nvPicPr>
        <p:blipFill>
          <a:blip r:embed="rId7" cstate="print"/>
          <a:stretch>
            <a:fillRect/>
          </a:stretch>
        </p:blipFill>
        <p:spPr>
          <a:xfrm>
            <a:off x="155448" y="2234336"/>
            <a:ext cx="857250" cy="857250"/>
          </a:xfrm>
          <a:prstGeom prst="rect">
            <a:avLst/>
          </a:prstGeom>
        </p:spPr>
      </p:pic>
      <p:pic>
        <p:nvPicPr>
          <p:cNvPr id="10" name="Picture 9" descr="Answer2.png"/>
          <p:cNvPicPr>
            <a:picLocks/>
          </p:cNvPicPr>
          <p:nvPr userDrawn="1">
            <p:custDataLst>
              <p:tags r:id="rId5"/>
            </p:custDataLst>
          </p:nvPr>
        </p:nvPicPr>
        <p:blipFill>
          <a:blip r:embed="rId8" cstate="print"/>
          <a:stretch>
            <a:fillRect/>
          </a:stretch>
        </p:blipFill>
        <p:spPr>
          <a:xfrm>
            <a:off x="155448" y="3873398"/>
            <a:ext cx="857250" cy="857250"/>
          </a:xfrm>
          <a:prstGeom prst="rect">
            <a:avLst/>
          </a:prstGeom>
        </p:spPr>
      </p:pic>
    </p:spTree>
    <p:custDataLst>
      <p:custData r:id="rId1"/>
    </p:custData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ouse Mischief 2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1205951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ouse Mischief 3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335955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Mouse Mischief 1 - 4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069848"/>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2402357"/>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3734867"/>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10" name="Turinio vietos rezervavimo ženklas 9"/>
          <p:cNvSpPr>
            <a:spLocks noGrp="1"/>
          </p:cNvSpPr>
          <p:nvPr>
            <p:ph sz="quarter" idx="14"/>
            <p:custDataLst>
              <p:tags r:id="rId5"/>
            </p:custDataLst>
          </p:nvPr>
        </p:nvSpPr>
        <p:spPr>
          <a:xfrm>
            <a:off x="1371600" y="5067376"/>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1" name="Paveikslėlis 10"/>
          <p:cNvPicPr>
            <a:picLocks/>
          </p:cNvPicPr>
          <p:nvPr userDrawn="1">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155448" y="1249185"/>
            <a:ext cx="857250" cy="857250"/>
          </a:xfrm>
          <a:prstGeom prst="rect">
            <a:avLst/>
          </a:prstGeom>
        </p:spPr>
      </p:pic>
      <p:pic>
        <p:nvPicPr>
          <p:cNvPr id="12" name="Paveikslėlis 11"/>
          <p:cNvPicPr>
            <a:picLocks/>
          </p:cNvPicPr>
          <p:nvPr userDrawn="1">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155448" y="2581694"/>
            <a:ext cx="857250" cy="857250"/>
          </a:xfrm>
          <a:prstGeom prst="rect">
            <a:avLst/>
          </a:prstGeom>
        </p:spPr>
      </p:pic>
      <p:pic>
        <p:nvPicPr>
          <p:cNvPr id="13" name="Paveikslėlis 12"/>
          <p:cNvPicPr>
            <a:picLocks/>
          </p:cNvPicPr>
          <p:nvPr userDrawn="1">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155448" y="3914203"/>
            <a:ext cx="857250" cy="857250"/>
          </a:xfrm>
          <a:prstGeom prst="rect">
            <a:avLst/>
          </a:prstGeom>
        </p:spPr>
      </p:pic>
      <p:pic>
        <p:nvPicPr>
          <p:cNvPr id="14" name="Paveikslėlis 13"/>
          <p:cNvPicPr>
            <a:picLocks/>
          </p:cNvPicPr>
          <p:nvPr userDrawn="1">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155448" y="5246713"/>
            <a:ext cx="857250" cy="857250"/>
          </a:xfrm>
          <a:prstGeom prst="rect">
            <a:avLst/>
          </a:prstGeom>
        </p:spPr>
      </p:pic>
    </p:spTree>
    <p:custDataLst>
      <p:custData r:id="rId1"/>
    </p:custDataLst>
    <p:extLst>
      <p:ext uri="{BB962C8B-B14F-4D97-AF65-F5344CB8AC3E}">
        <p14:creationId xmlns:p14="http://schemas.microsoft.com/office/powerpoint/2010/main" val="4313740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ouse Mischief 4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18433810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Mouse Mischief 3 - 5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069848" y="1069848"/>
            <a:ext cx="7699248" cy="923773"/>
          </a:xfrm>
          <a:prstGeom prst="rect">
            <a:avLst/>
          </a:prstGeom>
        </p:spPr>
        <p:txBody>
          <a:bodyPr vert="horz" wrap="square" lIns="94701" tIns="26328" rIns="94701" bIns="2632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069848" y="2110207"/>
            <a:ext cx="7699248" cy="923773"/>
          </a:xfrm>
          <a:prstGeom prst="rect">
            <a:avLst/>
          </a:prstGeom>
        </p:spPr>
        <p:txBody>
          <a:bodyPr vert="horz" wrap="square" lIns="94701" tIns="26328" rIns="94701" bIns="2632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069848" y="3150565"/>
            <a:ext cx="7699248" cy="923773"/>
          </a:xfrm>
          <a:prstGeom prst="rect">
            <a:avLst/>
          </a:prstGeom>
        </p:spPr>
        <p:txBody>
          <a:bodyPr vert="horz" wrap="square" lIns="94701" tIns="26328" rIns="94701" bIns="2632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10" name="Turinio vietos rezervavimo ženklas 9"/>
          <p:cNvSpPr>
            <a:spLocks noGrp="1"/>
          </p:cNvSpPr>
          <p:nvPr>
            <p:ph sz="quarter" idx="14"/>
            <p:custDataLst>
              <p:tags r:id="rId5"/>
            </p:custDataLst>
          </p:nvPr>
        </p:nvSpPr>
        <p:spPr>
          <a:xfrm>
            <a:off x="1069848" y="4190924"/>
            <a:ext cx="7699248" cy="923773"/>
          </a:xfrm>
          <a:prstGeom prst="rect">
            <a:avLst/>
          </a:prstGeom>
        </p:spPr>
        <p:txBody>
          <a:bodyPr vert="horz" wrap="square" lIns="94701" tIns="26328" rIns="94701" bIns="2632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11" name="Turinio vietos rezervavimo ženklas 10"/>
          <p:cNvSpPr>
            <a:spLocks noGrp="1"/>
          </p:cNvSpPr>
          <p:nvPr>
            <p:ph sz="quarter" idx="15"/>
            <p:custDataLst>
              <p:tags r:id="rId6"/>
            </p:custDataLst>
          </p:nvPr>
        </p:nvSpPr>
        <p:spPr>
          <a:xfrm>
            <a:off x="1069848" y="5231283"/>
            <a:ext cx="7699248" cy="923773"/>
          </a:xfrm>
          <a:prstGeom prst="rect">
            <a:avLst/>
          </a:prstGeom>
        </p:spPr>
        <p:txBody>
          <a:bodyPr vert="horz" wrap="square" lIns="94701" tIns="26328" rIns="94701" bIns="2632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2" name="Paveikslėlis 11"/>
          <p:cNvPicPr>
            <a:picLocks/>
          </p:cNvPicPr>
          <p:nvPr userDrawn="1">
            <p:custDataLst>
              <p:tags r:id="rId7"/>
            </p:custDataLst>
          </p:nvPr>
        </p:nvPicPr>
        <p:blipFill>
          <a:blip r:embed="rId13" cstate="print">
            <a:extLst>
              <a:ext uri="{28A0092B-C50C-407E-A947-70E740481C1C}">
                <a14:useLocalDpi xmlns:a14="http://schemas.microsoft.com/office/drawing/2010/main" val="0"/>
              </a:ext>
            </a:extLst>
          </a:blip>
          <a:stretch>
            <a:fillRect/>
          </a:stretch>
        </p:blipFill>
        <p:spPr>
          <a:xfrm>
            <a:off x="155448" y="1216266"/>
            <a:ext cx="630936" cy="630936"/>
          </a:xfrm>
          <a:prstGeom prst="rect">
            <a:avLst/>
          </a:prstGeom>
        </p:spPr>
      </p:pic>
      <p:pic>
        <p:nvPicPr>
          <p:cNvPr id="13" name="Paveikslėlis 12"/>
          <p:cNvPicPr>
            <a:picLocks/>
          </p:cNvPicPr>
          <p:nvPr userDrawn="1">
            <p:custDataLst>
              <p:tags r:id="rId8"/>
            </p:custDataLst>
          </p:nvPr>
        </p:nvPicPr>
        <p:blipFill>
          <a:blip r:embed="rId14" cstate="print">
            <a:extLst>
              <a:ext uri="{28A0092B-C50C-407E-A947-70E740481C1C}">
                <a14:useLocalDpi xmlns:a14="http://schemas.microsoft.com/office/drawing/2010/main" val="0"/>
              </a:ext>
            </a:extLst>
          </a:blip>
          <a:stretch>
            <a:fillRect/>
          </a:stretch>
        </p:blipFill>
        <p:spPr>
          <a:xfrm>
            <a:off x="155448" y="2256625"/>
            <a:ext cx="630936" cy="630936"/>
          </a:xfrm>
          <a:prstGeom prst="rect">
            <a:avLst/>
          </a:prstGeom>
        </p:spPr>
      </p:pic>
      <p:pic>
        <p:nvPicPr>
          <p:cNvPr id="14" name="Paveikslėlis 13"/>
          <p:cNvPicPr>
            <a:picLocks/>
          </p:cNvPicPr>
          <p:nvPr userDrawn="1">
            <p:custDataLst>
              <p:tags r:id="rId9"/>
            </p:custDataLst>
          </p:nvPr>
        </p:nvPicPr>
        <p:blipFill>
          <a:blip r:embed="rId15" cstate="print">
            <a:extLst>
              <a:ext uri="{28A0092B-C50C-407E-A947-70E740481C1C}">
                <a14:useLocalDpi xmlns:a14="http://schemas.microsoft.com/office/drawing/2010/main" val="0"/>
              </a:ext>
            </a:extLst>
          </a:blip>
          <a:stretch>
            <a:fillRect/>
          </a:stretch>
        </p:blipFill>
        <p:spPr>
          <a:xfrm>
            <a:off x="155448" y="3296983"/>
            <a:ext cx="630936" cy="630936"/>
          </a:xfrm>
          <a:prstGeom prst="rect">
            <a:avLst/>
          </a:prstGeom>
        </p:spPr>
      </p:pic>
      <p:pic>
        <p:nvPicPr>
          <p:cNvPr id="15" name="Paveikslėlis 14"/>
          <p:cNvPicPr>
            <a:picLocks/>
          </p:cNvPicPr>
          <p:nvPr userDrawn="1">
            <p:custDataLst>
              <p:tags r:id="rId10"/>
            </p:custDataLst>
          </p:nvPr>
        </p:nvPicPr>
        <p:blipFill>
          <a:blip r:embed="rId16" cstate="print">
            <a:extLst>
              <a:ext uri="{28A0092B-C50C-407E-A947-70E740481C1C}">
                <a14:useLocalDpi xmlns:a14="http://schemas.microsoft.com/office/drawing/2010/main" val="0"/>
              </a:ext>
            </a:extLst>
          </a:blip>
          <a:stretch>
            <a:fillRect/>
          </a:stretch>
        </p:blipFill>
        <p:spPr>
          <a:xfrm>
            <a:off x="155448" y="4337342"/>
            <a:ext cx="630936" cy="630936"/>
          </a:xfrm>
          <a:prstGeom prst="rect">
            <a:avLst/>
          </a:prstGeom>
        </p:spPr>
      </p:pic>
      <p:pic>
        <p:nvPicPr>
          <p:cNvPr id="16" name="Paveikslėlis 15"/>
          <p:cNvPicPr>
            <a:picLocks/>
          </p:cNvPicPr>
          <p:nvPr userDrawn="1">
            <p:custDataLst>
              <p:tags r:id="rId11"/>
            </p:custDataLst>
          </p:nvPr>
        </p:nvPicPr>
        <p:blipFill>
          <a:blip r:embed="rId17" cstate="print">
            <a:extLst>
              <a:ext uri="{28A0092B-C50C-407E-A947-70E740481C1C}">
                <a14:useLocalDpi xmlns:a14="http://schemas.microsoft.com/office/drawing/2010/main" val="0"/>
              </a:ext>
            </a:extLst>
          </a:blip>
          <a:stretch>
            <a:fillRect/>
          </a:stretch>
        </p:blipFill>
        <p:spPr>
          <a:xfrm>
            <a:off x="155448" y="5377700"/>
            <a:ext cx="630936" cy="630936"/>
          </a:xfrm>
          <a:prstGeom prst="rect">
            <a:avLst/>
          </a:prstGeom>
        </p:spPr>
      </p:pic>
    </p:spTree>
    <p:custDataLst>
      <p:custData r:id="rId1"/>
    </p:custDataLst>
    <p:extLst>
      <p:ext uri="{BB962C8B-B14F-4D97-AF65-F5344CB8AC3E}">
        <p14:creationId xmlns:p14="http://schemas.microsoft.com/office/powerpoint/2010/main" val="32329748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Mouse Mischief 2 - 4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069848"/>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2402357"/>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3734867"/>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10" name="Turinio vietos rezervavimo ženklas 9"/>
          <p:cNvSpPr>
            <a:spLocks noGrp="1"/>
          </p:cNvSpPr>
          <p:nvPr>
            <p:ph sz="quarter" idx="14"/>
            <p:custDataLst>
              <p:tags r:id="rId5"/>
            </p:custDataLst>
          </p:nvPr>
        </p:nvSpPr>
        <p:spPr>
          <a:xfrm>
            <a:off x="1371600" y="5067376"/>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1" name="Paveikslėlis 10"/>
          <p:cNvPicPr>
            <a:picLocks/>
          </p:cNvPicPr>
          <p:nvPr userDrawn="1">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155448" y="1249185"/>
            <a:ext cx="857250" cy="857250"/>
          </a:xfrm>
          <a:prstGeom prst="rect">
            <a:avLst/>
          </a:prstGeom>
        </p:spPr>
      </p:pic>
      <p:pic>
        <p:nvPicPr>
          <p:cNvPr id="12" name="Paveikslėlis 11"/>
          <p:cNvPicPr>
            <a:picLocks/>
          </p:cNvPicPr>
          <p:nvPr userDrawn="1">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155448" y="2581694"/>
            <a:ext cx="857250" cy="857250"/>
          </a:xfrm>
          <a:prstGeom prst="rect">
            <a:avLst/>
          </a:prstGeom>
        </p:spPr>
      </p:pic>
      <p:pic>
        <p:nvPicPr>
          <p:cNvPr id="13" name="Paveikslėlis 12"/>
          <p:cNvPicPr>
            <a:picLocks/>
          </p:cNvPicPr>
          <p:nvPr userDrawn="1">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155448" y="3914203"/>
            <a:ext cx="857250" cy="857250"/>
          </a:xfrm>
          <a:prstGeom prst="rect">
            <a:avLst/>
          </a:prstGeom>
        </p:spPr>
      </p:pic>
      <p:pic>
        <p:nvPicPr>
          <p:cNvPr id="14" name="Paveikslėlis 13"/>
          <p:cNvPicPr>
            <a:picLocks/>
          </p:cNvPicPr>
          <p:nvPr userDrawn="1">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155448" y="5246713"/>
            <a:ext cx="857250" cy="857250"/>
          </a:xfrm>
          <a:prstGeom prst="rect">
            <a:avLst/>
          </a:prstGeom>
        </p:spPr>
      </p:pic>
    </p:spTree>
    <p:custDataLst>
      <p:custData r:id="rId1"/>
    </p:custDataLst>
    <p:extLst>
      <p:ext uri="{BB962C8B-B14F-4D97-AF65-F5344CB8AC3E}">
        <p14:creationId xmlns:p14="http://schemas.microsoft.com/office/powerpoint/2010/main" val="4241336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Mouse Mischief 1 - 4 Choices Righ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384048" y="1069848"/>
            <a:ext cx="7388352" cy="1215923"/>
          </a:xfrm>
          <a:prstGeom prst="rect">
            <a:avLst/>
          </a:prstGeom>
        </p:spPr>
        <p:txBody>
          <a:bodyPr vert="horz" wrap="square" lIns="90877" tIns="34654" rIns="90877" bIns="34654" anchor="ctr">
            <a:normAutofit/>
          </a:bodyPr>
          <a:lstStyle>
            <a:lvl1pPr marL="0" indent="0" algn="r" defTabSz="914400" rtl="0" eaLnBrk="1" latinLnBrk="0" hangingPunct="1">
              <a:spcBef>
                <a:spcPct val="20000"/>
              </a:spcBef>
              <a:buFont typeface="Arial" pitchFamily="34" charset="0"/>
              <a:buNone/>
              <a:defRPr sz="3200"/>
            </a:lvl1pPr>
            <a:lvl2pPr marL="457200" indent="0" algn="r" defTabSz="914400" rtl="0" eaLnBrk="1" latinLnBrk="0" hangingPunct="1">
              <a:spcBef>
                <a:spcPct val="20000"/>
              </a:spcBef>
              <a:buFont typeface="Arial" pitchFamily="34" charset="0"/>
              <a:buNone/>
              <a:defRPr sz="3200"/>
            </a:lvl2pPr>
            <a:lvl3pPr marL="914400" indent="0" algn="r" defTabSz="914400" rtl="0" eaLnBrk="1" latinLnBrk="0" hangingPunct="1">
              <a:spcBef>
                <a:spcPct val="20000"/>
              </a:spcBef>
              <a:buFont typeface="Arial" pitchFamily="34" charset="0"/>
              <a:buNone/>
              <a:defRPr sz="3200"/>
            </a:lvl3pPr>
            <a:lvl4pPr marL="1371600" indent="0" algn="r" defTabSz="914400" rtl="0" eaLnBrk="1" latinLnBrk="0" hangingPunct="1">
              <a:spcBef>
                <a:spcPct val="20000"/>
              </a:spcBef>
              <a:buFont typeface="Arial" pitchFamily="34" charset="0"/>
              <a:buNone/>
              <a:defRPr sz="3200"/>
            </a:lvl4pPr>
            <a:lvl5pPr marL="1828800" indent="0" algn="r"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384048" y="2402357"/>
            <a:ext cx="7388352" cy="1215923"/>
          </a:xfrm>
          <a:prstGeom prst="rect">
            <a:avLst/>
          </a:prstGeom>
        </p:spPr>
        <p:txBody>
          <a:bodyPr vert="horz" wrap="square" lIns="90877" tIns="34654" rIns="90877" bIns="34654" anchor="ctr">
            <a:normAutofit/>
          </a:bodyPr>
          <a:lstStyle>
            <a:lvl1pPr marL="0" indent="0" algn="r" defTabSz="914400" rtl="0" eaLnBrk="1" latinLnBrk="0" hangingPunct="1">
              <a:spcBef>
                <a:spcPct val="20000"/>
              </a:spcBef>
              <a:buFont typeface="Arial" pitchFamily="34" charset="0"/>
              <a:buNone/>
              <a:defRPr sz="3200"/>
            </a:lvl1pPr>
            <a:lvl2pPr marL="457200" indent="0" algn="r" defTabSz="914400" rtl="0" eaLnBrk="1" latinLnBrk="0" hangingPunct="1">
              <a:spcBef>
                <a:spcPct val="20000"/>
              </a:spcBef>
              <a:buFont typeface="Arial" pitchFamily="34" charset="0"/>
              <a:buNone/>
              <a:defRPr sz="3200"/>
            </a:lvl2pPr>
            <a:lvl3pPr marL="914400" indent="0" algn="r" defTabSz="914400" rtl="0" eaLnBrk="1" latinLnBrk="0" hangingPunct="1">
              <a:spcBef>
                <a:spcPct val="20000"/>
              </a:spcBef>
              <a:buFont typeface="Arial" pitchFamily="34" charset="0"/>
              <a:buNone/>
              <a:defRPr sz="3200"/>
            </a:lvl3pPr>
            <a:lvl4pPr marL="1371600" indent="0" algn="r" defTabSz="914400" rtl="0" eaLnBrk="1" latinLnBrk="0" hangingPunct="1">
              <a:spcBef>
                <a:spcPct val="20000"/>
              </a:spcBef>
              <a:buFont typeface="Arial" pitchFamily="34" charset="0"/>
              <a:buNone/>
              <a:defRPr sz="3200"/>
            </a:lvl4pPr>
            <a:lvl5pPr marL="1828800" indent="0" algn="r"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384048" y="3734867"/>
            <a:ext cx="7388352" cy="1215923"/>
          </a:xfrm>
          <a:prstGeom prst="rect">
            <a:avLst/>
          </a:prstGeom>
        </p:spPr>
        <p:txBody>
          <a:bodyPr vert="horz" wrap="square" lIns="90877" tIns="34654" rIns="90877" bIns="34654" anchor="ctr">
            <a:normAutofit/>
          </a:bodyPr>
          <a:lstStyle>
            <a:lvl1pPr marL="0" indent="0" algn="r" defTabSz="914400" rtl="0" eaLnBrk="1" latinLnBrk="0" hangingPunct="1">
              <a:spcBef>
                <a:spcPct val="20000"/>
              </a:spcBef>
              <a:buFont typeface="Arial" pitchFamily="34" charset="0"/>
              <a:buNone/>
              <a:defRPr sz="3200"/>
            </a:lvl1pPr>
            <a:lvl2pPr marL="457200" indent="0" algn="r" defTabSz="914400" rtl="0" eaLnBrk="1" latinLnBrk="0" hangingPunct="1">
              <a:spcBef>
                <a:spcPct val="20000"/>
              </a:spcBef>
              <a:buFont typeface="Arial" pitchFamily="34" charset="0"/>
              <a:buNone/>
              <a:defRPr sz="3200"/>
            </a:lvl2pPr>
            <a:lvl3pPr marL="914400" indent="0" algn="r" defTabSz="914400" rtl="0" eaLnBrk="1" latinLnBrk="0" hangingPunct="1">
              <a:spcBef>
                <a:spcPct val="20000"/>
              </a:spcBef>
              <a:buFont typeface="Arial" pitchFamily="34" charset="0"/>
              <a:buNone/>
              <a:defRPr sz="3200"/>
            </a:lvl3pPr>
            <a:lvl4pPr marL="1371600" indent="0" algn="r" defTabSz="914400" rtl="0" eaLnBrk="1" latinLnBrk="0" hangingPunct="1">
              <a:spcBef>
                <a:spcPct val="20000"/>
              </a:spcBef>
              <a:buFont typeface="Arial" pitchFamily="34" charset="0"/>
              <a:buNone/>
              <a:defRPr sz="3200"/>
            </a:lvl4pPr>
            <a:lvl5pPr marL="1828800" indent="0" algn="r"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10" name="Turinio vietos rezervavimo ženklas 9"/>
          <p:cNvSpPr>
            <a:spLocks noGrp="1"/>
          </p:cNvSpPr>
          <p:nvPr>
            <p:ph sz="quarter" idx="14"/>
            <p:custDataLst>
              <p:tags r:id="rId5"/>
            </p:custDataLst>
          </p:nvPr>
        </p:nvSpPr>
        <p:spPr>
          <a:xfrm>
            <a:off x="384048" y="5067376"/>
            <a:ext cx="7388352" cy="1215923"/>
          </a:xfrm>
          <a:prstGeom prst="rect">
            <a:avLst/>
          </a:prstGeom>
        </p:spPr>
        <p:txBody>
          <a:bodyPr vert="horz" wrap="square" lIns="90877" tIns="34654" rIns="90877" bIns="34654" anchor="ctr">
            <a:normAutofit/>
          </a:bodyPr>
          <a:lstStyle>
            <a:lvl1pPr marL="0" indent="0" algn="r" defTabSz="914400" rtl="0" eaLnBrk="1" latinLnBrk="0" hangingPunct="1">
              <a:spcBef>
                <a:spcPct val="20000"/>
              </a:spcBef>
              <a:buFont typeface="Arial" pitchFamily="34" charset="0"/>
              <a:buNone/>
              <a:defRPr sz="3200"/>
            </a:lvl1pPr>
            <a:lvl2pPr marL="457200" indent="0" algn="r" defTabSz="914400" rtl="0" eaLnBrk="1" latinLnBrk="0" hangingPunct="1">
              <a:spcBef>
                <a:spcPct val="20000"/>
              </a:spcBef>
              <a:buFont typeface="Arial" pitchFamily="34" charset="0"/>
              <a:buNone/>
              <a:defRPr sz="3200"/>
            </a:lvl2pPr>
            <a:lvl3pPr marL="914400" indent="0" algn="r" defTabSz="914400" rtl="0" eaLnBrk="1" latinLnBrk="0" hangingPunct="1">
              <a:spcBef>
                <a:spcPct val="20000"/>
              </a:spcBef>
              <a:buFont typeface="Arial" pitchFamily="34" charset="0"/>
              <a:buNone/>
              <a:defRPr sz="3200"/>
            </a:lvl3pPr>
            <a:lvl4pPr marL="1371600" indent="0" algn="r" defTabSz="914400" rtl="0" eaLnBrk="1" latinLnBrk="0" hangingPunct="1">
              <a:spcBef>
                <a:spcPct val="20000"/>
              </a:spcBef>
              <a:buFont typeface="Arial" pitchFamily="34" charset="0"/>
              <a:buNone/>
              <a:defRPr sz="3200"/>
            </a:lvl4pPr>
            <a:lvl5pPr marL="1828800" indent="0" algn="r"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1" name="Paveikslėlis 10"/>
          <p:cNvPicPr>
            <a:picLocks/>
          </p:cNvPicPr>
          <p:nvPr userDrawn="1">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7845552" y="1249185"/>
            <a:ext cx="857250" cy="857250"/>
          </a:xfrm>
          <a:prstGeom prst="rect">
            <a:avLst/>
          </a:prstGeom>
        </p:spPr>
      </p:pic>
      <p:pic>
        <p:nvPicPr>
          <p:cNvPr id="12" name="Paveikslėlis 11"/>
          <p:cNvPicPr>
            <a:picLocks/>
          </p:cNvPicPr>
          <p:nvPr userDrawn="1">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7845552" y="2581694"/>
            <a:ext cx="857250" cy="857250"/>
          </a:xfrm>
          <a:prstGeom prst="rect">
            <a:avLst/>
          </a:prstGeom>
        </p:spPr>
      </p:pic>
      <p:pic>
        <p:nvPicPr>
          <p:cNvPr id="13" name="Paveikslėlis 12"/>
          <p:cNvPicPr>
            <a:picLocks/>
          </p:cNvPicPr>
          <p:nvPr userDrawn="1">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7845552" y="3914203"/>
            <a:ext cx="857250" cy="857250"/>
          </a:xfrm>
          <a:prstGeom prst="rect">
            <a:avLst/>
          </a:prstGeom>
        </p:spPr>
      </p:pic>
      <p:pic>
        <p:nvPicPr>
          <p:cNvPr id="14" name="Paveikslėlis 13"/>
          <p:cNvPicPr>
            <a:picLocks/>
          </p:cNvPicPr>
          <p:nvPr userDrawn="1">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7845552" y="5246713"/>
            <a:ext cx="857250" cy="857250"/>
          </a:xfrm>
          <a:prstGeom prst="rect">
            <a:avLst/>
          </a:prstGeom>
        </p:spPr>
      </p:pic>
    </p:spTree>
    <p:custDataLst>
      <p:custData r:id="rId1"/>
    </p:custDataLst>
    <p:extLst>
      <p:ext uri="{BB962C8B-B14F-4D97-AF65-F5344CB8AC3E}">
        <p14:creationId xmlns:p14="http://schemas.microsoft.com/office/powerpoint/2010/main" val="4009807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Mouse Mischief 1 - 4 Choices Top">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096367" y="2329663"/>
            <a:ext cx="1621231" cy="4437126"/>
          </a:xfrm>
          <a:prstGeom prst="rect">
            <a:avLst/>
          </a:prstGeom>
        </p:spPr>
        <p:txBody>
          <a:bodyPr vert="vert" wrap="square" lIns="19941" tIns="126458" rIns="19941" bIns="12645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2873046" y="2329663"/>
            <a:ext cx="1621231" cy="4437126"/>
          </a:xfrm>
          <a:prstGeom prst="rect">
            <a:avLst/>
          </a:prstGeom>
        </p:spPr>
        <p:txBody>
          <a:bodyPr vert="vert" wrap="square" lIns="19941" tIns="126458" rIns="19941" bIns="12645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4649725" y="2329663"/>
            <a:ext cx="1621231" cy="4437126"/>
          </a:xfrm>
          <a:prstGeom prst="rect">
            <a:avLst/>
          </a:prstGeom>
        </p:spPr>
        <p:txBody>
          <a:bodyPr vert="vert" wrap="square" lIns="19941" tIns="126458" rIns="19941" bIns="12645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10" name="Turinio vietos rezervavimo ženklas 9"/>
          <p:cNvSpPr>
            <a:spLocks noGrp="1"/>
          </p:cNvSpPr>
          <p:nvPr>
            <p:ph sz="quarter" idx="14"/>
            <p:custDataLst>
              <p:tags r:id="rId5"/>
            </p:custDataLst>
          </p:nvPr>
        </p:nvSpPr>
        <p:spPr>
          <a:xfrm>
            <a:off x="6426404" y="2329663"/>
            <a:ext cx="1621231" cy="4437126"/>
          </a:xfrm>
          <a:prstGeom prst="rect">
            <a:avLst/>
          </a:prstGeom>
        </p:spPr>
        <p:txBody>
          <a:bodyPr vert="vert" wrap="square" lIns="19941" tIns="126458" rIns="19941" bIns="12645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1" name="Paveikslėlis 10"/>
          <p:cNvPicPr>
            <a:picLocks/>
          </p:cNvPicPr>
          <p:nvPr userDrawn="1">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1478356" y="1355827"/>
            <a:ext cx="857250" cy="857250"/>
          </a:xfrm>
          <a:prstGeom prst="rect">
            <a:avLst/>
          </a:prstGeom>
        </p:spPr>
      </p:pic>
      <p:pic>
        <p:nvPicPr>
          <p:cNvPr id="12" name="Paveikslėlis 11"/>
          <p:cNvPicPr>
            <a:picLocks/>
          </p:cNvPicPr>
          <p:nvPr userDrawn="1">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3255035" y="1355827"/>
            <a:ext cx="857250" cy="857250"/>
          </a:xfrm>
          <a:prstGeom prst="rect">
            <a:avLst/>
          </a:prstGeom>
        </p:spPr>
      </p:pic>
      <p:pic>
        <p:nvPicPr>
          <p:cNvPr id="13" name="Paveikslėlis 12"/>
          <p:cNvPicPr>
            <a:picLocks/>
          </p:cNvPicPr>
          <p:nvPr userDrawn="1">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5031715" y="1355827"/>
            <a:ext cx="857250" cy="857250"/>
          </a:xfrm>
          <a:prstGeom prst="rect">
            <a:avLst/>
          </a:prstGeom>
        </p:spPr>
      </p:pic>
      <p:pic>
        <p:nvPicPr>
          <p:cNvPr id="14" name="Paveikslėlis 13"/>
          <p:cNvPicPr>
            <a:picLocks/>
          </p:cNvPicPr>
          <p:nvPr userDrawn="1">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6808394" y="1355827"/>
            <a:ext cx="857250" cy="857250"/>
          </a:xfrm>
          <a:prstGeom prst="rect">
            <a:avLst/>
          </a:prstGeom>
        </p:spPr>
      </p:pic>
    </p:spTree>
    <p:custDataLst>
      <p:custData r:id="rId1"/>
    </p:custDataLst>
    <p:extLst>
      <p:ext uri="{BB962C8B-B14F-4D97-AF65-F5344CB8AC3E}">
        <p14:creationId xmlns:p14="http://schemas.microsoft.com/office/powerpoint/2010/main" val="31284109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Mouse Mischief 1 - 4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ustDataLst>
      <p:custData r:id="rId1"/>
    </p:custDataLst>
    <p:extLst>
      <p:ext uri="{BB962C8B-B14F-4D97-AF65-F5344CB8AC3E}">
        <p14:creationId xmlns:p14="http://schemas.microsoft.com/office/powerpoint/2010/main" val="4235847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Mouse Mischief 1 - 4 Choices TopStacked">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096367" y="2329663"/>
            <a:ext cx="1621231" cy="4437126"/>
          </a:xfrm>
          <a:prstGeom prst="rect">
            <a:avLst/>
          </a:prstGeom>
        </p:spPr>
        <p:txBody>
          <a:bodyPr vert="wordArtVert" wrap="square" lIns="19941" tIns="126458" rIns="19941" bIns="12645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2873046" y="2329663"/>
            <a:ext cx="1621231" cy="4437126"/>
          </a:xfrm>
          <a:prstGeom prst="rect">
            <a:avLst/>
          </a:prstGeom>
        </p:spPr>
        <p:txBody>
          <a:bodyPr vert="wordArtVert" wrap="square" lIns="19941" tIns="126458" rIns="19941" bIns="12645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4649725" y="2329663"/>
            <a:ext cx="1621231" cy="4437126"/>
          </a:xfrm>
          <a:prstGeom prst="rect">
            <a:avLst/>
          </a:prstGeom>
        </p:spPr>
        <p:txBody>
          <a:bodyPr vert="wordArtVert" wrap="square" lIns="19941" tIns="126458" rIns="19941" bIns="12645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10" name="Turinio vietos rezervavimo ženklas 9"/>
          <p:cNvSpPr>
            <a:spLocks noGrp="1"/>
          </p:cNvSpPr>
          <p:nvPr>
            <p:ph sz="quarter" idx="14"/>
            <p:custDataLst>
              <p:tags r:id="rId5"/>
            </p:custDataLst>
          </p:nvPr>
        </p:nvSpPr>
        <p:spPr>
          <a:xfrm>
            <a:off x="6426404" y="2329663"/>
            <a:ext cx="1621231" cy="4437126"/>
          </a:xfrm>
          <a:prstGeom prst="rect">
            <a:avLst/>
          </a:prstGeom>
        </p:spPr>
        <p:txBody>
          <a:bodyPr vert="wordArtVert" wrap="square" lIns="19941" tIns="126458" rIns="19941" bIns="126458"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1" name="Paveikslėlis 10"/>
          <p:cNvPicPr>
            <a:picLocks/>
          </p:cNvPicPr>
          <p:nvPr userDrawn="1">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1478356" y="1355827"/>
            <a:ext cx="857250" cy="857250"/>
          </a:xfrm>
          <a:prstGeom prst="rect">
            <a:avLst/>
          </a:prstGeom>
        </p:spPr>
      </p:pic>
      <p:pic>
        <p:nvPicPr>
          <p:cNvPr id="12" name="Paveikslėlis 11"/>
          <p:cNvPicPr>
            <a:picLocks/>
          </p:cNvPicPr>
          <p:nvPr userDrawn="1">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3255035" y="1355827"/>
            <a:ext cx="857250" cy="857250"/>
          </a:xfrm>
          <a:prstGeom prst="rect">
            <a:avLst/>
          </a:prstGeom>
        </p:spPr>
      </p:pic>
      <p:pic>
        <p:nvPicPr>
          <p:cNvPr id="13" name="Paveikslėlis 12"/>
          <p:cNvPicPr>
            <a:picLocks/>
          </p:cNvPicPr>
          <p:nvPr userDrawn="1">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5031715" y="1355827"/>
            <a:ext cx="857250" cy="857250"/>
          </a:xfrm>
          <a:prstGeom prst="rect">
            <a:avLst/>
          </a:prstGeom>
        </p:spPr>
      </p:pic>
      <p:pic>
        <p:nvPicPr>
          <p:cNvPr id="14" name="Paveikslėlis 13"/>
          <p:cNvPicPr>
            <a:picLocks/>
          </p:cNvPicPr>
          <p:nvPr userDrawn="1">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6808394" y="1355827"/>
            <a:ext cx="857250" cy="857250"/>
          </a:xfrm>
          <a:prstGeom prst="rect">
            <a:avLst/>
          </a:prstGeom>
        </p:spPr>
      </p:pic>
    </p:spTree>
    <p:custDataLst>
      <p:custData r:id="rId1"/>
    </p:custDataLst>
    <p:extLst>
      <p:ext uri="{BB962C8B-B14F-4D97-AF65-F5344CB8AC3E}">
        <p14:creationId xmlns:p14="http://schemas.microsoft.com/office/powerpoint/2010/main" val="41202577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Mouse Mischief 2 - 4 Choices TopVertical">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6426404"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latinLnBrk="0" hangingPunct="1">
              <a:spcBef>
                <a:spcPct val="20000"/>
              </a:spcBef>
              <a:buFont typeface="Arial" pitchFamily="34" charset="0"/>
              <a:buNone/>
              <a:defRPr lang="lt-LT" sz="3200" smtClean="0"/>
            </a:lvl1pPr>
            <a:lvl2pPr marL="457200" indent="0" algn="l" defTabSz="914400" rtl="0" eaLnBrk="1" latinLnBrk="0" hangingPunct="1">
              <a:spcBef>
                <a:spcPct val="20000"/>
              </a:spcBef>
              <a:buFont typeface="Arial" pitchFamily="34" charset="0"/>
              <a:buNone/>
              <a:defRPr lang="lt-LT" sz="3200" smtClean="0"/>
            </a:lvl2pPr>
            <a:lvl3pPr marL="914400" indent="0" algn="l" defTabSz="914400" rtl="0" eaLnBrk="1" latinLnBrk="0" hangingPunct="1">
              <a:spcBef>
                <a:spcPct val="20000"/>
              </a:spcBef>
              <a:buFont typeface="Arial" pitchFamily="34" charset="0"/>
              <a:buNone/>
              <a:defRPr lang="lt-LT" sz="3200" smtClean="0"/>
            </a:lvl3pPr>
            <a:lvl4pPr marL="1371600" indent="0" algn="l" defTabSz="914400" rtl="0" eaLnBrk="1" latinLnBrk="0" hangingPunct="1">
              <a:spcBef>
                <a:spcPct val="20000"/>
              </a:spcBef>
              <a:buFont typeface="Arial" pitchFamily="34" charset="0"/>
              <a:buNone/>
              <a:defRPr lang="lt-LT" sz="3200" smtClean="0"/>
            </a:lvl4pPr>
            <a:lvl5pPr marL="1828800" indent="0" algn="l" defTabSz="914400" rtl="0" eaLnBrk="1" latinLnBrk="0" hangingPunct="1">
              <a:spcBef>
                <a:spcPct val="20000"/>
              </a:spcBef>
              <a:buFont typeface="Arial" pitchFamily="34" charset="0"/>
              <a:buNone/>
              <a:defRPr lang="lt-LT" sz="3200"/>
            </a:lvl5pPr>
          </a:lstStyle>
          <a:p>
            <a:pPr lvl="0">
              <a:buNone/>
            </a:pPr>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4649725"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latinLnBrk="0" hangingPunct="1">
              <a:spcBef>
                <a:spcPct val="20000"/>
              </a:spcBef>
              <a:buFont typeface="Arial" pitchFamily="34" charset="0"/>
              <a:buNone/>
              <a:defRPr lang="lt-LT" sz="3200" smtClean="0"/>
            </a:lvl1pPr>
            <a:lvl2pPr marL="457200" indent="0" algn="l" defTabSz="914400" rtl="0" eaLnBrk="1" latinLnBrk="0" hangingPunct="1">
              <a:spcBef>
                <a:spcPct val="20000"/>
              </a:spcBef>
              <a:buFont typeface="Arial" pitchFamily="34" charset="0"/>
              <a:buNone/>
              <a:defRPr lang="lt-LT" sz="3200" smtClean="0"/>
            </a:lvl2pPr>
            <a:lvl3pPr marL="914400" indent="0" algn="l" defTabSz="914400" rtl="0" eaLnBrk="1" latinLnBrk="0" hangingPunct="1">
              <a:spcBef>
                <a:spcPct val="20000"/>
              </a:spcBef>
              <a:buFont typeface="Arial" pitchFamily="34" charset="0"/>
              <a:buNone/>
              <a:defRPr lang="lt-LT" sz="3200" smtClean="0"/>
            </a:lvl3pPr>
            <a:lvl4pPr marL="1371600" indent="0" algn="l" defTabSz="914400" rtl="0" eaLnBrk="1" latinLnBrk="0" hangingPunct="1">
              <a:spcBef>
                <a:spcPct val="20000"/>
              </a:spcBef>
              <a:buFont typeface="Arial" pitchFamily="34" charset="0"/>
              <a:buNone/>
              <a:defRPr lang="lt-LT" sz="3200" smtClean="0"/>
            </a:lvl4pPr>
            <a:lvl5pPr marL="1828800" indent="0" algn="l" defTabSz="914400" rtl="0" eaLnBrk="1" latinLnBrk="0" hangingPunct="1">
              <a:spcBef>
                <a:spcPct val="20000"/>
              </a:spcBef>
              <a:buFont typeface="Arial" pitchFamily="34" charset="0"/>
              <a:buNone/>
              <a:defRPr lang="lt-LT" sz="3200"/>
            </a:lvl5pPr>
          </a:lstStyle>
          <a:p>
            <a:pPr lvl="0">
              <a:buNone/>
            </a:pPr>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2873046"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latinLnBrk="0" hangingPunct="1">
              <a:spcBef>
                <a:spcPct val="20000"/>
              </a:spcBef>
              <a:buFont typeface="Arial" pitchFamily="34" charset="0"/>
              <a:buNone/>
              <a:defRPr lang="lt-LT" sz="3200" smtClean="0"/>
            </a:lvl1pPr>
            <a:lvl2pPr marL="457200" indent="0" algn="l" defTabSz="914400" rtl="0" eaLnBrk="1" latinLnBrk="0" hangingPunct="1">
              <a:spcBef>
                <a:spcPct val="20000"/>
              </a:spcBef>
              <a:buFont typeface="Arial" pitchFamily="34" charset="0"/>
              <a:buNone/>
              <a:defRPr lang="lt-LT" sz="3200" smtClean="0"/>
            </a:lvl2pPr>
            <a:lvl3pPr marL="914400" indent="0" algn="l" defTabSz="914400" rtl="0" eaLnBrk="1" latinLnBrk="0" hangingPunct="1">
              <a:spcBef>
                <a:spcPct val="20000"/>
              </a:spcBef>
              <a:buFont typeface="Arial" pitchFamily="34" charset="0"/>
              <a:buNone/>
              <a:defRPr lang="lt-LT" sz="3200" smtClean="0"/>
            </a:lvl3pPr>
            <a:lvl4pPr marL="1371600" indent="0" algn="l" defTabSz="914400" rtl="0" eaLnBrk="1" latinLnBrk="0" hangingPunct="1">
              <a:spcBef>
                <a:spcPct val="20000"/>
              </a:spcBef>
              <a:buFont typeface="Arial" pitchFamily="34" charset="0"/>
              <a:buNone/>
              <a:defRPr lang="lt-LT" sz="3200" smtClean="0"/>
            </a:lvl4pPr>
            <a:lvl5pPr marL="1828800" indent="0" algn="l" defTabSz="914400" rtl="0" eaLnBrk="1" latinLnBrk="0" hangingPunct="1">
              <a:spcBef>
                <a:spcPct val="20000"/>
              </a:spcBef>
              <a:buFont typeface="Arial" pitchFamily="34" charset="0"/>
              <a:buNone/>
              <a:defRPr lang="lt-LT" sz="3200"/>
            </a:lvl5pPr>
          </a:lstStyle>
          <a:p>
            <a:pPr lvl="0">
              <a:buNone/>
            </a:pPr>
            <a:r>
              <a:rPr lang="lt-LT" smtClean="0"/>
              <a:t>Spustelėję redag. ruoš. teksto stilių</a:t>
            </a:r>
          </a:p>
          <a:p>
            <a:pPr lvl="1"/>
            <a:endParaRPr lang="lt-LT"/>
          </a:p>
        </p:txBody>
      </p:sp>
      <p:sp>
        <p:nvSpPr>
          <p:cNvPr id="10" name="Turinio vietos rezervavimo ženklas 9"/>
          <p:cNvSpPr>
            <a:spLocks noGrp="1"/>
          </p:cNvSpPr>
          <p:nvPr>
            <p:ph sz="quarter" idx="14"/>
            <p:custDataLst>
              <p:tags r:id="rId5"/>
            </p:custDataLst>
          </p:nvPr>
        </p:nvSpPr>
        <p:spPr>
          <a:xfrm>
            <a:off x="1096367" y="2329663"/>
            <a:ext cx="1621231" cy="4437126"/>
          </a:xfrm>
          <a:prstGeom prst="rect">
            <a:avLst/>
          </a:prstGeom>
        </p:spPr>
        <p:txBody>
          <a:bodyPr vert="wordArtVertRtl" wrap="square" lIns="19941" tIns="126458" rIns="19941" bIns="126458" rtlCol="0" anchor="ctr" anchorCtr="0">
            <a:normAutofit/>
          </a:bodyPr>
          <a:lstStyle>
            <a:lvl1pPr marL="0" indent="0" algn="l" defTabSz="914400" rtl="0" eaLnBrk="1" latinLnBrk="0" hangingPunct="1">
              <a:spcBef>
                <a:spcPct val="20000"/>
              </a:spcBef>
              <a:buFont typeface="Arial" pitchFamily="34" charset="0"/>
              <a:buNone/>
              <a:defRPr lang="lt-LT" sz="3200" smtClean="0"/>
            </a:lvl1pPr>
            <a:lvl2pPr marL="457200" indent="0" algn="l" defTabSz="914400" rtl="0" eaLnBrk="1" latinLnBrk="0" hangingPunct="1">
              <a:spcBef>
                <a:spcPct val="20000"/>
              </a:spcBef>
              <a:buFont typeface="Arial" pitchFamily="34" charset="0"/>
              <a:buNone/>
              <a:defRPr lang="lt-LT" sz="3200" smtClean="0"/>
            </a:lvl2pPr>
            <a:lvl3pPr marL="914400" indent="0" algn="l" defTabSz="914400" rtl="0" eaLnBrk="1" latinLnBrk="0" hangingPunct="1">
              <a:spcBef>
                <a:spcPct val="20000"/>
              </a:spcBef>
              <a:buFont typeface="Arial" pitchFamily="34" charset="0"/>
              <a:buNone/>
              <a:defRPr lang="lt-LT" sz="3200" smtClean="0"/>
            </a:lvl3pPr>
            <a:lvl4pPr marL="1371600" indent="0" algn="l" defTabSz="914400" rtl="0" eaLnBrk="1" latinLnBrk="0" hangingPunct="1">
              <a:spcBef>
                <a:spcPct val="20000"/>
              </a:spcBef>
              <a:buFont typeface="Arial" pitchFamily="34" charset="0"/>
              <a:buNone/>
              <a:defRPr lang="lt-LT" sz="3200" smtClean="0"/>
            </a:lvl4pPr>
            <a:lvl5pPr marL="1828800" indent="0" algn="l" defTabSz="914400" rtl="0" eaLnBrk="1" latinLnBrk="0" hangingPunct="1">
              <a:spcBef>
                <a:spcPct val="20000"/>
              </a:spcBef>
              <a:buFont typeface="Arial" pitchFamily="34" charset="0"/>
              <a:buNone/>
              <a:defRPr lang="lt-LT" sz="3200"/>
            </a:lvl5pPr>
          </a:lstStyle>
          <a:p>
            <a:pPr lvl="0">
              <a:buNone/>
            </a:pPr>
            <a:r>
              <a:rPr lang="lt-LT" smtClean="0"/>
              <a:t>Spustelėję redag. ruoš. teksto stilių</a:t>
            </a:r>
          </a:p>
          <a:p>
            <a:pPr lvl="1"/>
            <a:endParaRPr lang="lt-LT"/>
          </a:p>
        </p:txBody>
      </p:sp>
      <p:pic>
        <p:nvPicPr>
          <p:cNvPr id="11" name="Paveikslėlis 10"/>
          <p:cNvPicPr>
            <a:picLocks/>
          </p:cNvPicPr>
          <p:nvPr userDrawn="1">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6808394" y="1355827"/>
            <a:ext cx="857250" cy="857250"/>
          </a:xfrm>
          <a:prstGeom prst="rect">
            <a:avLst/>
          </a:prstGeom>
        </p:spPr>
      </p:pic>
      <p:pic>
        <p:nvPicPr>
          <p:cNvPr id="12" name="Paveikslėlis 11"/>
          <p:cNvPicPr>
            <a:picLocks/>
          </p:cNvPicPr>
          <p:nvPr userDrawn="1">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5031715" y="1355827"/>
            <a:ext cx="857250" cy="857250"/>
          </a:xfrm>
          <a:prstGeom prst="rect">
            <a:avLst/>
          </a:prstGeom>
        </p:spPr>
      </p:pic>
      <p:pic>
        <p:nvPicPr>
          <p:cNvPr id="13" name="Paveikslėlis 12"/>
          <p:cNvPicPr>
            <a:picLocks/>
          </p:cNvPicPr>
          <p:nvPr userDrawn="1">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3255035" y="1355827"/>
            <a:ext cx="857250" cy="857250"/>
          </a:xfrm>
          <a:prstGeom prst="rect">
            <a:avLst/>
          </a:prstGeom>
        </p:spPr>
      </p:pic>
      <p:pic>
        <p:nvPicPr>
          <p:cNvPr id="14" name="Paveikslėlis 13"/>
          <p:cNvPicPr>
            <a:picLocks/>
          </p:cNvPicPr>
          <p:nvPr userDrawn="1">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1478356" y="1355827"/>
            <a:ext cx="857250" cy="857250"/>
          </a:xfrm>
          <a:prstGeom prst="rect">
            <a:avLst/>
          </a:prstGeom>
        </p:spPr>
      </p:pic>
    </p:spTree>
    <p:custDataLst>
      <p:custData r:id="rId1"/>
    </p:custDataLst>
    <p:extLst>
      <p:ext uri="{BB962C8B-B14F-4D97-AF65-F5344CB8AC3E}">
        <p14:creationId xmlns:p14="http://schemas.microsoft.com/office/powerpoint/2010/main" val="2426367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Mouse Mischief 1 - 4 Choices Bottom">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096367" y="966978"/>
            <a:ext cx="1621231" cy="3840480"/>
          </a:xfrm>
          <a:prstGeom prst="rect">
            <a:avLst/>
          </a:prstGeom>
        </p:spPr>
        <p:txBody>
          <a:bodyPr vert="vert270" wrap="square" lIns="19941" tIns="109454" rIns="19941" bIns="1094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2873046" y="966978"/>
            <a:ext cx="1621231" cy="3840480"/>
          </a:xfrm>
          <a:prstGeom prst="rect">
            <a:avLst/>
          </a:prstGeom>
        </p:spPr>
        <p:txBody>
          <a:bodyPr vert="vert270" wrap="square" lIns="19941" tIns="109454" rIns="19941" bIns="1094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4649725" y="966978"/>
            <a:ext cx="1621231" cy="3840480"/>
          </a:xfrm>
          <a:prstGeom prst="rect">
            <a:avLst/>
          </a:prstGeom>
        </p:spPr>
        <p:txBody>
          <a:bodyPr vert="vert270" wrap="square" lIns="19941" tIns="109454" rIns="19941" bIns="1094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10" name="Turinio vietos rezervavimo ženklas 9"/>
          <p:cNvSpPr>
            <a:spLocks noGrp="1"/>
          </p:cNvSpPr>
          <p:nvPr>
            <p:ph sz="quarter" idx="14"/>
            <p:custDataLst>
              <p:tags r:id="rId5"/>
            </p:custDataLst>
          </p:nvPr>
        </p:nvSpPr>
        <p:spPr>
          <a:xfrm>
            <a:off x="6426404" y="966978"/>
            <a:ext cx="1621231" cy="3840480"/>
          </a:xfrm>
          <a:prstGeom prst="rect">
            <a:avLst/>
          </a:prstGeom>
        </p:spPr>
        <p:txBody>
          <a:bodyPr vert="vert270" wrap="square" lIns="19941" tIns="109454" rIns="19941" bIns="1094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1" name="Paveikslėlis 10"/>
          <p:cNvPicPr>
            <a:picLocks/>
          </p:cNvPicPr>
          <p:nvPr userDrawn="1">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1478356" y="4924044"/>
            <a:ext cx="857250" cy="857250"/>
          </a:xfrm>
          <a:prstGeom prst="rect">
            <a:avLst/>
          </a:prstGeom>
        </p:spPr>
      </p:pic>
      <p:pic>
        <p:nvPicPr>
          <p:cNvPr id="12" name="Paveikslėlis 11"/>
          <p:cNvPicPr>
            <a:picLocks/>
          </p:cNvPicPr>
          <p:nvPr userDrawn="1">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3255035" y="4924044"/>
            <a:ext cx="857250" cy="857250"/>
          </a:xfrm>
          <a:prstGeom prst="rect">
            <a:avLst/>
          </a:prstGeom>
        </p:spPr>
      </p:pic>
      <p:pic>
        <p:nvPicPr>
          <p:cNvPr id="13" name="Paveikslėlis 12"/>
          <p:cNvPicPr>
            <a:picLocks/>
          </p:cNvPicPr>
          <p:nvPr userDrawn="1">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5031715" y="4924044"/>
            <a:ext cx="857250" cy="857250"/>
          </a:xfrm>
          <a:prstGeom prst="rect">
            <a:avLst/>
          </a:prstGeom>
        </p:spPr>
      </p:pic>
      <p:pic>
        <p:nvPicPr>
          <p:cNvPr id="14" name="Paveikslėlis 13"/>
          <p:cNvPicPr>
            <a:picLocks/>
          </p:cNvPicPr>
          <p:nvPr userDrawn="1">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6808394" y="4924044"/>
            <a:ext cx="857250" cy="857250"/>
          </a:xfrm>
          <a:prstGeom prst="rect">
            <a:avLst/>
          </a:prstGeom>
        </p:spPr>
      </p:pic>
    </p:spTree>
    <p:custDataLst>
      <p:custData r:id="rId1"/>
    </p:custDataLst>
    <p:extLst>
      <p:ext uri="{BB962C8B-B14F-4D97-AF65-F5344CB8AC3E}">
        <p14:creationId xmlns:p14="http://schemas.microsoft.com/office/powerpoint/2010/main" val="13383935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Mouse Mischief 1 - Drawing">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pic>
        <p:nvPicPr>
          <p:cNvPr id="7" name="Paveikslėlis 6"/>
          <p:cNvPicPr>
            <a:picLocks/>
          </p:cNvPicPr>
          <p:nvPr userDrawn="1">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1523390"/>
            <a:ext cx="804672" cy="5065410"/>
          </a:xfrm>
          <a:prstGeom prst="rect">
            <a:avLst/>
          </a:prstGeom>
        </p:spPr>
      </p:pic>
    </p:spTree>
    <p:custDataLst>
      <p:custData r:id="rId1"/>
    </p:custDataLst>
    <p:extLst>
      <p:ext uri="{BB962C8B-B14F-4D97-AF65-F5344CB8AC3E}">
        <p14:creationId xmlns:p14="http://schemas.microsoft.com/office/powerpoint/2010/main" val="41710268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Mouse Mischief 1 - 3 Choices Bottom">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984706" y="966978"/>
            <a:ext cx="1621231" cy="3840480"/>
          </a:xfrm>
          <a:prstGeom prst="rect">
            <a:avLst/>
          </a:prstGeom>
        </p:spPr>
        <p:txBody>
          <a:bodyPr vert="vert270" wrap="square" lIns="19941" tIns="109454" rIns="19941" bIns="1094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3761385" y="966978"/>
            <a:ext cx="1621231" cy="3840480"/>
          </a:xfrm>
          <a:prstGeom prst="rect">
            <a:avLst/>
          </a:prstGeom>
        </p:spPr>
        <p:txBody>
          <a:bodyPr vert="vert270" wrap="square" lIns="19941" tIns="109454" rIns="19941" bIns="1094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5538065" y="966978"/>
            <a:ext cx="1621231" cy="3840480"/>
          </a:xfrm>
          <a:prstGeom prst="rect">
            <a:avLst/>
          </a:prstGeom>
        </p:spPr>
        <p:txBody>
          <a:bodyPr vert="vert270" wrap="square" lIns="19941" tIns="109454" rIns="19941" bIns="1094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2366696" y="4924044"/>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4143375" y="4924044"/>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5920054" y="4924044"/>
            <a:ext cx="857250" cy="857250"/>
          </a:xfrm>
          <a:prstGeom prst="rect">
            <a:avLst/>
          </a:prstGeom>
        </p:spPr>
      </p:pic>
    </p:spTree>
    <p:custDataLst>
      <p:custData r:id="rId1"/>
    </p:custDataLst>
    <p:extLst>
      <p:ext uri="{BB962C8B-B14F-4D97-AF65-F5344CB8AC3E}">
        <p14:creationId xmlns:p14="http://schemas.microsoft.com/office/powerpoint/2010/main" val="1270344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Mouse Mischief 5 - 3 Choices Left">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Turinio vietos rezervavimo ženklas 6"/>
          <p:cNvSpPr>
            <a:spLocks noGrp="1"/>
          </p:cNvSpPr>
          <p:nvPr>
            <p:ph sz="quarter" idx="11"/>
            <p:custDataLst>
              <p:tags r:id="rId2"/>
            </p:custDataLst>
          </p:nvPr>
        </p:nvSpPr>
        <p:spPr>
          <a:xfrm>
            <a:off x="1371600" y="1673352"/>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8" name="Turinio vietos rezervavimo ženklas 7"/>
          <p:cNvSpPr>
            <a:spLocks noGrp="1"/>
          </p:cNvSpPr>
          <p:nvPr>
            <p:ph sz="quarter" idx="12"/>
            <p:custDataLst>
              <p:tags r:id="rId3"/>
            </p:custDataLst>
          </p:nvPr>
        </p:nvSpPr>
        <p:spPr>
          <a:xfrm>
            <a:off x="1371600" y="300586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sp>
        <p:nvSpPr>
          <p:cNvPr id="9" name="Turinio vietos rezervavimo ženklas 8"/>
          <p:cNvSpPr>
            <a:spLocks noGrp="1"/>
          </p:cNvSpPr>
          <p:nvPr>
            <p:ph sz="quarter" idx="13"/>
            <p:custDataLst>
              <p:tags r:id="rId4"/>
            </p:custDataLst>
          </p:nvPr>
        </p:nvSpPr>
        <p:spPr>
          <a:xfrm>
            <a:off x="1371600" y="4338371"/>
            <a:ext cx="7388352" cy="1215923"/>
          </a:xfrm>
          <a:prstGeom prst="rect">
            <a:avLst/>
          </a:prstGeom>
        </p:spPr>
        <p:txBody>
          <a:bodyPr vert="horz" wrap="square" lIns="90877" tIns="34654" rIns="90877" bIns="34654" anchor="ctr">
            <a:normAutofit/>
          </a:bodyPr>
          <a:lstStyle>
            <a:lvl1pPr marL="0" indent="0" algn="l" defTabSz="914400" rtl="0" eaLnBrk="1" latinLnBrk="0" hangingPunct="1">
              <a:spcBef>
                <a:spcPct val="20000"/>
              </a:spcBef>
              <a:buFont typeface="Arial" pitchFamily="34" charset="0"/>
              <a:buNone/>
              <a:defRPr sz="3200"/>
            </a:lvl1pPr>
            <a:lvl2pPr marL="457200" indent="0" algn="l" defTabSz="914400" rtl="0" eaLnBrk="1" latinLnBrk="0" hangingPunct="1">
              <a:spcBef>
                <a:spcPct val="20000"/>
              </a:spcBef>
              <a:buFont typeface="Arial" pitchFamily="34" charset="0"/>
              <a:buNone/>
              <a:defRPr sz="3200"/>
            </a:lvl2pPr>
            <a:lvl3pPr marL="914400" indent="0" algn="l" defTabSz="914400" rtl="0" eaLnBrk="1" latinLnBrk="0" hangingPunct="1">
              <a:spcBef>
                <a:spcPct val="20000"/>
              </a:spcBef>
              <a:buFont typeface="Arial" pitchFamily="34" charset="0"/>
              <a:buNone/>
              <a:defRPr sz="3200"/>
            </a:lvl3pPr>
            <a:lvl4pPr marL="1371600" indent="0" algn="l" defTabSz="914400" rtl="0" eaLnBrk="1" latinLnBrk="0" hangingPunct="1">
              <a:spcBef>
                <a:spcPct val="20000"/>
              </a:spcBef>
              <a:buFont typeface="Arial" pitchFamily="34" charset="0"/>
              <a:buNone/>
              <a:defRPr sz="3200"/>
            </a:lvl4pPr>
            <a:lvl5pPr marL="1828800" indent="0" algn="l" defTabSz="914400" rtl="0" eaLnBrk="1" latinLnBrk="0" hangingPunct="1">
              <a:spcBef>
                <a:spcPct val="20000"/>
              </a:spcBef>
              <a:buFont typeface="Arial" pitchFamily="34" charset="0"/>
              <a:buNone/>
              <a:defRPr sz="3200"/>
            </a:lvl5pPr>
          </a:lstStyle>
          <a:p>
            <a:pPr lvl="0"/>
            <a:r>
              <a:rPr lang="lt-LT" smtClean="0"/>
              <a:t>Spustelėję redag. ruoš. teksto stilių</a:t>
            </a:r>
          </a:p>
          <a:p>
            <a:pPr lvl="1"/>
            <a:endParaRPr lang="lt-LT"/>
          </a:p>
        </p:txBody>
      </p:sp>
      <p:pic>
        <p:nvPicPr>
          <p:cNvPr id="10" name="Paveikslėlis 9"/>
          <p:cNvPicPr>
            <a:picLocks/>
          </p:cNvPicPr>
          <p:nvPr userDrawn="1">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pic>
        <p:nvPicPr>
          <p:cNvPr id="11" name="Paveikslėlis 10"/>
          <p:cNvPicPr>
            <a:picLocks/>
          </p:cNvPicPr>
          <p:nvPr userDrawn="1">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pic>
        <p:nvPicPr>
          <p:cNvPr id="12" name="Paveikslėlis 11"/>
          <p:cNvPicPr>
            <a:picLocks/>
          </p:cNvPicPr>
          <p:nvPr userDrawn="1">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155448" y="4517707"/>
            <a:ext cx="857250" cy="857250"/>
          </a:xfrm>
          <a:prstGeom prst="rect">
            <a:avLst/>
          </a:prstGeom>
        </p:spPr>
      </p:pic>
    </p:spTree>
    <p:custDataLst>
      <p:custData r:id="rId1"/>
    </p:custDataLst>
    <p:extLst>
      <p:ext uri="{BB962C8B-B14F-4D97-AF65-F5344CB8AC3E}">
        <p14:creationId xmlns:p14="http://schemas.microsoft.com/office/powerpoint/2010/main" val="36021505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Mouse Mischief 2 - Drawing">
    <p:spTree>
      <p:nvGrpSpPr>
        <p:cNvPr id="1" name=""/>
        <p:cNvGrpSpPr/>
        <p:nvPr/>
      </p:nvGrpSpPr>
      <p:grpSpPr>
        <a:xfrm>
          <a:off x="0" y="0"/>
          <a:ext cx="0" cy="0"/>
          <a:chOff x="0" y="0"/>
          <a:chExt cx="0" cy="0"/>
        </a:xfrm>
      </p:grpSpPr>
      <p:sp>
        <p:nvSpPr>
          <p:cNvPr id="6" name="Teksto vietos rezervavimo ženklas 5"/>
          <p:cNvSpPr>
            <a:spLocks noGrp="1"/>
          </p:cNvSpPr>
          <p:nvPr>
            <p:ph type="body" idx="10"/>
          </p:nvPr>
        </p:nvSpPr>
        <p:spPr>
          <a:xfrm>
            <a:off x="155448" y="116586"/>
            <a:ext cx="8833104" cy="759181"/>
          </a:xfrm>
        </p:spPr>
        <p:txBody>
          <a:bodyPr vert="horz" wrap="square" anchor="ctr" anchorCtr="1">
            <a:normAutofit/>
          </a:bodyPr>
          <a:lstStyle>
            <a:lvl1pPr marL="0" indent="0" algn="ctr" defTabSz="914400" rtl="0" eaLnBrk="1" latinLnBrk="0" hangingPunct="1">
              <a:spcBef>
                <a:spcPct val="20000"/>
              </a:spcBef>
              <a:buFont typeface="Arial" pitchFamily="34" charset="0"/>
              <a:buNone/>
              <a:defRPr/>
            </a:lvl1pPr>
            <a:lvl2pPr marL="457200" indent="0" algn="ctr" defTabSz="914400" rtl="0" eaLnBrk="1" latinLnBrk="0" hangingPunct="1">
              <a:spcBef>
                <a:spcPct val="20000"/>
              </a:spcBef>
              <a:buFont typeface="Arial" pitchFamily="34" charset="0"/>
              <a:buNone/>
              <a:defRPr/>
            </a:lvl2pPr>
            <a:lvl3pPr marL="914400" indent="0" algn="ctr" defTabSz="914400" rtl="0" eaLnBrk="1" latinLnBrk="0" hangingPunct="1">
              <a:spcBef>
                <a:spcPct val="20000"/>
              </a:spcBef>
              <a:buFont typeface="Arial" pitchFamily="34" charset="0"/>
              <a:buNone/>
              <a:defRPr/>
            </a:lvl3pPr>
            <a:lvl4pPr marL="1371600" indent="0" algn="ctr" defTabSz="914400" rtl="0" eaLnBrk="1" latinLnBrk="0" hangingPunct="1">
              <a:spcBef>
                <a:spcPct val="20000"/>
              </a:spcBef>
              <a:buFont typeface="Arial" pitchFamily="34" charset="0"/>
              <a:buNone/>
              <a:defRPr/>
            </a:lvl4pPr>
            <a:lvl5pPr marL="1828800" indent="0" algn="ctr" defTabSz="914400" rtl="0" eaLnBrk="1" latinLnBrk="0" hangingPunct="1">
              <a:spcBef>
                <a:spcPct val="20000"/>
              </a:spcBef>
              <a:buFont typeface="Arial" pitchFamily="34" charset="0"/>
              <a:buNone/>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pic>
        <p:nvPicPr>
          <p:cNvPr id="7" name="Paveikslėlis 6"/>
          <p:cNvPicPr>
            <a:picLocks/>
          </p:cNvPicPr>
          <p:nvPr userDrawn="1">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55448" y="1523390"/>
            <a:ext cx="804672" cy="5065410"/>
          </a:xfrm>
          <a:prstGeom prst="rect">
            <a:avLst/>
          </a:prstGeom>
        </p:spPr>
      </p:pic>
    </p:spTree>
    <p:custDataLst>
      <p:custData r:id="rId1"/>
    </p:custDataLst>
    <p:extLst>
      <p:ext uri="{BB962C8B-B14F-4D97-AF65-F5344CB8AC3E}">
        <p14:creationId xmlns:p14="http://schemas.microsoft.com/office/powerpoint/2010/main" val="16432570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Pavadinimo skaidrė">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9" name="Rounded Rectangle 18"/>
          <p:cNvSpPr/>
          <p:nvPr userDrawn="1"/>
        </p:nvSpPr>
        <p:spPr>
          <a:xfrm>
            <a:off x="2699792" y="188640"/>
            <a:ext cx="6264696" cy="79208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base">
              <a:spcBef>
                <a:spcPct val="0"/>
              </a:spcBef>
              <a:spcAft>
                <a:spcPct val="0"/>
              </a:spcAft>
            </a:pPr>
            <a:endParaRPr lang="lt-LT" sz="2400">
              <a:solidFill>
                <a:prstClr val="white"/>
              </a:solidFill>
            </a:endParaRPr>
          </a:p>
        </p:txBody>
      </p:sp>
      <p:sp>
        <p:nvSpPr>
          <p:cNvPr id="18" name="Rounded Rectangle 17"/>
          <p:cNvSpPr/>
          <p:nvPr userDrawn="1"/>
        </p:nvSpPr>
        <p:spPr>
          <a:xfrm>
            <a:off x="179512" y="1196752"/>
            <a:ext cx="8784976" cy="4536504"/>
          </a:xfrm>
          <a:prstGeom prst="roundRect">
            <a:avLst>
              <a:gd name="adj" fmla="val 5214"/>
            </a:avLst>
          </a:prstGeom>
          <a:ln/>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endParaRPr lang="lt-LT" sz="240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Antraštė 1"/>
          <p:cNvSpPr>
            <a:spLocks noGrp="1"/>
          </p:cNvSpPr>
          <p:nvPr>
            <p:ph type="ctrTitle"/>
          </p:nvPr>
        </p:nvSpPr>
        <p:spPr>
          <a:xfrm>
            <a:off x="685800" y="2130425"/>
            <a:ext cx="7772400" cy="1470025"/>
          </a:xfrm>
          <a:prstGeom prst="rect">
            <a:avLst/>
          </a:prstGeom>
        </p:spPr>
        <p:txBody>
          <a:bodyPr/>
          <a:lstStyle/>
          <a:p>
            <a:r>
              <a:rPr lang="lt-LT" dirty="0" smtClean="0"/>
              <a:t>Spustelėję redag. ruoš. pavad. stilių</a:t>
            </a:r>
            <a:endParaRPr lang="lt-LT" dirty="0"/>
          </a:p>
        </p:txBody>
      </p:sp>
      <p:sp>
        <p:nvSpPr>
          <p:cNvPr id="3" name="Antrinis pavadinimas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pic>
        <p:nvPicPr>
          <p:cNvPr id="11" name="Picture 9" descr="ESF keturspalvi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5969000"/>
            <a:ext cx="2270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ntrinis pavadinimas 2"/>
          <p:cNvSpPr txBox="1">
            <a:spLocks/>
          </p:cNvSpPr>
          <p:nvPr userDrawn="1"/>
        </p:nvSpPr>
        <p:spPr>
          <a:xfrm>
            <a:off x="435792" y="1769103"/>
            <a:ext cx="2768056"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endParaRPr lang="lt-LT" sz="2000" dirty="0" smtClean="0">
              <a:solidFill>
                <a:srgbClr val="F79646"/>
              </a:solidFill>
              <a:latin typeface="Arial" pitchFamily="34" charset="0"/>
              <a:cs typeface="Arial" pitchFamily="34" charset="0"/>
            </a:endParaRPr>
          </a:p>
        </p:txBody>
      </p:sp>
      <p:sp>
        <p:nvSpPr>
          <p:cNvPr id="15" name="Antrinis pavadinimas 2"/>
          <p:cNvSpPr txBox="1">
            <a:spLocks/>
          </p:cNvSpPr>
          <p:nvPr userDrawn="1"/>
        </p:nvSpPr>
        <p:spPr>
          <a:xfrm>
            <a:off x="3955544" y="1738202"/>
            <a:ext cx="4653644" cy="38045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lt-LT" sz="2000" dirty="0" smtClean="0">
              <a:solidFill>
                <a:srgbClr val="F79646"/>
              </a:solidFill>
              <a:latin typeface="Arial" pitchFamily="34" charset="0"/>
              <a:cs typeface="Arial" pitchFamily="34" charset="0"/>
            </a:endParaRPr>
          </a:p>
        </p:txBody>
      </p:sp>
      <p:sp>
        <p:nvSpPr>
          <p:cNvPr id="13" name="Stačiakampis 3"/>
          <p:cNvSpPr/>
          <p:nvPr userDrawn="1"/>
        </p:nvSpPr>
        <p:spPr>
          <a:xfrm>
            <a:off x="2483768" y="6165304"/>
            <a:ext cx="3816424" cy="400110"/>
          </a:xfrm>
          <a:prstGeom prst="rect">
            <a:avLst/>
          </a:prstGeom>
        </p:spPr>
        <p:txBody>
          <a:bodyPr wrap="square">
            <a:spAutoFit/>
          </a:bodyPr>
          <a:lstStyle/>
          <a:p>
            <a:r>
              <a:rPr lang="lt-LT" sz="1000" dirty="0">
                <a:solidFill>
                  <a:prstClr val="white">
                    <a:lumMod val="50000"/>
                  </a:prstClr>
                </a:solidFill>
                <a:latin typeface="Arial" pitchFamily="34" charset="0"/>
                <a:cs typeface="Arial" pitchFamily="34" charset="0"/>
              </a:rPr>
              <a:t>Mokymo inovacijų taikymo infrastruktūros kūrimas siekiant plėtoti netradi</a:t>
            </a:r>
            <a:r>
              <a:rPr lang="en-US" sz="1000" dirty="0">
                <a:solidFill>
                  <a:prstClr val="white">
                    <a:lumMod val="50000"/>
                  </a:prstClr>
                </a:solidFill>
                <a:latin typeface="Arial" pitchFamily="34" charset="0"/>
                <a:cs typeface="Arial" pitchFamily="34" charset="0"/>
              </a:rPr>
              <a:t>ci</a:t>
            </a:r>
            <a:r>
              <a:rPr lang="lt-LT" sz="1000" dirty="0">
                <a:solidFill>
                  <a:prstClr val="white">
                    <a:lumMod val="50000"/>
                  </a:prstClr>
                </a:solidFill>
                <a:latin typeface="Arial" pitchFamily="34" charset="0"/>
                <a:cs typeface="Arial" pitchFamily="34" charset="0"/>
              </a:rPr>
              <a:t>nio ugdymo formų </a:t>
            </a:r>
            <a:r>
              <a:rPr lang="lt-LT" sz="1000" dirty="0" smtClean="0">
                <a:solidFill>
                  <a:prstClr val="white">
                    <a:lumMod val="50000"/>
                  </a:prstClr>
                </a:solidFill>
                <a:latin typeface="Arial" pitchFamily="34" charset="0"/>
                <a:cs typeface="Arial" pitchFamily="34" charset="0"/>
              </a:rPr>
              <a:t>įvairovę. VP1-2.2-ŠMM-05-K-01-068</a:t>
            </a:r>
            <a:endParaRPr lang="lt-LT" sz="1000" dirty="0">
              <a:solidFill>
                <a:prstClr val="white">
                  <a:lumMod val="50000"/>
                </a:prstClr>
              </a:solidFill>
              <a:latin typeface="Arial" pitchFamily="34" charset="0"/>
              <a:cs typeface="Arial" pitchFamily="34" charset="0"/>
            </a:endParaRPr>
          </a:p>
        </p:txBody>
      </p:sp>
      <p:pic>
        <p:nvPicPr>
          <p:cNvPr id="16" name="Picture 15" descr="divine_logo_forprint_cmyk_color.png"/>
          <p:cNvPicPr>
            <a:picLocks noChangeAspect="1"/>
          </p:cNvPicPr>
          <p:nvPr userDrawn="1"/>
        </p:nvPicPr>
        <p:blipFill>
          <a:blip r:embed="rId4" cstate="print"/>
          <a:stretch>
            <a:fillRect/>
          </a:stretch>
        </p:blipFill>
        <p:spPr>
          <a:xfrm>
            <a:off x="6660232" y="6165304"/>
            <a:ext cx="1080120" cy="401414"/>
          </a:xfrm>
          <a:prstGeom prst="rect">
            <a:avLst/>
          </a:prstGeom>
        </p:spPr>
      </p:pic>
      <p:pic>
        <p:nvPicPr>
          <p:cNvPr id="17" name="Picture 16" descr="traku-voke1.png"/>
          <p:cNvPicPr>
            <a:picLocks noChangeAspect="1"/>
          </p:cNvPicPr>
          <p:nvPr userDrawn="1"/>
        </p:nvPicPr>
        <p:blipFill>
          <a:blip r:embed="rId5" cstate="print"/>
          <a:stretch>
            <a:fillRect/>
          </a:stretch>
        </p:blipFill>
        <p:spPr>
          <a:xfrm>
            <a:off x="8100392" y="6021288"/>
            <a:ext cx="648072" cy="648072"/>
          </a:xfrm>
          <a:prstGeom prst="rect">
            <a:avLst/>
          </a:prstGeom>
        </p:spPr>
      </p:pic>
      <p:pic>
        <p:nvPicPr>
          <p:cNvPr id="1027"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560" y="5969000"/>
            <a:ext cx="1731963"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66413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Turinio vietos rezervavimo ženklas 2"/>
          <p:cNvSpPr>
            <a:spLocks noGrp="1"/>
          </p:cNvSpPr>
          <p:nvPr>
            <p:ph idx="1"/>
          </p:nvPr>
        </p:nvSpPr>
        <p:spPr>
          <a:xfrm>
            <a:off x="457200" y="1600200"/>
            <a:ext cx="8229600" cy="4525963"/>
          </a:xfrm>
          <a:prstGeom prst="rect">
            <a:avLst/>
          </a:prstGeo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42834620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8483728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6917294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8" name="Poraštės vietos rezervavimo ženklas 7"/>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9" name="Skaidrės numerio vietos rezervavimo ženklas 8"/>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40676251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4" name="Poraštės vietos rezervavimo ženklas 3"/>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5" name="Skaidrės numerio vietos rezervavimo ženklas 4"/>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9798203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3" name="Poraštės vietos rezervavimo ženklas 2"/>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4" name="Skaidrės numerio vietos rezervavimo ženklas 3"/>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3775830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a:prstGeom prst="rect">
            <a:avLst/>
          </a:prstGeo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11223115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a:prstGeom prst="rect">
            <a:avLst/>
          </a:prstGeo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ksto vietos rezervavimo ženklas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6" name="Poraštės vietos rezervavimo ženklas 5"/>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7" name="Skaidrės numerio vietos rezervavimo ženklas 6"/>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653266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1600200"/>
            <a:ext cx="8229600" cy="4525963"/>
          </a:xfrm>
          <a:prstGeom prst="rect">
            <a:avLst/>
          </a:prstGeo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26709521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a:prstGeom prst="rect">
            <a:avLst/>
          </a:prstGeo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a:prstGeom prst="rect">
            <a:avLst/>
          </a:prstGeo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a:xfrm>
            <a:off x="457200" y="6356350"/>
            <a:ext cx="2133600" cy="365125"/>
          </a:xfrm>
          <a:prstGeom prst="rect">
            <a:avLst/>
          </a:prstGeom>
        </p:spPr>
        <p:txBody>
          <a:bodyPr/>
          <a:lstStyle/>
          <a:p>
            <a:fld id="{C9362EB7-17D4-4A76-ABFD-44E205497162}" type="datetimeFigureOut">
              <a:rPr lang="lt-LT" smtClean="0">
                <a:solidFill>
                  <a:prstClr val="black"/>
                </a:solidFill>
                <a:cs typeface="Arial" charset="0"/>
              </a:rPr>
              <a:pPr/>
              <a:t>2013.05.02</a:t>
            </a:fld>
            <a:endParaRPr lang="lt-LT" dirty="0">
              <a:solidFill>
                <a:prstClr val="black"/>
              </a:solidFill>
              <a:cs typeface="Arial" charset="0"/>
            </a:endParaRPr>
          </a:p>
        </p:txBody>
      </p:sp>
      <p:sp>
        <p:nvSpPr>
          <p:cNvPr id="5" name="Poraštės vietos rezervavimo ženklas 4"/>
          <p:cNvSpPr>
            <a:spLocks noGrp="1"/>
          </p:cNvSpPr>
          <p:nvPr>
            <p:ph type="ftr" sz="quarter" idx="11"/>
          </p:nvPr>
        </p:nvSpPr>
        <p:spPr>
          <a:xfrm>
            <a:off x="3124200" y="6356350"/>
            <a:ext cx="2895600" cy="365125"/>
          </a:xfrm>
          <a:prstGeom prst="rect">
            <a:avLst/>
          </a:prstGeom>
        </p:spPr>
        <p:txBody>
          <a:bodyPr/>
          <a:lstStyle/>
          <a:p>
            <a:endParaRPr lang="lt-LT" dirty="0">
              <a:solidFill>
                <a:prstClr val="black"/>
              </a:solidFill>
              <a:cs typeface="Arial" charset="0"/>
            </a:endParaRPr>
          </a:p>
        </p:txBody>
      </p:sp>
      <p:sp>
        <p:nvSpPr>
          <p:cNvPr id="6" name="Skaidrės numerio vietos rezervavimo ženklas 5"/>
          <p:cNvSpPr>
            <a:spLocks noGrp="1"/>
          </p:cNvSpPr>
          <p:nvPr>
            <p:ph type="sldNum" sz="quarter" idx="12"/>
          </p:nvPr>
        </p:nvSpPr>
        <p:spPr>
          <a:xfrm>
            <a:off x="6553200" y="6356350"/>
            <a:ext cx="2133600" cy="365125"/>
          </a:xfrm>
          <a:prstGeom prst="rect">
            <a:avLst/>
          </a:prstGeom>
        </p:spPr>
        <p:txBody>
          <a:bodyPr/>
          <a:lstStyle/>
          <a:p>
            <a:fld id="{22F1340E-93FE-435C-ABDF-D3DDA20D2795}" type="slidenum">
              <a:rPr lang="lt-LT" smtClean="0">
                <a:solidFill>
                  <a:prstClr val="black"/>
                </a:solidFill>
                <a:cs typeface="Arial" charset="0"/>
              </a:rPr>
              <a:pPr/>
              <a:t>‹#›</a:t>
            </a:fld>
            <a:endParaRPr lang="lt-LT" dirty="0">
              <a:solidFill>
                <a:prstClr val="black"/>
              </a:solidFill>
              <a:cs typeface="Arial" charset="0"/>
            </a:endParaRPr>
          </a:p>
        </p:txBody>
      </p:sp>
    </p:spTree>
    <p:extLst>
      <p:ext uri="{BB962C8B-B14F-4D97-AF65-F5344CB8AC3E}">
        <p14:creationId xmlns:p14="http://schemas.microsoft.com/office/powerpoint/2010/main" val="3457352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2.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D82B5-FCB2-4F62-BAA3-3CBB8A6AB89B}" type="datetimeFigureOut">
              <a:rPr lang="en-US" smtClean="0"/>
              <a:pPr/>
              <a:t>5/2/2013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FB8130-37C4-457A-80AC-CD31097CD9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588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5.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7.png"/><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image" Target="../media/image37.png"/><Relationship Id="rId5" Type="http://schemas.openxmlformats.org/officeDocument/2006/relationships/image" Target="../media/image23.pn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image" Target="../media/image37.png"/><Relationship Id="rId5" Type="http://schemas.openxmlformats.org/officeDocument/2006/relationships/image" Target="../media/image23.png"/><Relationship Id="rId4" Type="http://schemas.openxmlformats.org/officeDocument/2006/relationships/image" Target="../media/image24.gi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image" Target="../media/image37.png"/><Relationship Id="rId5" Type="http://schemas.openxmlformats.org/officeDocument/2006/relationships/image" Target="../media/image23.pn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image" Target="../media/image37.png"/><Relationship Id="rId5" Type="http://schemas.openxmlformats.org/officeDocument/2006/relationships/image" Target="../media/image23.png"/><Relationship Id="rId4" Type="http://schemas.openxmlformats.org/officeDocument/2006/relationships/image" Target="../media/image24.gi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37.png"/><Relationship Id="rId2" Type="http://schemas.openxmlformats.org/officeDocument/2006/relationships/tags" Target="../tags/tag204.xml"/><Relationship Id="rId1" Type="http://schemas.openxmlformats.org/officeDocument/2006/relationships/tags" Target="../tags/tag203.xml"/><Relationship Id="rId6" Type="http://schemas.microsoft.com/office/2007/relationships/hdphoto" Target="../media/hdphoto1.wdp"/><Relationship Id="rId5" Type="http://schemas.openxmlformats.org/officeDocument/2006/relationships/image" Target="../media/image39.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image" Target="../media/image37.png"/><Relationship Id="rId5" Type="http://schemas.openxmlformats.org/officeDocument/2006/relationships/image" Target="../media/image23.pn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4.gif"/><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5.jpeg"/><Relationship Id="rId5" Type="http://schemas.microsoft.com/office/2007/relationships/hdphoto" Target="../media/hdphoto3.wdp"/><Relationship Id="rId4" Type="http://schemas.openxmlformats.org/officeDocument/2006/relationships/image" Target="../media/image54.jpeg"/></Relationships>
</file>

<file path=ppt/slides/_rels/slide2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image" Target="../media/image37.png"/><Relationship Id="rId5" Type="http://schemas.openxmlformats.org/officeDocument/2006/relationships/image" Target="../media/image21.gif"/><Relationship Id="rId4" Type="http://schemas.openxmlformats.org/officeDocument/2006/relationships/image" Target="../media/image57.jpeg"/></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35.xml"/><Relationship Id="rId1" Type="http://schemas.openxmlformats.org/officeDocument/2006/relationships/tags" Target="../tags/tag209.xml"/><Relationship Id="rId5" Type="http://schemas.openxmlformats.org/officeDocument/2006/relationships/image" Target="../media/image21.gif"/><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slideLayout" Target="../slideLayouts/slideLayout37.xml"/><Relationship Id="rId7" Type="http://schemas.openxmlformats.org/officeDocument/2006/relationships/image" Target="../media/image50.jpeg"/><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image" Target="../media/image52.jpeg"/><Relationship Id="rId5" Type="http://schemas.openxmlformats.org/officeDocument/2006/relationships/image" Target="../media/image45.jpeg"/><Relationship Id="rId4" Type="http://schemas.openxmlformats.org/officeDocument/2006/relationships/image" Target="../media/image58.jpeg"/><Relationship Id="rId9"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image" Target="../media/image37.png"/><Relationship Id="rId5" Type="http://schemas.openxmlformats.org/officeDocument/2006/relationships/image" Target="../media/image21.gif"/><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21.gif"/><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image" Target="../media/image37.png"/><Relationship Id="rId5" Type="http://schemas.microsoft.com/office/2007/relationships/hdphoto" Target="../media/hdphoto4.wdp"/><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38.xml"/><Relationship Id="rId1" Type="http://schemas.openxmlformats.org/officeDocument/2006/relationships/tags" Target="../tags/tag216.xml"/><Relationship Id="rId4" Type="http://schemas.openxmlformats.org/officeDocument/2006/relationships/image" Target="../media/image21.gif"/></Relationships>
</file>

<file path=ppt/slides/_rels/slide37.xml.rels><?xml version="1.0" encoding="UTF-8" standalone="yes"?>
<Relationships xmlns="http://schemas.openxmlformats.org/package/2006/relationships"><Relationship Id="rId8" Type="http://schemas.openxmlformats.org/officeDocument/2006/relationships/hyperlink" Target="http://www.xxiamzius.lt/archyvas/xxiamzius/20021127/lite_02.html" TargetMode="External"/><Relationship Id="rId13" Type="http://schemas.openxmlformats.org/officeDocument/2006/relationships/hyperlink" Target="http://lt.wikipedia.org/wiki/Antanas_Baranauskas" TargetMode="External"/><Relationship Id="rId3" Type="http://schemas.openxmlformats.org/officeDocument/2006/relationships/hyperlink" Target="http://kootation.com/majestic-mountain-reflections-nature-lake-mountains.html" TargetMode="External"/><Relationship Id="rId7" Type="http://schemas.openxmlformats.org/officeDocument/2006/relationships/hyperlink" Target="http://www.pxleyes.com/photography-picture/50b8c738a4296/Open-spot-in-the-forest.html" TargetMode="External"/><Relationship Id="rId12" Type="http://schemas.openxmlformats.org/officeDocument/2006/relationships/hyperlink" Target="http://www.anyksta.lt/index.php?rb=3&amp;sl=4685&amp;page=21" TargetMode="External"/><Relationship Id="rId17" Type="http://schemas.openxmlformats.org/officeDocument/2006/relationships/hyperlink" Target="http://ekologija.blogas.lt/ar-jau-ismokome-anyksciu-silelio-pamoka-9195.html" TargetMode="External"/><Relationship Id="rId2" Type="http://schemas.openxmlformats.org/officeDocument/2006/relationships/hyperlink" Target="http://www.baranausko.kaisiadorys.lm.lt/apie_mokykla/istorija.html" TargetMode="External"/><Relationship Id="rId16" Type="http://schemas.openxmlformats.org/officeDocument/2006/relationships/hyperlink" Target="http://grynas.delfi.lt/gamta/abaranauskas-anyksciu-silelio-nebeatpazintu.d?id=60167391" TargetMode="External"/><Relationship Id="rId1" Type="http://schemas.openxmlformats.org/officeDocument/2006/relationships/slideLayout" Target="../slideLayouts/slideLayout6.xml"/><Relationship Id="rId6" Type="http://schemas.openxmlformats.org/officeDocument/2006/relationships/hyperlink" Target="http://www.allfreelogo.com/rf-vector/152430-forest-vector.html" TargetMode="External"/><Relationship Id="rId11" Type="http://schemas.openxmlformats.org/officeDocument/2006/relationships/hyperlink" Target="http://www.efoto.lt/grupe/retro/foto?page=7" TargetMode="External"/><Relationship Id="rId5" Type="http://schemas.openxmlformats.org/officeDocument/2006/relationships/hyperlink" Target="http://deafcenter.lt/" TargetMode="External"/><Relationship Id="rId15" Type="http://schemas.openxmlformats.org/officeDocument/2006/relationships/hyperlink" Target="http://www.skaitymometai.lt/index.php?-562665963" TargetMode="External"/><Relationship Id="rId10" Type="http://schemas.openxmlformats.org/officeDocument/2006/relationships/hyperlink" Target="http://www.spaudos.lt/Knygnesiu_paminklai/knygnesiai/antanas_baranauskas.html" TargetMode="External"/><Relationship Id="rId4" Type="http://schemas.openxmlformats.org/officeDocument/2006/relationships/hyperlink" Target="http://www.deviantart.com/morelikethis/144298986" TargetMode="External"/><Relationship Id="rId9" Type="http://schemas.openxmlformats.org/officeDocument/2006/relationships/hyperlink" Target="http://www.baranauskas.lt/" TargetMode="External"/><Relationship Id="rId14" Type="http://schemas.openxmlformats.org/officeDocument/2006/relationships/hyperlink" Target="http://antologija.lt/about_text/antanas-baranauskas-anyksciu-silel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ntrinis pavadinimas 2"/>
          <p:cNvSpPr txBox="1">
            <a:spLocks/>
          </p:cNvSpPr>
          <p:nvPr/>
        </p:nvSpPr>
        <p:spPr>
          <a:xfrm>
            <a:off x="539552" y="1556792"/>
            <a:ext cx="2948564" cy="391121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lt-LT" sz="1700" dirty="0" smtClean="0">
                <a:solidFill>
                  <a:srgbClr val="F79646">
                    <a:lumMod val="75000"/>
                  </a:srgbClr>
                </a:solidFill>
                <a:latin typeface="Arial" pitchFamily="34" charset="0"/>
                <a:cs typeface="Arial" pitchFamily="34" charset="0"/>
              </a:rPr>
              <a:t>Dalykas, ugdymo sritis:</a:t>
            </a:r>
          </a:p>
          <a:p>
            <a:pPr algn="l"/>
            <a:endParaRPr lang="lt-LT" sz="1700" dirty="0" smtClean="0">
              <a:solidFill>
                <a:srgbClr val="F79646">
                  <a:lumMod val="75000"/>
                </a:srgbClr>
              </a:solidFill>
              <a:latin typeface="Arial" pitchFamily="34" charset="0"/>
              <a:cs typeface="Arial" pitchFamily="34" charset="0"/>
            </a:endParaRPr>
          </a:p>
          <a:p>
            <a:pPr algn="l"/>
            <a:r>
              <a:rPr lang="lt-LT" sz="1700" dirty="0" smtClean="0">
                <a:solidFill>
                  <a:srgbClr val="F79646">
                    <a:lumMod val="75000"/>
                  </a:srgbClr>
                </a:solidFill>
                <a:latin typeface="Arial" pitchFamily="34" charset="0"/>
                <a:cs typeface="Arial" pitchFamily="34" charset="0"/>
              </a:rPr>
              <a:t>Tema:</a:t>
            </a:r>
          </a:p>
          <a:p>
            <a:pPr algn="l"/>
            <a:r>
              <a:rPr lang="lt-LT" sz="1700" dirty="0" smtClean="0">
                <a:solidFill>
                  <a:srgbClr val="F79646">
                    <a:lumMod val="75000"/>
                  </a:srgbClr>
                </a:solidFill>
                <a:latin typeface="Arial" pitchFamily="34" charset="0"/>
                <a:cs typeface="Arial" pitchFamily="34" charset="0"/>
              </a:rPr>
              <a:t>Klasė: </a:t>
            </a:r>
          </a:p>
          <a:p>
            <a:pPr algn="l"/>
            <a:r>
              <a:rPr lang="lt-LT" sz="1700" dirty="0" smtClean="0">
                <a:solidFill>
                  <a:srgbClr val="F79646">
                    <a:lumMod val="75000"/>
                  </a:srgbClr>
                </a:solidFill>
                <a:latin typeface="Arial" pitchFamily="34" charset="0"/>
                <a:cs typeface="Arial" pitchFamily="34" charset="0"/>
              </a:rPr>
              <a:t>Priemonės paskirtis:</a:t>
            </a:r>
          </a:p>
          <a:p>
            <a:pPr algn="l"/>
            <a:endParaRPr lang="lt-LT" sz="1700" dirty="0" smtClean="0">
              <a:solidFill>
                <a:srgbClr val="F79646">
                  <a:lumMod val="75000"/>
                </a:srgbClr>
              </a:solidFill>
              <a:latin typeface="Arial" pitchFamily="34" charset="0"/>
              <a:cs typeface="Arial" pitchFamily="34" charset="0"/>
            </a:endParaRPr>
          </a:p>
          <a:p>
            <a:pPr algn="l"/>
            <a:r>
              <a:rPr lang="en-US" sz="1700" dirty="0" smtClean="0">
                <a:solidFill>
                  <a:srgbClr val="F79646">
                    <a:lumMod val="75000"/>
                  </a:srgbClr>
                </a:solidFill>
                <a:latin typeface="Arial" pitchFamily="34" charset="0"/>
                <a:cs typeface="Arial" pitchFamily="34" charset="0"/>
              </a:rPr>
              <a:t/>
            </a:r>
            <a:br>
              <a:rPr lang="en-US" sz="1700" dirty="0" smtClean="0">
                <a:solidFill>
                  <a:srgbClr val="F79646">
                    <a:lumMod val="75000"/>
                  </a:srgbClr>
                </a:solidFill>
                <a:latin typeface="Arial" pitchFamily="34" charset="0"/>
                <a:cs typeface="Arial" pitchFamily="34" charset="0"/>
              </a:rPr>
            </a:br>
            <a:r>
              <a:rPr lang="lt-LT" sz="1700" dirty="0" smtClean="0">
                <a:solidFill>
                  <a:srgbClr val="F79646">
                    <a:lumMod val="75000"/>
                  </a:srgbClr>
                </a:solidFill>
                <a:latin typeface="Arial" pitchFamily="34" charset="0"/>
                <a:cs typeface="Arial" pitchFamily="34" charset="0"/>
              </a:rPr>
              <a:t>Ugdomi gebėjimai pagal Bendrąsias programas :</a:t>
            </a:r>
          </a:p>
          <a:p>
            <a:pPr algn="l"/>
            <a:endParaRPr lang="lt-LT" sz="1700" dirty="0" smtClean="0">
              <a:solidFill>
                <a:srgbClr val="F79646">
                  <a:lumMod val="75000"/>
                </a:srgbClr>
              </a:solidFill>
              <a:latin typeface="Arial" pitchFamily="34" charset="0"/>
              <a:cs typeface="Arial" pitchFamily="34" charset="0"/>
            </a:endParaRPr>
          </a:p>
          <a:p>
            <a:pPr algn="l"/>
            <a:r>
              <a:rPr lang="lt-LT" sz="1700" dirty="0" smtClean="0">
                <a:solidFill>
                  <a:srgbClr val="F79646">
                    <a:lumMod val="75000"/>
                  </a:srgbClr>
                </a:solidFill>
                <a:latin typeface="Arial" pitchFamily="34" charset="0"/>
                <a:cs typeface="Arial" pitchFamily="34" charset="0"/>
              </a:rPr>
              <a:t>Autorius:</a:t>
            </a:r>
          </a:p>
          <a:p>
            <a:pPr algn="l"/>
            <a:endParaRPr lang="en-US" sz="1700" dirty="0" smtClean="0">
              <a:solidFill>
                <a:srgbClr val="F79646">
                  <a:lumMod val="75000"/>
                </a:srgbClr>
              </a:solidFill>
              <a:latin typeface="Arial" pitchFamily="34" charset="0"/>
              <a:cs typeface="Arial" pitchFamily="34" charset="0"/>
            </a:endParaRPr>
          </a:p>
          <a:p>
            <a:pPr algn="l"/>
            <a:r>
              <a:rPr lang="lt-LT" sz="1700" dirty="0" smtClean="0">
                <a:solidFill>
                  <a:srgbClr val="F79646">
                    <a:lumMod val="75000"/>
                  </a:srgbClr>
                </a:solidFill>
                <a:latin typeface="Arial" pitchFamily="34" charset="0"/>
                <a:cs typeface="Arial" pitchFamily="34" charset="0"/>
              </a:rPr>
              <a:t>Mokykla:</a:t>
            </a:r>
            <a:r>
              <a:rPr lang="lt-LT" sz="1700" dirty="0" smtClean="0">
                <a:solidFill>
                  <a:srgbClr val="F79646"/>
                </a:solidFill>
                <a:latin typeface="Arial" pitchFamily="34" charset="0"/>
                <a:cs typeface="Arial" pitchFamily="34" charset="0"/>
              </a:rPr>
              <a:t> </a:t>
            </a:r>
          </a:p>
          <a:p>
            <a:pPr algn="l"/>
            <a:r>
              <a:rPr lang="lt-LT" sz="1800" b="1" dirty="0" smtClean="0">
                <a:solidFill>
                  <a:srgbClr val="F79646"/>
                </a:solidFill>
                <a:latin typeface="Arial" pitchFamily="34" charset="0"/>
                <a:cs typeface="Arial" pitchFamily="34" charset="0"/>
              </a:rPr>
              <a:t> </a:t>
            </a:r>
            <a:r>
              <a:rPr lang="lt-LT" sz="1800" b="1" dirty="0">
                <a:solidFill>
                  <a:srgbClr val="F79646"/>
                </a:solidFill>
                <a:latin typeface="Arial" pitchFamily="34" charset="0"/>
                <a:cs typeface="Arial" pitchFamily="34" charset="0"/>
              </a:rPr>
              <a:t/>
            </a:r>
            <a:br>
              <a:rPr lang="lt-LT" sz="1800" b="1" dirty="0">
                <a:solidFill>
                  <a:srgbClr val="F79646"/>
                </a:solidFill>
                <a:latin typeface="Arial" pitchFamily="34" charset="0"/>
                <a:cs typeface="Arial" pitchFamily="34" charset="0"/>
              </a:rPr>
            </a:br>
            <a:endParaRPr lang="lt-LT" sz="1800" b="1" dirty="0" smtClean="0">
              <a:solidFill>
                <a:srgbClr val="F79646"/>
              </a:solidFill>
              <a:latin typeface="Arial" pitchFamily="34" charset="0"/>
              <a:cs typeface="Arial" pitchFamily="34" charset="0"/>
            </a:endParaRPr>
          </a:p>
        </p:txBody>
      </p:sp>
      <p:sp>
        <p:nvSpPr>
          <p:cNvPr id="14" name="Antrinis pavadinimas 2"/>
          <p:cNvSpPr txBox="1">
            <a:spLocks/>
          </p:cNvSpPr>
          <p:nvPr/>
        </p:nvSpPr>
        <p:spPr>
          <a:xfrm>
            <a:off x="3419872" y="1556792"/>
            <a:ext cx="5189316" cy="410445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1700" dirty="0" smtClean="0">
                <a:solidFill>
                  <a:prstClr val="black"/>
                </a:solidFill>
                <a:latin typeface="Arial" pitchFamily="34" charset="0"/>
                <a:cs typeface="Arial" pitchFamily="34" charset="0"/>
              </a:rPr>
              <a:t>Lietuvi</a:t>
            </a:r>
            <a:r>
              <a:rPr lang="lt-LT" sz="1700" dirty="0" smtClean="0">
                <a:solidFill>
                  <a:prstClr val="black"/>
                </a:solidFill>
                <a:latin typeface="Arial" pitchFamily="34" charset="0"/>
                <a:cs typeface="Arial" pitchFamily="34" charset="0"/>
              </a:rPr>
              <a:t>ų kalba. Skaitymas ir literatūros bei kultūros pažinimo pradmenys</a:t>
            </a:r>
          </a:p>
          <a:p>
            <a:pPr algn="l"/>
            <a:r>
              <a:rPr lang="lt-LT" sz="1700" dirty="0" smtClean="0">
                <a:solidFill>
                  <a:prstClr val="black"/>
                </a:solidFill>
                <a:latin typeface="Arial" pitchFamily="34" charset="0"/>
                <a:cs typeface="Arial" pitchFamily="34" charset="0"/>
              </a:rPr>
              <a:t>Mums palikti dvasios turtai. </a:t>
            </a:r>
            <a:r>
              <a:rPr lang="en-US" sz="1700" dirty="0" err="1" smtClean="0">
                <a:solidFill>
                  <a:prstClr val="black"/>
                </a:solidFill>
                <a:latin typeface="Arial" pitchFamily="34" charset="0"/>
                <a:cs typeface="Arial" pitchFamily="34" charset="0"/>
              </a:rPr>
              <a:t>Antanas</a:t>
            </a:r>
            <a:r>
              <a:rPr lang="en-US" sz="1700" dirty="0" smtClean="0">
                <a:solidFill>
                  <a:prstClr val="black"/>
                </a:solidFill>
                <a:latin typeface="Arial" pitchFamily="34" charset="0"/>
                <a:cs typeface="Arial" pitchFamily="34" charset="0"/>
              </a:rPr>
              <a:t> </a:t>
            </a:r>
            <a:r>
              <a:rPr lang="en-US" sz="1700" dirty="0" err="1" smtClean="0">
                <a:solidFill>
                  <a:prstClr val="black"/>
                </a:solidFill>
                <a:latin typeface="Arial" pitchFamily="34" charset="0"/>
                <a:cs typeface="Arial" pitchFamily="34" charset="0"/>
              </a:rPr>
              <a:t>Baranauskas</a:t>
            </a:r>
            <a:endParaRPr lang="lt-LT" sz="1700" dirty="0" smtClean="0">
              <a:solidFill>
                <a:prstClr val="black"/>
              </a:solidFill>
              <a:latin typeface="Arial" pitchFamily="34" charset="0"/>
              <a:cs typeface="Arial" pitchFamily="34" charset="0"/>
            </a:endParaRPr>
          </a:p>
          <a:p>
            <a:pPr algn="l"/>
            <a:r>
              <a:rPr lang="en-US" sz="1700" dirty="0" smtClean="0">
                <a:solidFill>
                  <a:prstClr val="black"/>
                </a:solidFill>
                <a:latin typeface="Arial" pitchFamily="34" charset="0"/>
                <a:cs typeface="Arial" pitchFamily="34" charset="0"/>
              </a:rPr>
              <a:t>4</a:t>
            </a:r>
            <a:r>
              <a:rPr lang="lt-LT" sz="1700" dirty="0" smtClean="0">
                <a:solidFill>
                  <a:prstClr val="black"/>
                </a:solidFill>
                <a:latin typeface="Arial" pitchFamily="34" charset="0"/>
                <a:cs typeface="Arial" pitchFamily="34" charset="0"/>
              </a:rPr>
              <a:t> klasė</a:t>
            </a:r>
          </a:p>
          <a:p>
            <a:pPr algn="l"/>
            <a:r>
              <a:rPr lang="en-US" sz="1700" dirty="0" smtClean="0">
                <a:solidFill>
                  <a:prstClr val="black"/>
                </a:solidFill>
                <a:latin typeface="Arial" pitchFamily="34" charset="0"/>
                <a:cs typeface="Arial" pitchFamily="34" charset="0"/>
              </a:rPr>
              <a:t>Su</a:t>
            </a:r>
            <a:r>
              <a:rPr lang="lt-LT" sz="1700" dirty="0" smtClean="0">
                <a:solidFill>
                  <a:prstClr val="black"/>
                </a:solidFill>
                <a:latin typeface="Arial" pitchFamily="34" charset="0"/>
                <a:cs typeface="Arial" pitchFamily="34" charset="0"/>
              </a:rPr>
              <a:t>ž</a:t>
            </a:r>
            <a:r>
              <a:rPr lang="en-US" sz="1700" dirty="0" err="1" smtClean="0">
                <a:solidFill>
                  <a:prstClr val="black"/>
                </a:solidFill>
                <a:latin typeface="Arial" pitchFamily="34" charset="0"/>
                <a:cs typeface="Arial" pitchFamily="34" charset="0"/>
              </a:rPr>
              <a:t>inoti</a:t>
            </a:r>
            <a:r>
              <a:rPr lang="en-US" sz="1700" dirty="0" smtClean="0">
                <a:solidFill>
                  <a:prstClr val="black"/>
                </a:solidFill>
                <a:latin typeface="Arial" pitchFamily="34" charset="0"/>
                <a:cs typeface="Arial" pitchFamily="34" charset="0"/>
              </a:rPr>
              <a:t> </a:t>
            </a:r>
            <a:r>
              <a:rPr lang="en-US" sz="1700" dirty="0" err="1" smtClean="0">
                <a:solidFill>
                  <a:prstClr val="black"/>
                </a:solidFill>
                <a:latin typeface="Arial" pitchFamily="34" charset="0"/>
                <a:cs typeface="Arial" pitchFamily="34" charset="0"/>
              </a:rPr>
              <a:t>apie</a:t>
            </a:r>
            <a:r>
              <a:rPr lang="en-US" sz="1700" dirty="0" smtClean="0">
                <a:solidFill>
                  <a:prstClr val="black"/>
                </a:solidFill>
                <a:latin typeface="Arial" pitchFamily="34" charset="0"/>
                <a:cs typeface="Arial" pitchFamily="34" charset="0"/>
              </a:rPr>
              <a:t> A. </a:t>
            </a:r>
            <a:r>
              <a:rPr lang="en-US" sz="1700" dirty="0" err="1" smtClean="0">
                <a:solidFill>
                  <a:prstClr val="black"/>
                </a:solidFill>
                <a:latin typeface="Arial" pitchFamily="34" charset="0"/>
                <a:cs typeface="Arial" pitchFamily="34" charset="0"/>
              </a:rPr>
              <a:t>Baranausko</a:t>
            </a:r>
            <a:r>
              <a:rPr lang="lt-LT" sz="1700" dirty="0" smtClean="0">
                <a:solidFill>
                  <a:prstClr val="black"/>
                </a:solidFill>
                <a:latin typeface="Arial" pitchFamily="34" charset="0"/>
                <a:cs typeface="Arial" pitchFamily="34" charset="0"/>
              </a:rPr>
              <a:t> gyvenimą ir jo kūrybą.</a:t>
            </a:r>
          </a:p>
          <a:p>
            <a:pPr algn="l"/>
            <a:r>
              <a:rPr lang="lt-LT" sz="1600" dirty="0" smtClean="0">
                <a:solidFill>
                  <a:prstClr val="black"/>
                </a:solidFill>
                <a:latin typeface="Arial" pitchFamily="34" charset="0"/>
                <a:cs typeface="Arial" pitchFamily="34" charset="0"/>
              </a:rPr>
              <a:t>Turėti literatūros ir kultūros pažinimo pradmenis.</a:t>
            </a:r>
          </a:p>
          <a:p>
            <a:pPr algn="l"/>
            <a:endParaRPr lang="lt-LT" sz="1700" dirty="0">
              <a:solidFill>
                <a:prstClr val="black"/>
              </a:solidFill>
              <a:latin typeface="Arial" pitchFamily="34" charset="0"/>
              <a:cs typeface="Arial" pitchFamily="34" charset="0"/>
            </a:endParaRPr>
          </a:p>
          <a:p>
            <a:pPr algn="l"/>
            <a:r>
              <a:rPr lang="lt-LT" sz="1700" dirty="0" smtClean="0">
                <a:solidFill>
                  <a:prstClr val="black"/>
                </a:solidFill>
                <a:latin typeface="Arial" pitchFamily="34" charset="0"/>
                <a:cs typeface="Arial" pitchFamily="34" charset="0"/>
              </a:rPr>
              <a:t>2.6 Skaityti šio amžiaus vaikams skirtą informacinę literatūrą. </a:t>
            </a:r>
          </a:p>
          <a:p>
            <a:pPr algn="l"/>
            <a:r>
              <a:rPr lang="lt-LT" sz="1700" dirty="0" smtClean="0">
                <a:solidFill>
                  <a:prstClr val="black"/>
                </a:solidFill>
                <a:latin typeface="Arial" pitchFamily="34" charset="0"/>
                <a:cs typeface="Arial" pitchFamily="34" charset="0"/>
              </a:rPr>
              <a:t>2.3 Skirti grožinį ir negrožinį tekstą</a:t>
            </a:r>
            <a:r>
              <a:rPr lang="lt-LT" sz="1700" dirty="0" smtClean="0">
                <a:solidFill>
                  <a:prstClr val="black"/>
                </a:solidFill>
                <a:latin typeface="Arial" pitchFamily="34" charset="0"/>
                <a:cs typeface="Arial" pitchFamily="34" charset="0"/>
              </a:rPr>
              <a:t>. </a:t>
            </a:r>
            <a:endParaRPr lang="lt-LT" sz="1700" dirty="0" smtClean="0">
              <a:solidFill>
                <a:prstClr val="black"/>
              </a:solidFill>
              <a:latin typeface="Arial" pitchFamily="34" charset="0"/>
              <a:cs typeface="Arial" pitchFamily="34" charset="0"/>
            </a:endParaRPr>
          </a:p>
          <a:p>
            <a:pPr algn="l" fontAlgn="auto">
              <a:spcAft>
                <a:spcPts val="0"/>
              </a:spcAft>
            </a:pPr>
            <a:r>
              <a:rPr lang="lt-LT" sz="1700" dirty="0" smtClean="0">
                <a:solidFill>
                  <a:prstClr val="black"/>
                </a:solidFill>
                <a:latin typeface="Arial" pitchFamily="34" charset="0"/>
                <a:cs typeface="Arial" pitchFamily="34" charset="0"/>
              </a:rPr>
              <a:t>Sonata Erminienė, pradinių klasių mokytoja metodininkė</a:t>
            </a:r>
          </a:p>
          <a:p>
            <a:pPr algn="l" fontAlgn="auto">
              <a:spcAft>
                <a:spcPts val="0"/>
              </a:spcAft>
            </a:pPr>
            <a:r>
              <a:rPr lang="lt-LT" sz="1700" dirty="0" smtClean="0">
                <a:solidFill>
                  <a:prstClr val="black"/>
                </a:solidFill>
                <a:latin typeface="Arial" pitchFamily="34" charset="0"/>
                <a:cs typeface="Arial" pitchFamily="34" charset="0"/>
              </a:rPr>
              <a:t>Klaipėdos Marijos Montessori mokykla-darželis</a:t>
            </a:r>
            <a:endParaRPr lang="lt-LT" sz="2000" dirty="0" smtClean="0">
              <a:solidFill>
                <a:srgbClr val="F79646"/>
              </a:solidFill>
              <a:latin typeface="Arial" pitchFamily="34" charset="0"/>
              <a:cs typeface="Arial" pitchFamily="34" charset="0"/>
            </a:endParaRPr>
          </a:p>
          <a:p>
            <a:pPr algn="l"/>
            <a:r>
              <a:rPr lang="lt-LT" sz="2000" dirty="0" smtClean="0">
                <a:solidFill>
                  <a:srgbClr val="F79646"/>
                </a:solidFill>
                <a:latin typeface="Arial" pitchFamily="34" charset="0"/>
                <a:cs typeface="Arial" pitchFamily="34" charset="0"/>
              </a:rPr>
              <a:t> </a:t>
            </a:r>
            <a:r>
              <a:rPr lang="lt-LT" sz="2000" dirty="0">
                <a:solidFill>
                  <a:srgbClr val="F79646"/>
                </a:solidFill>
                <a:latin typeface="Arial" pitchFamily="34" charset="0"/>
                <a:cs typeface="Arial" pitchFamily="34" charset="0"/>
              </a:rPr>
              <a:t/>
            </a:r>
            <a:br>
              <a:rPr lang="lt-LT" sz="2000" dirty="0">
                <a:solidFill>
                  <a:srgbClr val="F79646"/>
                </a:solidFill>
                <a:latin typeface="Arial" pitchFamily="34" charset="0"/>
                <a:cs typeface="Arial" pitchFamily="34" charset="0"/>
              </a:rPr>
            </a:br>
            <a:endParaRPr lang="lt-LT" sz="2000" dirty="0" smtClean="0">
              <a:solidFill>
                <a:srgbClr val="F79646"/>
              </a:solidFill>
              <a:latin typeface="Arial" pitchFamily="34" charset="0"/>
              <a:cs typeface="Arial" pitchFamily="34" charset="0"/>
            </a:endParaRPr>
          </a:p>
        </p:txBody>
      </p:sp>
      <p:sp>
        <p:nvSpPr>
          <p:cNvPr id="8" name="Antrinis pavadinimas 2"/>
          <p:cNvSpPr txBox="1">
            <a:spLocks/>
          </p:cNvSpPr>
          <p:nvPr/>
        </p:nvSpPr>
        <p:spPr>
          <a:xfrm>
            <a:off x="2627784" y="188640"/>
            <a:ext cx="6336704" cy="86409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2400" b="1" dirty="0" smtClean="0">
                <a:solidFill>
                  <a:prstClr val="white"/>
                </a:solidFill>
                <a:effectLst>
                  <a:outerShdw blurRad="38100" dist="38100" dir="2700000" algn="tl">
                    <a:srgbClr val="000000">
                      <a:alpha val="43137"/>
                    </a:srgbClr>
                  </a:outerShdw>
                </a:effectLst>
                <a:cs typeface="Calibri" pitchFamily="34" charset="0"/>
              </a:rPr>
              <a:t>Mums </a:t>
            </a:r>
            <a:r>
              <a:rPr lang="en-US" sz="2400" b="1" dirty="0" err="1" smtClean="0">
                <a:solidFill>
                  <a:prstClr val="white"/>
                </a:solidFill>
                <a:effectLst>
                  <a:outerShdw blurRad="38100" dist="38100" dir="2700000" algn="tl">
                    <a:srgbClr val="000000">
                      <a:alpha val="43137"/>
                    </a:srgbClr>
                  </a:outerShdw>
                </a:effectLst>
                <a:cs typeface="Calibri" pitchFamily="34" charset="0"/>
              </a:rPr>
              <a:t>palikti</a:t>
            </a:r>
            <a:r>
              <a:rPr lang="en-US" sz="2400" b="1" dirty="0" smtClean="0">
                <a:solidFill>
                  <a:prstClr val="white"/>
                </a:solidFill>
                <a:effectLst>
                  <a:outerShdw blurRad="38100" dist="38100" dir="2700000" algn="tl">
                    <a:srgbClr val="000000">
                      <a:alpha val="43137"/>
                    </a:srgbClr>
                  </a:outerShdw>
                </a:effectLst>
                <a:cs typeface="Calibri" pitchFamily="34" charset="0"/>
              </a:rPr>
              <a:t> </a:t>
            </a:r>
            <a:r>
              <a:rPr lang="en-US" sz="2400" b="1" dirty="0" smtClean="0">
                <a:solidFill>
                  <a:prstClr val="white"/>
                </a:solidFill>
                <a:effectLst>
                  <a:outerShdw blurRad="38100" dist="38100" dir="2700000" algn="tl">
                    <a:srgbClr val="000000">
                      <a:alpha val="43137"/>
                    </a:srgbClr>
                  </a:outerShdw>
                </a:effectLst>
                <a:cs typeface="Calibri" pitchFamily="34" charset="0"/>
              </a:rPr>
              <a:t>d</a:t>
            </a:r>
            <a:r>
              <a:rPr lang="lt-LT" sz="2400" b="1" dirty="0" smtClean="0">
                <a:solidFill>
                  <a:prstClr val="white"/>
                </a:solidFill>
                <a:effectLst>
                  <a:outerShdw blurRad="38100" dist="38100" dir="2700000" algn="tl">
                    <a:srgbClr val="000000">
                      <a:alpha val="43137"/>
                    </a:srgbClr>
                  </a:outerShdw>
                </a:effectLst>
                <a:cs typeface="Calibri" pitchFamily="34" charset="0"/>
              </a:rPr>
              <a:t>v</a:t>
            </a:r>
            <a:r>
              <a:rPr lang="en-US" sz="2400" b="1" dirty="0" err="1" smtClean="0">
                <a:solidFill>
                  <a:prstClr val="white"/>
                </a:solidFill>
                <a:effectLst>
                  <a:outerShdw blurRad="38100" dist="38100" dir="2700000" algn="tl">
                    <a:srgbClr val="000000">
                      <a:alpha val="43137"/>
                    </a:srgbClr>
                  </a:outerShdw>
                </a:effectLst>
                <a:cs typeface="Calibri" pitchFamily="34" charset="0"/>
              </a:rPr>
              <a:t>asios</a:t>
            </a:r>
            <a:r>
              <a:rPr lang="en-US" sz="2400" b="1" dirty="0" smtClean="0">
                <a:solidFill>
                  <a:prstClr val="white"/>
                </a:solidFill>
                <a:effectLst>
                  <a:outerShdw blurRad="38100" dist="38100" dir="2700000" algn="tl">
                    <a:srgbClr val="000000">
                      <a:alpha val="43137"/>
                    </a:srgbClr>
                  </a:outerShdw>
                </a:effectLst>
                <a:cs typeface="Calibri" pitchFamily="34" charset="0"/>
              </a:rPr>
              <a:t> </a:t>
            </a:r>
            <a:r>
              <a:rPr lang="en-US" sz="2400" b="1" dirty="0" err="1" smtClean="0">
                <a:solidFill>
                  <a:prstClr val="white"/>
                </a:solidFill>
                <a:effectLst>
                  <a:outerShdw blurRad="38100" dist="38100" dir="2700000" algn="tl">
                    <a:srgbClr val="000000">
                      <a:alpha val="43137"/>
                    </a:srgbClr>
                  </a:outerShdw>
                </a:effectLst>
                <a:cs typeface="Calibri" pitchFamily="34" charset="0"/>
              </a:rPr>
              <a:t>turtai</a:t>
            </a:r>
            <a:r>
              <a:rPr lang="en-US" sz="2400" b="1" dirty="0" smtClean="0">
                <a:solidFill>
                  <a:prstClr val="white"/>
                </a:solidFill>
                <a:effectLst>
                  <a:outerShdw blurRad="38100" dist="38100" dir="2700000" algn="tl">
                    <a:srgbClr val="000000">
                      <a:alpha val="43137"/>
                    </a:srgbClr>
                  </a:outerShdw>
                </a:effectLst>
                <a:cs typeface="Calibri" pitchFamily="34" charset="0"/>
              </a:rPr>
              <a:t>.</a:t>
            </a:r>
          </a:p>
          <a:p>
            <a:pPr marL="0" indent="0" algn="ctr">
              <a:spcBef>
                <a:spcPts val="0"/>
              </a:spcBef>
              <a:buFont typeface="Arial" pitchFamily="34" charset="0"/>
              <a:buNone/>
            </a:pPr>
            <a:r>
              <a:rPr lang="en-US" sz="2400" b="1" dirty="0" smtClean="0">
                <a:solidFill>
                  <a:prstClr val="white"/>
                </a:solidFill>
                <a:effectLst>
                  <a:outerShdw blurRad="38100" dist="38100" dir="2700000" algn="tl">
                    <a:srgbClr val="000000">
                      <a:alpha val="43137"/>
                    </a:srgbClr>
                  </a:outerShdw>
                </a:effectLst>
                <a:cs typeface="Calibri" pitchFamily="34" charset="0"/>
              </a:rPr>
              <a:t> </a:t>
            </a:r>
            <a:r>
              <a:rPr lang="en-US" sz="2400" b="1" dirty="0" err="1" smtClean="0">
                <a:solidFill>
                  <a:prstClr val="white"/>
                </a:solidFill>
                <a:effectLst>
                  <a:outerShdw blurRad="38100" dist="38100" dir="2700000" algn="tl">
                    <a:srgbClr val="000000">
                      <a:alpha val="43137"/>
                    </a:srgbClr>
                  </a:outerShdw>
                </a:effectLst>
                <a:cs typeface="Calibri" pitchFamily="34" charset="0"/>
              </a:rPr>
              <a:t>Antanas</a:t>
            </a:r>
            <a:r>
              <a:rPr lang="en-US" sz="2400" b="1" dirty="0" smtClean="0">
                <a:solidFill>
                  <a:prstClr val="white"/>
                </a:solidFill>
                <a:effectLst>
                  <a:outerShdw blurRad="38100" dist="38100" dir="2700000" algn="tl">
                    <a:srgbClr val="000000">
                      <a:alpha val="43137"/>
                    </a:srgbClr>
                  </a:outerShdw>
                </a:effectLst>
                <a:cs typeface="Calibri" pitchFamily="34" charset="0"/>
              </a:rPr>
              <a:t> </a:t>
            </a:r>
            <a:r>
              <a:rPr lang="en-US" sz="2400" b="1" dirty="0" err="1" smtClean="0">
                <a:solidFill>
                  <a:prstClr val="white"/>
                </a:solidFill>
                <a:effectLst>
                  <a:outerShdw blurRad="38100" dist="38100" dir="2700000" algn="tl">
                    <a:srgbClr val="000000">
                      <a:alpha val="43137"/>
                    </a:srgbClr>
                  </a:outerShdw>
                </a:effectLst>
                <a:cs typeface="Calibri" pitchFamily="34" charset="0"/>
              </a:rPr>
              <a:t>Baranauskas</a:t>
            </a:r>
            <a:endParaRPr lang="lt-LT" sz="2400" b="1" dirty="0" smtClean="0">
              <a:solidFill>
                <a:prstClr val="white"/>
              </a:solidFill>
              <a:effectLst>
                <a:outerShdw blurRad="38100" dist="38100" dir="2700000" algn="tl">
                  <a:srgbClr val="000000">
                    <a:alpha val="43137"/>
                  </a:srgbClr>
                </a:outerShdw>
              </a:effectLst>
              <a:cs typeface="Calibri" pitchFamily="34" charset="0"/>
            </a:endParaRPr>
          </a:p>
        </p:txBody>
      </p:sp>
    </p:spTree>
    <p:extLst>
      <p:ext uri="{BB962C8B-B14F-4D97-AF65-F5344CB8AC3E}">
        <p14:creationId xmlns:p14="http://schemas.microsoft.com/office/powerpoint/2010/main" val="9509911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50000">
              <a:srgbClr val="92D050"/>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pic>
        <p:nvPicPr>
          <p:cNvPr id="17410" name="Picture 2" descr="http://www.townhomesoforiole.com/_Media/oscar.gif"/>
          <p:cNvPicPr>
            <a:picLocks noChangeAspect="1" noChangeArrowheads="1"/>
          </p:cNvPicPr>
          <p:nvPr/>
        </p:nvPicPr>
        <p:blipFill>
          <a:blip r:embed="rId3" cstate="print"/>
          <a:srcRect/>
          <a:stretch>
            <a:fillRect/>
          </a:stretch>
        </p:blipFill>
        <p:spPr bwMode="auto">
          <a:xfrm>
            <a:off x="0" y="1937859"/>
            <a:ext cx="3563888" cy="4920141"/>
          </a:xfrm>
          <a:prstGeom prst="rect">
            <a:avLst/>
          </a:prstGeom>
          <a:noFill/>
        </p:spPr>
      </p:pic>
      <p:sp>
        <p:nvSpPr>
          <p:cNvPr id="6" name="Rounded Rectangular Callout 5"/>
          <p:cNvSpPr/>
          <p:nvPr/>
        </p:nvSpPr>
        <p:spPr>
          <a:xfrm>
            <a:off x="4823520" y="1340768"/>
            <a:ext cx="4320480" cy="4752528"/>
          </a:xfrm>
          <a:prstGeom prst="wedgeRoundRectCallout">
            <a:avLst>
              <a:gd name="adj1" fmla="val -78393"/>
              <a:gd name="adj2" fmla="val -31420"/>
              <a:gd name="adj3" fmla="val 16667"/>
            </a:avLst>
          </a:prstGeom>
          <a:ln w="3810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err="1" smtClean="0"/>
              <a:t>Sveiki</a:t>
            </a:r>
            <a:r>
              <a:rPr lang="en-US" sz="2400" b="1" dirty="0" smtClean="0"/>
              <a:t>, </a:t>
            </a:r>
            <a:r>
              <a:rPr lang="en-US" sz="2400" b="1" dirty="0" err="1" smtClean="0"/>
              <a:t>vaikai</a:t>
            </a:r>
            <a:r>
              <a:rPr lang="en-US" sz="2400" b="1" dirty="0" smtClean="0"/>
              <a:t>,</a:t>
            </a:r>
          </a:p>
          <a:p>
            <a:pPr algn="ctr"/>
            <a:r>
              <a:rPr lang="en-US" sz="2400" b="1" dirty="0" smtClean="0"/>
              <a:t>J</a:t>
            </a:r>
            <a:r>
              <a:rPr lang="lt-LT" sz="2400" b="1" dirty="0" smtClean="0"/>
              <a:t>ū</a:t>
            </a:r>
            <a:r>
              <a:rPr lang="en-US" sz="2400" b="1" dirty="0" smtClean="0"/>
              <a:t>s </a:t>
            </a:r>
            <a:r>
              <a:rPr lang="en-US" sz="2400" b="1" dirty="0" err="1" smtClean="0"/>
              <a:t>tikriausiai</a:t>
            </a:r>
            <a:r>
              <a:rPr lang="lt-LT" sz="2400" b="1" dirty="0" smtClean="0"/>
              <a:t> esate skaitę arba girdėję šias gražias eilutes apie mane?</a:t>
            </a:r>
          </a:p>
          <a:p>
            <a:pPr algn="ctr"/>
            <a:r>
              <a:rPr lang="lt-LT" sz="2400" b="1" dirty="0" smtClean="0"/>
              <a:t>Ne? Ir manęs nepažįstate?</a:t>
            </a:r>
          </a:p>
          <a:p>
            <a:pPr algn="ctr"/>
            <a:r>
              <a:rPr lang="lt-LT" sz="2400" b="1" dirty="0" smtClean="0"/>
              <a:t>Taigi čia aš - volungė iš Anykščių šilelio, kurį taip nuostabiai apdainavo vienas žymus poetas.</a:t>
            </a:r>
          </a:p>
          <a:p>
            <a:pPr algn="ctr"/>
            <a:r>
              <a:rPr lang="lt-LT" sz="2400" b="1" dirty="0" smtClean="0"/>
              <a:t>Manau jums pats metas sužinoti apie jį ir jo kūrybą.</a:t>
            </a:r>
          </a:p>
        </p:txBody>
      </p:sp>
      <p:sp>
        <p:nvSpPr>
          <p:cNvPr id="8" name="Flowchart: Alternate Process 7"/>
          <p:cNvSpPr/>
          <p:nvPr/>
        </p:nvSpPr>
        <p:spPr>
          <a:xfrm>
            <a:off x="179512" y="188640"/>
            <a:ext cx="8784976" cy="1008112"/>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smtClean="0"/>
              <a:t>“</a:t>
            </a:r>
            <a:r>
              <a:rPr lang="lt-LT" sz="2800" b="1" dirty="0" smtClean="0"/>
              <a:t>Skamba tik, skamba miškas: čia volungė Ievą</a:t>
            </a:r>
            <a:br>
              <a:rPr lang="lt-LT" sz="2800" b="1" dirty="0" smtClean="0"/>
            </a:br>
            <a:r>
              <a:rPr lang="lt-LT" sz="2800" b="1" dirty="0" smtClean="0"/>
              <a:t>Trotina: ,,Ieva, Ieva! neganyk po pievą!”</a:t>
            </a:r>
            <a:endParaRPr lang="en-US" sz="28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7704" y="116632"/>
            <a:ext cx="5760640" cy="1143000"/>
          </a:xfrm>
          <a:ln w="76200">
            <a:solidFill>
              <a:srgbClr val="C00000"/>
            </a:solidFill>
          </a:ln>
        </p:spPr>
        <p:style>
          <a:lnRef idx="1">
            <a:schemeClr val="accent6"/>
          </a:lnRef>
          <a:fillRef idx="2">
            <a:schemeClr val="accent6"/>
          </a:fillRef>
          <a:effectRef idx="1">
            <a:schemeClr val="accent6"/>
          </a:effectRef>
          <a:fontRef idx="minor">
            <a:schemeClr val="dk1"/>
          </a:fontRef>
        </p:style>
        <p:txBody>
          <a:bodyPr>
            <a:noAutofit/>
          </a:bodyPr>
          <a:lstStyle/>
          <a:p>
            <a:r>
              <a:rPr lang="en-US" sz="3600" b="1" dirty="0" err="1" smtClean="0"/>
              <a:t>Antanas</a:t>
            </a:r>
            <a:r>
              <a:rPr lang="en-US" sz="3600" b="1" dirty="0" smtClean="0"/>
              <a:t> </a:t>
            </a:r>
            <a:r>
              <a:rPr lang="en-US" sz="3600" b="1" dirty="0" err="1" smtClean="0"/>
              <a:t>Baranauskas</a:t>
            </a:r>
            <a:r>
              <a:rPr lang="lt-LT" sz="3600" b="1" dirty="0" smtClean="0"/>
              <a:t/>
            </a:r>
            <a:br>
              <a:rPr lang="lt-LT" sz="3600" b="1" dirty="0" smtClean="0"/>
            </a:br>
            <a:r>
              <a:rPr lang="lt-LT" sz="3600" b="1" dirty="0" smtClean="0"/>
              <a:t>(1</a:t>
            </a:r>
            <a:r>
              <a:rPr lang="en-US" sz="3600" b="1" dirty="0" smtClean="0"/>
              <a:t>835</a:t>
            </a:r>
            <a:r>
              <a:rPr lang="lt-LT" sz="3600" b="1" dirty="0" smtClean="0"/>
              <a:t>-1</a:t>
            </a:r>
            <a:r>
              <a:rPr lang="en-US" sz="3600" b="1" dirty="0" smtClean="0"/>
              <a:t>902</a:t>
            </a:r>
            <a:r>
              <a:rPr lang="lt-LT" sz="3600" b="1" dirty="0" smtClean="0"/>
              <a:t>)</a:t>
            </a:r>
            <a:endParaRPr lang="en-US" sz="3600" b="1" dirty="0"/>
          </a:p>
        </p:txBody>
      </p:sp>
      <p:sp>
        <p:nvSpPr>
          <p:cNvPr id="5" name="Rectangle 4"/>
          <p:cNvSpPr/>
          <p:nvPr/>
        </p:nvSpPr>
        <p:spPr>
          <a:xfrm>
            <a:off x="1115616" y="5589240"/>
            <a:ext cx="7416824" cy="1200329"/>
          </a:xfrm>
          <a:prstGeom prst="rect">
            <a:avLst/>
          </a:prstGeom>
          <a:ln w="57150">
            <a:solidFill>
              <a:srgbClr val="C00000"/>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lt-LT" sz="2400" b="1" dirty="0"/>
              <a:t>Ž</a:t>
            </a:r>
            <a:r>
              <a:rPr lang="lt-LT" sz="2400" b="1" dirty="0" smtClean="0"/>
              <a:t>ymiausias lietuvių poetas. </a:t>
            </a:r>
          </a:p>
          <a:p>
            <a:pPr algn="ctr"/>
            <a:r>
              <a:rPr lang="lt-LT" sz="2400" b="1" dirty="0" smtClean="0"/>
              <a:t>Jis gimė 1835m. sausio 17d. Anykščiuose gausioje "karališkųjų" valstiečių šeimoje.</a:t>
            </a:r>
            <a:endParaRPr lang="en-US" sz="2400" b="1" dirty="0" smtClean="0"/>
          </a:p>
        </p:txBody>
      </p:sp>
      <p:pic>
        <p:nvPicPr>
          <p:cNvPr id="1028" name="Picture 4" descr="http://www.rasyk.lt/paveikslelis-130-bg.jpg"/>
          <p:cNvPicPr>
            <a:picLocks noChangeAspect="1" noChangeArrowheads="1"/>
          </p:cNvPicPr>
          <p:nvPr/>
        </p:nvPicPr>
        <p:blipFill>
          <a:blip r:embed="rId2" cstate="print"/>
          <a:srcRect/>
          <a:stretch>
            <a:fillRect/>
          </a:stretch>
        </p:blipFill>
        <p:spPr bwMode="auto">
          <a:xfrm>
            <a:off x="3275856" y="1484784"/>
            <a:ext cx="2520280" cy="3907411"/>
          </a:xfrm>
          <a:prstGeom prst="snip2DiagRect">
            <a:avLst/>
          </a:prstGeom>
          <a:solidFill>
            <a:srgbClr val="FFFFFF">
              <a:shade val="85000"/>
            </a:srgbClr>
          </a:solidFill>
          <a:ln w="88900" cap="sq">
            <a:solidFill>
              <a:srgbClr val="C00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4" descr="http://www.baarbarian.com/wp-content/uploads/Oriole_side.pn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332656"/>
            <a:ext cx="1659805" cy="119675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50000">
              <a:srgbClr val="92D050"/>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pic>
        <p:nvPicPr>
          <p:cNvPr id="3" name="Picture 6" descr="http://www.warrinerprimaries.com/Clipart/Mountains/mountains_&amp;_lake.gif"/>
          <p:cNvPicPr>
            <a:picLocks noChangeAspect="1" noChangeArrowheads="1"/>
          </p:cNvPicPr>
          <p:nvPr/>
        </p:nvPicPr>
        <p:blipFill>
          <a:blip r:embed="rId2" cstate="print">
            <a:lum/>
          </a:blip>
          <a:srcRect/>
          <a:stretch>
            <a:fillRect/>
          </a:stretch>
        </p:blipFill>
        <p:spPr bwMode="auto">
          <a:xfrm>
            <a:off x="35294" y="260648"/>
            <a:ext cx="9108706" cy="6597352"/>
          </a:xfrm>
          <a:prstGeom prst="ellipse">
            <a:avLst/>
          </a:prstGeom>
          <a:ln>
            <a:noFill/>
          </a:ln>
          <a:effectLst>
            <a:softEdge rad="112500"/>
          </a:effectLst>
        </p:spPr>
      </p:pic>
      <p:pic>
        <p:nvPicPr>
          <p:cNvPr id="4" name="Picture 2" descr="http://www.townhomesoforiole.com/_Media/oscar.gif"/>
          <p:cNvPicPr>
            <a:picLocks noChangeAspect="1" noChangeArrowheads="1"/>
          </p:cNvPicPr>
          <p:nvPr/>
        </p:nvPicPr>
        <p:blipFill>
          <a:blip r:embed="rId3" cstate="print"/>
          <a:srcRect/>
          <a:stretch>
            <a:fillRect/>
          </a:stretch>
        </p:blipFill>
        <p:spPr bwMode="auto">
          <a:xfrm>
            <a:off x="179512" y="332656"/>
            <a:ext cx="2195735" cy="3232320"/>
          </a:xfrm>
          <a:prstGeom prst="rect">
            <a:avLst/>
          </a:prstGeom>
          <a:noFill/>
        </p:spPr>
      </p:pic>
      <p:sp>
        <p:nvSpPr>
          <p:cNvPr id="5" name="Rounded Rectangular Callout 4"/>
          <p:cNvSpPr/>
          <p:nvPr/>
        </p:nvSpPr>
        <p:spPr>
          <a:xfrm>
            <a:off x="3491880" y="332656"/>
            <a:ext cx="5400600" cy="3744416"/>
          </a:xfrm>
          <a:prstGeom prst="wedgeRoundRectCallout">
            <a:avLst>
              <a:gd name="adj1" fmla="val -67724"/>
              <a:gd name="adj2" fmla="val -44801"/>
              <a:gd name="adj3" fmla="val 16667"/>
            </a:avLst>
          </a:prstGeom>
          <a:ln w="3810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lt-LT" sz="2400" b="1" dirty="0" smtClean="0"/>
              <a:t>Vaikystė buvo sunki ir varginga: jis nuo mažens piemenavo, dirbo sunkius ūkio darbus.</a:t>
            </a:r>
            <a:br>
              <a:rPr lang="lt-LT" sz="2400" b="1" dirty="0" smtClean="0"/>
            </a:br>
            <a:r>
              <a:rPr lang="lt-LT" sz="2400" b="1" dirty="0" smtClean="0"/>
              <a:t>Pirmųjų mokslo žinių A.Baranauskas gavo iš savo tėvo.</a:t>
            </a:r>
            <a:br>
              <a:rPr lang="lt-LT" sz="2400" b="1" dirty="0" smtClean="0"/>
            </a:br>
            <a:r>
              <a:rPr lang="lt-LT" sz="2400" b="1" dirty="0" smtClean="0"/>
              <a:t> </a:t>
            </a:r>
            <a:r>
              <a:rPr lang="en-US" sz="2400" b="1" dirty="0" smtClean="0"/>
              <a:t>L</a:t>
            </a:r>
            <a:r>
              <a:rPr lang="lt-LT" sz="2400" b="1" dirty="0" smtClean="0"/>
              <a:t>ankė Anykščių parapinę mokyklą, kur pasižymėjo gabumais, ypač matematikai.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pic>
        <p:nvPicPr>
          <p:cNvPr id="15362" name="Picture 2" descr="http://www.aperfectworld.org/clipart/nature/lake.gif"/>
          <p:cNvPicPr>
            <a:picLocks noChangeAspect="1" noChangeArrowheads="1"/>
          </p:cNvPicPr>
          <p:nvPr/>
        </p:nvPicPr>
        <p:blipFill>
          <a:blip r:embed="rId2" cstate="print"/>
          <a:srcRect/>
          <a:stretch>
            <a:fillRect/>
          </a:stretch>
        </p:blipFill>
        <p:spPr bwMode="auto">
          <a:xfrm>
            <a:off x="179512" y="0"/>
            <a:ext cx="8784976" cy="6858000"/>
          </a:xfrm>
          <a:prstGeom prst="rect">
            <a:avLst/>
          </a:prstGeom>
          <a:ln>
            <a:noFill/>
          </a:ln>
          <a:effectLst>
            <a:softEdge rad="112500"/>
          </a:effectLst>
        </p:spPr>
      </p:pic>
      <p:sp>
        <p:nvSpPr>
          <p:cNvPr id="3" name="Rounded Rectangular Callout 2"/>
          <p:cNvSpPr/>
          <p:nvPr/>
        </p:nvSpPr>
        <p:spPr>
          <a:xfrm>
            <a:off x="3995936" y="476672"/>
            <a:ext cx="4752528" cy="3744416"/>
          </a:xfrm>
          <a:prstGeom prst="wedgeRoundRectCallout">
            <a:avLst>
              <a:gd name="adj1" fmla="val -67724"/>
              <a:gd name="adj2" fmla="val -8672"/>
              <a:gd name="adj3" fmla="val 16667"/>
            </a:avLst>
          </a:prstGeom>
          <a:ln w="3810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lt-LT" sz="2800" b="1" dirty="0" smtClean="0"/>
              <a:t>Sūnui toliau mokyti Baranauskai lėšų neturėjo, tad būsimajam poetui teko tarnauti Gelvonų klebonijoje, o paskui vėl dirbti tėvų ūkyje. </a:t>
            </a:r>
          </a:p>
        </p:txBody>
      </p:sp>
      <p:pic>
        <p:nvPicPr>
          <p:cNvPr id="5" name="Picture 2" descr="http://www.townhomesoforiole.com/_Media/oscar.gif"/>
          <p:cNvPicPr>
            <a:picLocks noChangeAspect="1" noChangeArrowheads="1"/>
          </p:cNvPicPr>
          <p:nvPr/>
        </p:nvPicPr>
        <p:blipFill>
          <a:blip r:embed="rId3" cstate="print"/>
          <a:srcRect/>
          <a:stretch>
            <a:fillRect/>
          </a:stretch>
        </p:blipFill>
        <p:spPr bwMode="auto">
          <a:xfrm>
            <a:off x="251520" y="1844824"/>
            <a:ext cx="2837098" cy="417646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50000">
              <a:srgbClr val="92D050"/>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pic>
        <p:nvPicPr>
          <p:cNvPr id="48130" name="Picture 2" descr="http://www.baranausko.kaisiadorys.lm.lt/userfiles/images/mokyklos_istorija/1934-1936.jpg"/>
          <p:cNvPicPr>
            <a:picLocks noChangeAspect="1" noChangeArrowheads="1"/>
          </p:cNvPicPr>
          <p:nvPr/>
        </p:nvPicPr>
        <p:blipFill>
          <a:blip r:embed="rId2" cstate="print"/>
          <a:srcRect/>
          <a:stretch>
            <a:fillRect/>
          </a:stretch>
        </p:blipFill>
        <p:spPr bwMode="auto">
          <a:xfrm>
            <a:off x="3851920" y="0"/>
            <a:ext cx="5292080" cy="3861048"/>
          </a:xfrm>
          <a:prstGeom prst="rect">
            <a:avLst/>
          </a:prstGeom>
          <a:ln>
            <a:noFill/>
          </a:ln>
          <a:effectLst>
            <a:softEdge rad="112500"/>
          </a:effectLst>
        </p:spPr>
      </p:pic>
      <p:sp>
        <p:nvSpPr>
          <p:cNvPr id="2" name="Title 1"/>
          <p:cNvSpPr>
            <a:spLocks noGrp="1"/>
          </p:cNvSpPr>
          <p:nvPr>
            <p:ph type="title"/>
          </p:nvPr>
        </p:nvSpPr>
        <p:spPr>
          <a:xfrm>
            <a:off x="0" y="2564904"/>
            <a:ext cx="4644008" cy="4293096"/>
          </a:xfrm>
          <a:ln w="57150">
            <a:solidFill>
              <a:srgbClr val="00B050"/>
            </a:solidFill>
          </a:ln>
        </p:spPr>
        <p:style>
          <a:lnRef idx="1">
            <a:schemeClr val="accent3"/>
          </a:lnRef>
          <a:fillRef idx="2">
            <a:schemeClr val="accent3"/>
          </a:fillRef>
          <a:effectRef idx="1">
            <a:schemeClr val="accent3"/>
          </a:effectRef>
          <a:fontRef idx="minor">
            <a:schemeClr val="dk1"/>
          </a:fontRef>
        </p:style>
        <p:txBody>
          <a:bodyPr>
            <a:normAutofit/>
          </a:bodyPr>
          <a:lstStyle/>
          <a:p>
            <a:r>
              <a:rPr lang="lt-LT" sz="2400" b="1" dirty="0" smtClean="0"/>
              <a:t>Dėl silpnos sveikatos ir gabumų mokslui, A</a:t>
            </a:r>
            <a:r>
              <a:rPr lang="lt-LT" sz="2400" b="1" dirty="0" smtClean="0"/>
              <a:t>. Baranauskas </a:t>
            </a:r>
            <a:r>
              <a:rPr lang="lt-LT" sz="2400" b="1" dirty="0" smtClean="0"/>
              <a:t>buvo išsiųstas į valsčiaus raštininkų mokyklą Rumšiškėse. </a:t>
            </a:r>
            <a:br>
              <a:rPr lang="lt-LT" sz="2400" b="1" dirty="0" smtClean="0"/>
            </a:br>
            <a:r>
              <a:rPr lang="lt-LT" sz="2400" b="1" dirty="0" smtClean="0"/>
              <a:t>Čia turėjo progos gerai išmokti rusų kalbą, tačiau gilesnio išsilavinimo negavo.</a:t>
            </a:r>
            <a:br>
              <a:rPr lang="lt-LT" sz="2400" b="1" dirty="0" smtClean="0"/>
            </a:br>
            <a:r>
              <a:rPr lang="lt-LT" sz="2400" b="1" dirty="0" smtClean="0"/>
              <a:t> Baigęs Rumšiškių mokyklą, </a:t>
            </a:r>
            <a:r>
              <a:rPr lang="lt-LT" sz="2400" b="1" dirty="0" smtClean="0"/>
              <a:t>A.Baranauskas </a:t>
            </a:r>
            <a:r>
              <a:rPr lang="lt-LT" sz="2400" b="1" dirty="0" smtClean="0"/>
              <a:t>kurį laiką raštininkavo Vainute, Raseiniuose, Sedoje, Skuode</a:t>
            </a:r>
            <a:r>
              <a:rPr lang="lt-LT" sz="2400" dirty="0" smtClean="0"/>
              <a:t>.</a:t>
            </a:r>
            <a:endParaRPr lang="en-US" sz="2400" dirty="0"/>
          </a:p>
        </p:txBody>
      </p:sp>
      <p:pic>
        <p:nvPicPr>
          <p:cNvPr id="48132" name="Picture 4" descr="http://www.baranausko.kaisiadorys.lm.lt/userfiles/images/mokyklos_istorija/iskaba.jpg"/>
          <p:cNvPicPr>
            <a:picLocks noChangeAspect="1" noChangeArrowheads="1"/>
          </p:cNvPicPr>
          <p:nvPr/>
        </p:nvPicPr>
        <p:blipFill>
          <a:blip r:embed="rId3" cstate="print"/>
          <a:srcRect/>
          <a:stretch>
            <a:fillRect/>
          </a:stretch>
        </p:blipFill>
        <p:spPr bwMode="auto">
          <a:xfrm>
            <a:off x="755576" y="476672"/>
            <a:ext cx="2167077" cy="1584176"/>
          </a:xfrm>
          <a:prstGeom prst="rect">
            <a:avLst/>
          </a:prstGeom>
          <a:ln>
            <a:noFill/>
          </a:ln>
          <a:effectLst>
            <a:softEdge rad="112500"/>
          </a:effectLst>
        </p:spPr>
      </p:pic>
      <p:pic>
        <p:nvPicPr>
          <p:cNvPr id="5" name="Picture 4" descr="http://www.baarbarian.com/wp-content/uploads/Oriole_side.pn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300192" y="4293096"/>
            <a:ext cx="2458762" cy="177281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27984" y="274638"/>
            <a:ext cx="4258816" cy="6322714"/>
          </a:xfrm>
          <a:ln w="57150">
            <a:solidFill>
              <a:srgbClr val="C00000"/>
            </a:solidFill>
          </a:ln>
        </p:spPr>
        <p:style>
          <a:lnRef idx="1">
            <a:schemeClr val="accent6"/>
          </a:lnRef>
          <a:fillRef idx="2">
            <a:schemeClr val="accent6"/>
          </a:fillRef>
          <a:effectRef idx="1">
            <a:schemeClr val="accent6"/>
          </a:effectRef>
          <a:fontRef idx="minor">
            <a:schemeClr val="dk1"/>
          </a:fontRef>
        </p:style>
        <p:txBody>
          <a:bodyPr>
            <a:noAutofit/>
          </a:bodyPr>
          <a:lstStyle/>
          <a:p>
            <a:r>
              <a:rPr lang="lt-LT" sz="2400" b="1" dirty="0" smtClean="0"/>
              <a:t>Laisvalaikiais mėgino eiliuoti lenkų, o kartais ir lietuvių kalba. Didelę reikšmę turėjo draugystė su K.Praniauskaite, bajoriškos kilmės poete, kuri padėjo A.Baranauskui geriau pažinti lenkų literatūrą, klasikinę lenkų poeziją. Jos tėvai ir brolis kunigas, siekdami nutraukti draugystę, sudarė A.Baranauskui sąlygas 1856m. įstoti į Varnių dvasinę seminariją. Besimokydamas poetas parašė visus pagrindinius savo poezijos kūrinius, tame tarpe ir "Anykščių šilelį".</a:t>
            </a:r>
            <a:endParaRPr lang="en-US" sz="2400" b="1" dirty="0"/>
          </a:p>
        </p:txBody>
      </p:sp>
      <p:pic>
        <p:nvPicPr>
          <p:cNvPr id="23554" name="Picture 2" descr="http://www.maironiomuziejus.lt/public/Image/IMG_6844.JPG"/>
          <p:cNvPicPr>
            <a:picLocks noChangeAspect="1" noChangeArrowheads="1"/>
          </p:cNvPicPr>
          <p:nvPr/>
        </p:nvPicPr>
        <p:blipFill>
          <a:blip r:embed="rId2" cstate="print"/>
          <a:srcRect/>
          <a:stretch>
            <a:fillRect/>
          </a:stretch>
        </p:blipFill>
        <p:spPr bwMode="auto">
          <a:xfrm>
            <a:off x="251520" y="620688"/>
            <a:ext cx="3888432" cy="5832648"/>
          </a:xfrm>
          <a:prstGeom prst="snip2DiagRect">
            <a:avLst>
              <a:gd name="adj1" fmla="val 17717"/>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4139952" y="260649"/>
            <a:ext cx="4464496" cy="6247864"/>
          </a:xfrm>
          <a:prstGeom prst="rect">
            <a:avLst/>
          </a:prstGeom>
          <a:ln w="57150">
            <a:solidFill>
              <a:srgbClr val="C00000"/>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lt-LT" sz="1600" dirty="0" smtClean="0"/>
              <a:t/>
            </a:r>
            <a:br>
              <a:rPr lang="lt-LT" sz="1600" dirty="0" smtClean="0"/>
            </a:br>
            <a:r>
              <a:rPr lang="lt-LT" sz="2400" b="1" dirty="0" smtClean="0"/>
              <a:t>Bažnytinė </a:t>
            </a:r>
            <a:r>
              <a:rPr lang="lt-LT" sz="2400" b="1" dirty="0"/>
              <a:t>vyriausybė A.Baranauską išsiuntė studijuoti į Peterburgo dvasinę </a:t>
            </a:r>
            <a:r>
              <a:rPr lang="lt-LT" sz="2400" b="1" dirty="0" smtClean="0"/>
              <a:t>akademiją, </a:t>
            </a:r>
            <a:r>
              <a:rPr lang="lt-LT" sz="2400" b="1" dirty="0"/>
              <a:t>kurią baigęs įgijo teologijos magistro laipsnį ir gavo stipendiją teologijos mokslams tęsti užsienyje. </a:t>
            </a:r>
            <a:r>
              <a:rPr lang="lt-LT" sz="2400" b="1" dirty="0" smtClean="0"/>
              <a:t/>
            </a:r>
            <a:br>
              <a:rPr lang="lt-LT" sz="2400" b="1" dirty="0" smtClean="0"/>
            </a:br>
            <a:r>
              <a:rPr lang="lt-LT" sz="2400" b="1" dirty="0"/>
              <a:t>Tapęs Žemaičių pavyskupiu (1884), o vėliau Seinų vyskupu (1897), A.Baranauskas nutolo nuo liaudies ir jos kultūros, atitrūko nuo lietuvių literatūros ir atsidėjo matematikai</a:t>
            </a:r>
            <a:r>
              <a:rPr lang="lt-LT" sz="2400" b="1" dirty="0" smtClean="0"/>
              <a:t>.</a:t>
            </a:r>
          </a:p>
          <a:p>
            <a:pPr algn="ctr"/>
            <a:r>
              <a:rPr lang="lt-LT" sz="2400" b="1" dirty="0" smtClean="0"/>
              <a:t> </a:t>
            </a:r>
            <a:r>
              <a:rPr lang="lt-LT" sz="2400" b="1" dirty="0"/>
              <a:t>Matematiniai jo darbai mokslinės reikšmės neturėjo.</a:t>
            </a:r>
            <a:r>
              <a:rPr lang="lt-LT" sz="2400" b="1" dirty="0" smtClean="0"/>
              <a:t/>
            </a:r>
            <a:br>
              <a:rPr lang="lt-LT" sz="2400" b="1" dirty="0" smtClean="0"/>
            </a:br>
            <a:endParaRPr lang="en-US" sz="2400" b="1" dirty="0"/>
          </a:p>
        </p:txBody>
      </p:sp>
      <p:pic>
        <p:nvPicPr>
          <p:cNvPr id="13314" name="Picture 2" descr="http://www.baranauskas.lt/image/1858_vzm_6252_1_1.jpg"/>
          <p:cNvPicPr>
            <a:picLocks noChangeAspect="1" noChangeArrowheads="1"/>
          </p:cNvPicPr>
          <p:nvPr/>
        </p:nvPicPr>
        <p:blipFill>
          <a:blip r:embed="rId2" cstate="print"/>
          <a:srcRect/>
          <a:stretch>
            <a:fillRect/>
          </a:stretch>
        </p:blipFill>
        <p:spPr bwMode="auto">
          <a:xfrm>
            <a:off x="323528" y="620688"/>
            <a:ext cx="3665140" cy="5256584"/>
          </a:xfrm>
          <a:prstGeom prst="ellipse">
            <a:avLst/>
          </a:prstGeom>
          <a:ln w="190500" cap="rnd">
            <a:solidFill>
              <a:schemeClr val="accent6">
                <a:lumMod val="7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8104" y="476672"/>
            <a:ext cx="3168352" cy="5976664"/>
          </a:xfrm>
          <a:ln w="57150">
            <a:solidFill>
              <a:srgbClr val="C00000"/>
            </a:solidFill>
          </a:ln>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ctr">
              <a:buNone/>
            </a:pPr>
            <a:r>
              <a:rPr lang="lt-LT" sz="3000" b="1" dirty="0" smtClean="0"/>
              <a:t>Į senatvę A.Baranauskas vėl grįžo prie lietuviškosios raštijos. Parašęs keletą religinių giesmių, paskutiniais gyvenimo metais jis pradėjo versti į lietuvių kalbą bibliją, tačiau suspėjo atlikti tik dalį šio darbo.</a:t>
            </a:r>
            <a:r>
              <a:rPr lang="lt-LT" b="1" dirty="0" smtClean="0"/>
              <a:t> </a:t>
            </a:r>
            <a:endParaRPr lang="en-US" b="1" dirty="0"/>
          </a:p>
        </p:txBody>
      </p:sp>
      <p:pic>
        <p:nvPicPr>
          <p:cNvPr id="25602" name="Picture 2" descr="http://www.lietuviais.lt/paveiksliukai/dienorasciui/Antanas-Baranauskas-vyskupas.jpg"/>
          <p:cNvPicPr>
            <a:picLocks noChangeAspect="1" noChangeArrowheads="1"/>
          </p:cNvPicPr>
          <p:nvPr/>
        </p:nvPicPr>
        <p:blipFill>
          <a:blip r:embed="rId2" cstate="print"/>
          <a:srcRect/>
          <a:stretch>
            <a:fillRect/>
          </a:stretch>
        </p:blipFill>
        <p:spPr bwMode="auto">
          <a:xfrm>
            <a:off x="539552" y="692696"/>
            <a:ext cx="4269172" cy="5293776"/>
          </a:xfrm>
          <a:prstGeom prst="ellipse">
            <a:avLst/>
          </a:prstGeom>
          <a:ln w="190500" cap="rnd">
            <a:solidFill>
              <a:schemeClr val="accent3">
                <a:lumMod val="40000"/>
                <a:lumOff val="6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04664"/>
            <a:ext cx="2952328" cy="792088"/>
          </a:xfrm>
          <a:ln w="38100"/>
        </p:spPr>
        <p:style>
          <a:lnRef idx="1">
            <a:schemeClr val="accent6"/>
          </a:lnRef>
          <a:fillRef idx="2">
            <a:schemeClr val="accent6"/>
          </a:fillRef>
          <a:effectRef idx="1">
            <a:schemeClr val="accent6"/>
          </a:effectRef>
          <a:fontRef idx="minor">
            <a:schemeClr val="dk1"/>
          </a:fontRef>
        </p:style>
        <p:txBody>
          <a:bodyPr>
            <a:normAutofit fontScale="70000" lnSpcReduction="20000"/>
          </a:bodyPr>
          <a:lstStyle/>
          <a:p>
            <a:pPr algn="ctr">
              <a:buNone/>
            </a:pPr>
            <a:r>
              <a:rPr lang="lt-LT" sz="2600" b="1" dirty="0" smtClean="0"/>
              <a:t>A.Baranauskas mirė 1902m. lapkričio 26d., Seinuose, kur ir </a:t>
            </a:r>
            <a:r>
              <a:rPr lang="lt-LT" sz="2600" b="1" dirty="0" smtClean="0"/>
              <a:t>palaidotas</a:t>
            </a:r>
            <a:endParaRPr lang="en-US" sz="2800" b="1" dirty="0"/>
          </a:p>
        </p:txBody>
      </p:sp>
      <p:sp>
        <p:nvSpPr>
          <p:cNvPr id="4" name="Rectangle 3"/>
          <p:cNvSpPr/>
          <p:nvPr/>
        </p:nvSpPr>
        <p:spPr>
          <a:xfrm>
            <a:off x="3563888" y="5657671"/>
            <a:ext cx="5328592" cy="1200329"/>
          </a:xfrm>
          <a:prstGeom prst="rect">
            <a:avLst/>
          </a:prstGeom>
          <a:ln w="38100"/>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lt-LT" sz="2400" b="1" dirty="0"/>
              <a:t>Seinų Bazilikoje palaidotas lietuvių poetas ir Seinų vyskupas Antanas </a:t>
            </a:r>
            <a:r>
              <a:rPr lang="lt-LT" sz="2400" b="1" dirty="0" smtClean="0"/>
              <a:t>Baranauskas</a:t>
            </a:r>
            <a:endParaRPr lang="en-US" sz="2400" b="1" dirty="0"/>
          </a:p>
        </p:txBody>
      </p:sp>
      <p:pic>
        <p:nvPicPr>
          <p:cNvPr id="27650" name="Picture 2" descr="http://pogranicze.sejny.pl/files/photo/20110726154015_baranausko_kapas.jpg"/>
          <p:cNvPicPr>
            <a:picLocks noChangeAspect="1" noChangeArrowheads="1"/>
          </p:cNvPicPr>
          <p:nvPr/>
        </p:nvPicPr>
        <p:blipFill>
          <a:blip r:embed="rId2" cstate="print"/>
          <a:srcRect/>
          <a:stretch>
            <a:fillRect/>
          </a:stretch>
        </p:blipFill>
        <p:spPr bwMode="auto">
          <a:xfrm>
            <a:off x="251520" y="1484784"/>
            <a:ext cx="2808312" cy="3744416"/>
          </a:xfrm>
          <a:prstGeom prst="rect">
            <a:avLst/>
          </a:prstGeom>
          <a:ln w="228600" cap="sq" cmpd="thickThin">
            <a:solidFill>
              <a:schemeClr val="tx1">
                <a:lumMod val="50000"/>
                <a:lumOff val="50000"/>
              </a:schemeClr>
            </a:solidFill>
            <a:prstDash val="solid"/>
            <a:miter lim="800000"/>
          </a:ln>
          <a:effectLst>
            <a:innerShdw blurRad="76200">
              <a:srgbClr val="000000"/>
            </a:innerShdw>
          </a:effectLst>
        </p:spPr>
      </p:pic>
      <p:pic>
        <p:nvPicPr>
          <p:cNvPr id="27652" name="Picture 4" descr="http://mw2.google.com/mw-panoramio/photos/medium/62107204.jpg"/>
          <p:cNvPicPr>
            <a:picLocks noChangeAspect="1" noChangeArrowheads="1"/>
          </p:cNvPicPr>
          <p:nvPr/>
        </p:nvPicPr>
        <p:blipFill>
          <a:blip r:embed="rId3" cstate="print"/>
          <a:srcRect/>
          <a:stretch>
            <a:fillRect/>
          </a:stretch>
        </p:blipFill>
        <p:spPr bwMode="auto">
          <a:xfrm>
            <a:off x="3491880" y="404664"/>
            <a:ext cx="5434575" cy="5184576"/>
          </a:xfrm>
          <a:prstGeom prst="rect">
            <a:avLst/>
          </a:prstGeom>
          <a:ln w="190500" cap="sq">
            <a:solidFill>
              <a:schemeClr val="accent3">
                <a:lumMod val="40000"/>
                <a:lumOff val="6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chemeClr val="accent6">
                <a:lumMod val="75000"/>
              </a:schemeClr>
            </a:gs>
            <a:gs pos="100000">
              <a:srgbClr val="00B050"/>
            </a:gs>
          </a:gsLst>
          <a:lin ang="5400000" scaled="0"/>
        </a:gradFill>
        <a:effectLst/>
      </p:bgPr>
    </p:bg>
    <p:spTree>
      <p:nvGrpSpPr>
        <p:cNvPr id="1" name=""/>
        <p:cNvGrpSpPr/>
        <p:nvPr/>
      </p:nvGrpSpPr>
      <p:grpSpPr>
        <a:xfrm>
          <a:off x="0" y="0"/>
          <a:ext cx="0" cy="0"/>
          <a:chOff x="0" y="0"/>
          <a:chExt cx="0" cy="0"/>
        </a:xfrm>
      </p:grpSpPr>
      <p:pic>
        <p:nvPicPr>
          <p:cNvPr id="2052" name="Picture 4" descr="http://th08.deviantart.net/fs40/200H/f/2009/019/4/d/Waterfall_by_emurakawa.png"/>
          <p:cNvPicPr>
            <a:picLocks noChangeAspect="1" noChangeArrowheads="1"/>
          </p:cNvPicPr>
          <p:nvPr/>
        </p:nvPicPr>
        <p:blipFill>
          <a:blip r:embed="rId3" cstate="print"/>
          <a:srcRect/>
          <a:stretch>
            <a:fillRect/>
          </a:stretch>
        </p:blipFill>
        <p:spPr bwMode="auto">
          <a:xfrm>
            <a:off x="103779" y="1196752"/>
            <a:ext cx="8755875" cy="5661248"/>
          </a:xfrm>
          <a:prstGeom prst="rect">
            <a:avLst/>
          </a:prstGeom>
          <a:ln>
            <a:noFill/>
          </a:ln>
          <a:effectLst>
            <a:softEdge rad="112500"/>
          </a:effectLst>
        </p:spPr>
      </p:pic>
      <p:pic>
        <p:nvPicPr>
          <p:cNvPr id="17410" name="Picture 2" descr="http://www.townhomesoforiole.com/_Media/oscar.gif"/>
          <p:cNvPicPr>
            <a:picLocks noChangeAspect="1" noChangeArrowheads="1"/>
          </p:cNvPicPr>
          <p:nvPr/>
        </p:nvPicPr>
        <p:blipFill>
          <a:blip r:embed="rId4" cstate="print"/>
          <a:srcRect/>
          <a:stretch>
            <a:fillRect/>
          </a:stretch>
        </p:blipFill>
        <p:spPr bwMode="auto">
          <a:xfrm>
            <a:off x="0" y="2276872"/>
            <a:ext cx="3318325" cy="4581128"/>
          </a:xfrm>
          <a:prstGeom prst="rect">
            <a:avLst/>
          </a:prstGeom>
          <a:noFill/>
        </p:spPr>
      </p:pic>
      <p:sp>
        <p:nvSpPr>
          <p:cNvPr id="6" name="Rounded Rectangular Callout 5"/>
          <p:cNvSpPr/>
          <p:nvPr/>
        </p:nvSpPr>
        <p:spPr>
          <a:xfrm>
            <a:off x="4823520" y="1772816"/>
            <a:ext cx="3420888" cy="1800200"/>
          </a:xfrm>
          <a:prstGeom prst="wedgeRoundRectCallout">
            <a:avLst>
              <a:gd name="adj1" fmla="val -78393"/>
              <a:gd name="adj2" fmla="val -31420"/>
              <a:gd name="adj3" fmla="val 16667"/>
            </a:avLst>
          </a:prstGeom>
          <a:ln w="3810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lt-LT" sz="2400" b="1" dirty="0" smtClean="0"/>
              <a:t>Atidžiai skaitykite klausimus ir pažymėkite teisingus atsakymus. </a:t>
            </a:r>
          </a:p>
        </p:txBody>
      </p:sp>
      <p:sp>
        <p:nvSpPr>
          <p:cNvPr id="8" name="Flowchart: Alternate Process 7"/>
          <p:cNvSpPr/>
          <p:nvPr/>
        </p:nvSpPr>
        <p:spPr>
          <a:xfrm>
            <a:off x="179512" y="188640"/>
            <a:ext cx="8784976" cy="1008112"/>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err="1" smtClean="0"/>
              <a:t>Dabar</a:t>
            </a:r>
            <a:r>
              <a:rPr lang="en-US" sz="2800" b="1" dirty="0" smtClean="0"/>
              <a:t> </a:t>
            </a:r>
            <a:r>
              <a:rPr lang="en-US" sz="2800" b="1" dirty="0" err="1" smtClean="0"/>
              <a:t>pabandykim</a:t>
            </a:r>
            <a:r>
              <a:rPr lang="lt-LT" sz="2800" b="1" dirty="0" smtClean="0"/>
              <a:t>e</a:t>
            </a:r>
            <a:r>
              <a:rPr lang="en-US" sz="2800" b="1" dirty="0" smtClean="0"/>
              <a:t> </a:t>
            </a:r>
            <a:r>
              <a:rPr lang="en-US" sz="2800" b="1" dirty="0" err="1" smtClean="0"/>
              <a:t>prisiminti</a:t>
            </a:r>
            <a:r>
              <a:rPr lang="en-US" sz="2800" b="1" dirty="0" smtClean="0"/>
              <a:t>, k</a:t>
            </a:r>
            <a:r>
              <a:rPr lang="lt-LT" sz="2800" b="1" dirty="0" smtClean="0"/>
              <a:t>ą</a:t>
            </a:r>
            <a:r>
              <a:rPr lang="en-US" sz="2800" b="1" dirty="0" smtClean="0"/>
              <a:t> </a:t>
            </a:r>
            <a:r>
              <a:rPr lang="en-US" sz="2800" b="1" dirty="0" err="1" smtClean="0"/>
              <a:t>su</a:t>
            </a:r>
            <a:r>
              <a:rPr lang="lt-LT" sz="2800" b="1" dirty="0" smtClean="0"/>
              <a:t>ž</a:t>
            </a:r>
            <a:r>
              <a:rPr lang="en-US" sz="2800" b="1" dirty="0" err="1" smtClean="0"/>
              <a:t>inojom</a:t>
            </a:r>
            <a:r>
              <a:rPr lang="lt-LT" sz="2800" b="1" dirty="0" smtClean="0"/>
              <a:t>e</a:t>
            </a:r>
            <a:r>
              <a:rPr lang="en-US" sz="2800" b="1" dirty="0" smtClean="0"/>
              <a:t> </a:t>
            </a:r>
            <a:r>
              <a:rPr lang="en-US" sz="2800" b="1" dirty="0" err="1" smtClean="0"/>
              <a:t>apie</a:t>
            </a:r>
            <a:r>
              <a:rPr lang="en-US" sz="2800" b="1" dirty="0" smtClean="0"/>
              <a:t> </a:t>
            </a:r>
            <a:r>
              <a:rPr lang="en-US" sz="2800" b="1" dirty="0" err="1" smtClean="0"/>
              <a:t>Antan</a:t>
            </a:r>
            <a:r>
              <a:rPr lang="lt-LT" sz="2800" b="1" dirty="0" smtClean="0"/>
              <a:t>ą</a:t>
            </a:r>
            <a:r>
              <a:rPr lang="en-US" sz="2800" b="1" dirty="0" smtClean="0"/>
              <a:t> </a:t>
            </a:r>
            <a:r>
              <a:rPr lang="en-US" sz="2800" b="1" dirty="0" err="1" smtClean="0"/>
              <a:t>Baranausk</a:t>
            </a:r>
            <a:r>
              <a:rPr lang="lt-LT" sz="2800" b="1" dirty="0" smtClean="0"/>
              <a:t>ą.</a:t>
            </a:r>
            <a:endParaRPr lang="en-US" sz="28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chemeClr val="accent6">
                <a:lumMod val="75000"/>
              </a:schemeClr>
            </a:gs>
            <a:gs pos="100000">
              <a:srgbClr val="00B050"/>
            </a:gs>
          </a:gsLst>
          <a:lin ang="5400000" scaled="0"/>
        </a:gradFill>
        <a:effectLst/>
      </p:bgPr>
    </p:bg>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411760" y="188640"/>
            <a:ext cx="5832648" cy="1143000"/>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lt-LT" sz="2800" b="1" dirty="0" smtClean="0"/>
              <a:t>Ką Antanas Baranauskas veikė vaikystėje?</a:t>
            </a:r>
            <a:endParaRPr lang="en-US" sz="2800" b="1" dirty="0"/>
          </a:p>
        </p:txBody>
      </p:sp>
      <p:sp>
        <p:nvSpPr>
          <p:cNvPr id="12" name="Title 2"/>
          <p:cNvSpPr>
            <a:spLocks noGrp="1"/>
          </p:cNvSpPr>
          <p:nvPr>
            <p:ph sz="quarter" idx="11"/>
          </p:nvPr>
        </p:nvSpPr>
        <p:spPr>
          <a:xfrm>
            <a:off x="1371600" y="1844824"/>
            <a:ext cx="3848472" cy="864096"/>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fontScale="85000" lnSpcReduction="20000"/>
          </a:bodyPr>
          <a:lstStyle/>
          <a:p>
            <a:r>
              <a:rPr lang="lt-LT" sz="2800" b="1" dirty="0" smtClean="0"/>
              <a:t> Piemenavo, dirbo sunkius </a:t>
            </a:r>
          </a:p>
          <a:p>
            <a:r>
              <a:rPr lang="lt-LT" sz="2800" b="1" dirty="0" smtClean="0"/>
              <a:t>ūkio darbus</a:t>
            </a:r>
            <a:endParaRPr lang="en-US" sz="2800" b="1" dirty="0"/>
          </a:p>
        </p:txBody>
      </p:sp>
      <p:sp>
        <p:nvSpPr>
          <p:cNvPr id="13" name="Title 2"/>
          <p:cNvSpPr>
            <a:spLocks noGrp="1"/>
          </p:cNvSpPr>
          <p:nvPr>
            <p:ph sz="quarter" idx="12"/>
          </p:nvPr>
        </p:nvSpPr>
        <p:spPr>
          <a:xfrm>
            <a:off x="1331640" y="3068961"/>
            <a:ext cx="3960440" cy="792088"/>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Autofit/>
          </a:bodyPr>
          <a:lstStyle/>
          <a:p>
            <a:r>
              <a:rPr lang="lt-LT" sz="2400" b="1" dirty="0" smtClean="0"/>
              <a:t>Nerūpestingai leido dienas pas tėvus</a:t>
            </a:r>
            <a:endParaRPr lang="en-US" sz="2400" b="1" dirty="0"/>
          </a:p>
        </p:txBody>
      </p:sp>
      <p:sp>
        <p:nvSpPr>
          <p:cNvPr id="14" name="Title 2"/>
          <p:cNvSpPr>
            <a:spLocks noGrp="1"/>
          </p:cNvSpPr>
          <p:nvPr>
            <p:ph sz="quarter" idx="13"/>
          </p:nvPr>
        </p:nvSpPr>
        <p:spPr>
          <a:xfrm>
            <a:off x="1371600" y="4509120"/>
            <a:ext cx="3920480" cy="648072"/>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a:bodyPr>
          <a:lstStyle/>
          <a:p>
            <a:r>
              <a:rPr lang="lt-LT" sz="2400" b="1" dirty="0" smtClean="0"/>
              <a:t>Daug keliavo po šalį</a:t>
            </a:r>
            <a:endParaRPr lang="en-US" sz="2400" b="1" dirty="0"/>
          </a:p>
        </p:txBody>
      </p:sp>
      <p:pic>
        <p:nvPicPr>
          <p:cNvPr id="15" name="Picture 4" descr="http://www.baarbarian.com/wp-content/uploads/Oriole_side.pn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1781" y="188640"/>
            <a:ext cx="2197133" cy="1584176"/>
          </a:xfrm>
          <a:prstGeom prst="rect">
            <a:avLst/>
          </a:prstGeom>
          <a:noFill/>
        </p:spPr>
      </p:pic>
      <p:pic>
        <p:nvPicPr>
          <p:cNvPr id="3074" name="Picture 2" descr="http://www.dairy.edu.au/~/media/Images/Discover%20Dairy/Media/Farm%20to%20Plate/students/farm-handfeed.ashx?w=280&amp;h=208&amp;as=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580112" y="1844824"/>
            <a:ext cx="3004948" cy="2232248"/>
          </a:xfrm>
          <a:prstGeom prst="rect">
            <a:avLst/>
          </a:prstGeom>
          <a:noFill/>
        </p:spPr>
      </p:pic>
      <p:pic>
        <p:nvPicPr>
          <p:cNvPr id="3076" name="Picture 4" descr="http://www.dairy.edu.au/~/media/Images/Discover%20Dairy/Media/Farm%20to%20Plate/students/farm-treebelt.ashx?w=290&amp;h=204&amp;as=1"/>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580112" y="4221088"/>
            <a:ext cx="3070927" cy="2160240"/>
          </a:xfrm>
          <a:prstGeom prst="rect">
            <a:avLst/>
          </a:prstGeom>
          <a:noFill/>
        </p:spPr>
      </p:pic>
      <p:pic>
        <p:nvPicPr>
          <p:cNvPr id="19" name="Picture 18" descr="CorrectAnswerIndicator.png"/>
          <p:cNvPicPr>
            <a:picLocks/>
          </p:cNvPicPr>
          <p:nvPr>
            <p:custDataLst>
              <p:tags r:id="rId2"/>
            </p:custDataLst>
          </p:nvPr>
        </p:nvPicPr>
        <p:blipFill>
          <a:blip r:embed="rId7" cstate="print"/>
          <a:stretch>
            <a:fillRect/>
          </a:stretch>
        </p:blipFill>
        <p:spPr>
          <a:xfrm>
            <a:off x="155448" y="1852688"/>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chemeClr val="accent6">
                <a:lumMod val="75000"/>
              </a:schemeClr>
            </a:gs>
            <a:gs pos="100000">
              <a:srgbClr val="00B050"/>
            </a:gs>
          </a:gsLst>
          <a:lin ang="5400000" scaled="0"/>
        </a:gradFill>
        <a:effectLst/>
      </p:bgPr>
    </p:bg>
    <p:spTree>
      <p:nvGrpSpPr>
        <p:cNvPr id="1" name=""/>
        <p:cNvGrpSpPr/>
        <p:nvPr/>
      </p:nvGrpSpPr>
      <p:grpSpPr>
        <a:xfrm>
          <a:off x="0" y="0"/>
          <a:ext cx="0" cy="0"/>
          <a:chOff x="0" y="0"/>
          <a:chExt cx="0" cy="0"/>
        </a:xfrm>
      </p:grpSpPr>
      <p:pic>
        <p:nvPicPr>
          <p:cNvPr id="54274" name="Picture 2" descr="http://www.nps.k12.nj.us/hwk/lib/hwk/schoolhouse1.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004048" y="1484784"/>
            <a:ext cx="4260611" cy="4248472"/>
          </a:xfrm>
          <a:prstGeom prst="rect">
            <a:avLst/>
          </a:prstGeom>
          <a:noFill/>
        </p:spPr>
      </p:pic>
      <p:sp>
        <p:nvSpPr>
          <p:cNvPr id="6" name="Title 2"/>
          <p:cNvSpPr>
            <a:spLocks noGrp="1"/>
          </p:cNvSpPr>
          <p:nvPr>
            <p:ph type="body" idx="10"/>
          </p:nvPr>
        </p:nvSpPr>
        <p:spPr>
          <a:xfrm>
            <a:off x="2771800" y="260648"/>
            <a:ext cx="6072736" cy="759180"/>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fontScale="85000" lnSpcReduction="20000"/>
          </a:bodyPr>
          <a:lstStyle/>
          <a:p>
            <a:pPr algn="ctr"/>
            <a:r>
              <a:rPr lang="lt-LT" sz="2800" b="1" dirty="0" smtClean="0"/>
              <a:t>Kokią mokyklą lankydamas A. Baranauskas gavo pirmųjų žinių?</a:t>
            </a:r>
            <a:endParaRPr lang="en-US" sz="2800" b="1" dirty="0"/>
          </a:p>
        </p:txBody>
      </p:sp>
      <p:sp>
        <p:nvSpPr>
          <p:cNvPr id="7" name="Title 2"/>
          <p:cNvSpPr>
            <a:spLocks noGrp="1"/>
          </p:cNvSpPr>
          <p:nvPr>
            <p:ph sz="quarter" idx="11"/>
          </p:nvPr>
        </p:nvSpPr>
        <p:spPr>
          <a:xfrm>
            <a:off x="1331640" y="4437113"/>
            <a:ext cx="4320480" cy="792088"/>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a:bodyPr>
          <a:lstStyle/>
          <a:p>
            <a:pPr algn="ctr"/>
            <a:r>
              <a:rPr lang="lt-LT" sz="2800" b="1" dirty="0" smtClean="0"/>
              <a:t>Anykščių parapinę mokyklą</a:t>
            </a:r>
            <a:endParaRPr lang="en-US" sz="2800" b="1" dirty="0"/>
          </a:p>
        </p:txBody>
      </p:sp>
      <p:sp>
        <p:nvSpPr>
          <p:cNvPr id="8" name="Title 2"/>
          <p:cNvSpPr>
            <a:spLocks noGrp="1"/>
          </p:cNvSpPr>
          <p:nvPr>
            <p:ph sz="quarter" idx="12"/>
          </p:nvPr>
        </p:nvSpPr>
        <p:spPr>
          <a:xfrm>
            <a:off x="1259632" y="3212976"/>
            <a:ext cx="4320480" cy="855187"/>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a:bodyPr>
          <a:lstStyle/>
          <a:p>
            <a:pPr algn="ctr"/>
            <a:r>
              <a:rPr lang="lt-LT" sz="2800" b="1" dirty="0" smtClean="0"/>
              <a:t>Gelvonų pradinę mokyklą</a:t>
            </a:r>
            <a:endParaRPr lang="en-US" sz="2800" b="1" dirty="0"/>
          </a:p>
        </p:txBody>
      </p:sp>
      <p:sp>
        <p:nvSpPr>
          <p:cNvPr id="9" name="Title 2"/>
          <p:cNvSpPr>
            <a:spLocks noGrp="1"/>
          </p:cNvSpPr>
          <p:nvPr>
            <p:ph sz="quarter" idx="13"/>
          </p:nvPr>
        </p:nvSpPr>
        <p:spPr>
          <a:xfrm>
            <a:off x="1331640" y="1916832"/>
            <a:ext cx="4248472" cy="792088"/>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fontScale="92500" lnSpcReduction="20000"/>
          </a:bodyPr>
          <a:lstStyle/>
          <a:p>
            <a:r>
              <a:rPr lang="lt-LT" sz="2800" b="1" dirty="0" smtClean="0"/>
              <a:t>A. Baranauskas mokyklos nelankė</a:t>
            </a:r>
            <a:endParaRPr lang="en-US" sz="2800" b="1" dirty="0"/>
          </a:p>
        </p:txBody>
      </p:sp>
      <p:pic>
        <p:nvPicPr>
          <p:cNvPr id="10" name="Picture 4" descr="http://www.baarbarian.com/wp-content/uploads/Oriole_side.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3528" y="116632"/>
            <a:ext cx="2197133" cy="1584176"/>
          </a:xfrm>
          <a:prstGeom prst="rect">
            <a:avLst/>
          </a:prstGeom>
          <a:noFill/>
        </p:spPr>
      </p:pic>
      <p:pic>
        <p:nvPicPr>
          <p:cNvPr id="13" name="Picture 12" descr="CorrectAnswerIndicator.png"/>
          <p:cNvPicPr>
            <a:picLocks/>
          </p:cNvPicPr>
          <p:nvPr>
            <p:custDataLst>
              <p:tags r:id="rId2"/>
            </p:custDataLst>
          </p:nvPr>
        </p:nvPicPr>
        <p:blipFill>
          <a:blip r:embed="rId6" cstate="print"/>
          <a:stretch>
            <a:fillRect/>
          </a:stretch>
        </p:blipFill>
        <p:spPr>
          <a:xfrm>
            <a:off x="155448" y="4517707"/>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chemeClr val="accent6">
                <a:lumMod val="75000"/>
              </a:schemeClr>
            </a:gs>
            <a:gs pos="100000">
              <a:srgbClr val="00B050"/>
            </a:gs>
          </a:gsLst>
          <a:lin ang="5400000" scaled="0"/>
        </a:gradFill>
        <a:effectLst/>
      </p:bgPr>
    </p:bg>
    <p:spTree>
      <p:nvGrpSpPr>
        <p:cNvPr id="1" name=""/>
        <p:cNvGrpSpPr/>
        <p:nvPr/>
      </p:nvGrpSpPr>
      <p:grpSpPr>
        <a:xfrm>
          <a:off x="0" y="0"/>
          <a:ext cx="0" cy="0"/>
          <a:chOff x="0" y="0"/>
          <a:chExt cx="0" cy="0"/>
        </a:xfrm>
      </p:grpSpPr>
      <p:pic>
        <p:nvPicPr>
          <p:cNvPr id="16" name="Picture 6" descr="http://www.warrinerprimaries.com/Clipart/Mountains/mountains_&amp;_lake.gif"/>
          <p:cNvPicPr>
            <a:picLocks noChangeAspect="1" noChangeArrowheads="1"/>
          </p:cNvPicPr>
          <p:nvPr/>
        </p:nvPicPr>
        <p:blipFill>
          <a:blip r:embed="rId4" cstate="print">
            <a:lum/>
          </a:blip>
          <a:srcRect/>
          <a:stretch>
            <a:fillRect/>
          </a:stretch>
        </p:blipFill>
        <p:spPr bwMode="auto">
          <a:xfrm>
            <a:off x="35294" y="2105472"/>
            <a:ext cx="9108706" cy="4752528"/>
          </a:xfrm>
          <a:prstGeom prst="ellipse">
            <a:avLst/>
          </a:prstGeom>
          <a:ln>
            <a:noFill/>
          </a:ln>
          <a:effectLst>
            <a:softEdge rad="112500"/>
          </a:effectLst>
        </p:spPr>
      </p:pic>
      <p:sp>
        <p:nvSpPr>
          <p:cNvPr id="6" name="Title 2"/>
          <p:cNvSpPr>
            <a:spLocks noGrp="1"/>
          </p:cNvSpPr>
          <p:nvPr>
            <p:ph type="body" idx="10"/>
          </p:nvPr>
        </p:nvSpPr>
        <p:spPr>
          <a:xfrm>
            <a:off x="2195736" y="188640"/>
            <a:ext cx="5040560" cy="759180"/>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a:bodyPr>
          <a:lstStyle/>
          <a:p>
            <a:pPr algn="ctr"/>
            <a:r>
              <a:rPr lang="lt-LT" sz="2800" b="1" dirty="0" smtClean="0"/>
              <a:t>A. Baranauskas buvo gabus?</a:t>
            </a:r>
            <a:endParaRPr lang="en-US" sz="2800" b="1" dirty="0"/>
          </a:p>
        </p:txBody>
      </p:sp>
      <p:sp>
        <p:nvSpPr>
          <p:cNvPr id="7" name="Title 2"/>
          <p:cNvSpPr>
            <a:spLocks noGrp="1"/>
          </p:cNvSpPr>
          <p:nvPr>
            <p:ph sz="quarter" idx="11"/>
          </p:nvPr>
        </p:nvSpPr>
        <p:spPr>
          <a:xfrm>
            <a:off x="1403648" y="2132857"/>
            <a:ext cx="720080" cy="2520279"/>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fontScale="92500"/>
          </a:bodyPr>
          <a:lstStyle/>
          <a:p>
            <a:r>
              <a:rPr lang="lt-LT" sz="2400" b="1" dirty="0" smtClean="0"/>
              <a:t>Užsienio kalboms</a:t>
            </a:r>
            <a:endParaRPr lang="en-US" sz="2400" b="1" dirty="0"/>
          </a:p>
        </p:txBody>
      </p:sp>
      <p:sp>
        <p:nvSpPr>
          <p:cNvPr id="8" name="Title 2"/>
          <p:cNvSpPr>
            <a:spLocks noGrp="1"/>
          </p:cNvSpPr>
          <p:nvPr>
            <p:ph sz="quarter" idx="12"/>
          </p:nvPr>
        </p:nvSpPr>
        <p:spPr>
          <a:xfrm>
            <a:off x="2915816" y="2132856"/>
            <a:ext cx="576064" cy="2592288"/>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a:bodyPr>
          <a:lstStyle/>
          <a:p>
            <a:r>
              <a:rPr lang="lt-LT" sz="2400" b="1" dirty="0" smtClean="0"/>
              <a:t>Matematikai</a:t>
            </a:r>
            <a:endParaRPr lang="en-US" sz="2400" b="1" dirty="0"/>
          </a:p>
        </p:txBody>
      </p:sp>
      <p:sp>
        <p:nvSpPr>
          <p:cNvPr id="9" name="Title 2"/>
          <p:cNvSpPr>
            <a:spLocks noGrp="1"/>
          </p:cNvSpPr>
          <p:nvPr>
            <p:ph sz="quarter" idx="13"/>
          </p:nvPr>
        </p:nvSpPr>
        <p:spPr>
          <a:xfrm>
            <a:off x="4283968" y="2132856"/>
            <a:ext cx="504057" cy="2592288"/>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a:bodyPr>
          <a:lstStyle/>
          <a:p>
            <a:r>
              <a:rPr lang="lt-LT" sz="2400" b="1" dirty="0" smtClean="0"/>
              <a:t>Menui</a:t>
            </a:r>
            <a:endParaRPr lang="en-US" sz="2400" b="1" dirty="0"/>
          </a:p>
        </p:txBody>
      </p:sp>
      <p:sp>
        <p:nvSpPr>
          <p:cNvPr id="14" name="Title 2"/>
          <p:cNvSpPr>
            <a:spLocks noGrp="1"/>
          </p:cNvSpPr>
          <p:nvPr>
            <p:ph sz="quarter" idx="14"/>
          </p:nvPr>
        </p:nvSpPr>
        <p:spPr>
          <a:xfrm>
            <a:off x="5652120" y="2132856"/>
            <a:ext cx="490824" cy="2520280"/>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a:bodyPr>
          <a:lstStyle/>
          <a:p>
            <a:r>
              <a:rPr lang="lt-LT" sz="2400" b="1" dirty="0" smtClean="0"/>
              <a:t>Muzikai</a:t>
            </a:r>
            <a:endParaRPr lang="en-US" sz="2400" b="1" dirty="0"/>
          </a:p>
        </p:txBody>
      </p:sp>
      <p:sp>
        <p:nvSpPr>
          <p:cNvPr id="15" name="Title 2"/>
          <p:cNvSpPr>
            <a:spLocks noGrp="1"/>
          </p:cNvSpPr>
          <p:nvPr>
            <p:ph sz="quarter" idx="15"/>
          </p:nvPr>
        </p:nvSpPr>
        <p:spPr>
          <a:xfrm>
            <a:off x="6948264" y="2132856"/>
            <a:ext cx="581824" cy="2520280"/>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fontScale="70000" lnSpcReduction="20000"/>
          </a:bodyPr>
          <a:lstStyle/>
          <a:p>
            <a:r>
              <a:rPr lang="lt-LT" sz="2800" b="1" dirty="0" smtClean="0"/>
              <a:t>Ypatingų gabumų neturėjo</a:t>
            </a:r>
            <a:endParaRPr lang="en-US" sz="2800" b="1" dirty="0"/>
          </a:p>
        </p:txBody>
      </p:sp>
      <p:pic>
        <p:nvPicPr>
          <p:cNvPr id="17" name="Picture 4" descr="http://www.baarbarian.com/wp-content/uploads/Oriole_side.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4544" y="0"/>
            <a:ext cx="2758372" cy="1988840"/>
          </a:xfrm>
          <a:prstGeom prst="rect">
            <a:avLst/>
          </a:prstGeom>
          <a:noFill/>
        </p:spPr>
      </p:pic>
      <p:pic>
        <p:nvPicPr>
          <p:cNvPr id="11" name="Paveikslėlis 10"/>
          <p:cNvPicPr>
            <a:picLocks/>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2869387" y="1355827"/>
            <a:ext cx="630936" cy="630936"/>
          </a:xfrm>
          <a:prstGeom prst="rect">
            <a:avLst/>
          </a:prstGeom>
        </p:spPr>
      </p:pic>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chemeClr val="accent6">
                <a:lumMod val="75000"/>
              </a:schemeClr>
            </a:gs>
            <a:gs pos="100000">
              <a:srgbClr val="00B050"/>
            </a:gs>
          </a:gsLst>
          <a:lin ang="5400000" scaled="0"/>
        </a:gradFill>
        <a:effectLst/>
      </p:bgPr>
    </p:bg>
    <p:spTree>
      <p:nvGrpSpPr>
        <p:cNvPr id="1" name=""/>
        <p:cNvGrpSpPr/>
        <p:nvPr/>
      </p:nvGrpSpPr>
      <p:grpSpPr>
        <a:xfrm>
          <a:off x="0" y="0"/>
          <a:ext cx="0" cy="0"/>
          <a:chOff x="0" y="0"/>
          <a:chExt cx="0" cy="0"/>
        </a:xfrm>
      </p:grpSpPr>
      <p:sp>
        <p:nvSpPr>
          <p:cNvPr id="10" name="Title 2"/>
          <p:cNvSpPr txBox="1">
            <a:spLocks/>
          </p:cNvSpPr>
          <p:nvPr/>
        </p:nvSpPr>
        <p:spPr>
          <a:xfrm>
            <a:off x="2483768" y="332656"/>
            <a:ext cx="6120680" cy="1119220"/>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rmAutofit fontScale="85000" lnSpcReduction="20000"/>
          </a:bodyPr>
          <a:lstStyle/>
          <a:p>
            <a:pPr marL="342900" indent="-342900" algn="ctr">
              <a:spcBef>
                <a:spcPct val="20000"/>
              </a:spcBef>
            </a:pPr>
            <a:r>
              <a:rPr lang="lt-LT" sz="2800" b="1" dirty="0" smtClean="0"/>
              <a:t>Dėl silpnos sveikatos ir gabumų mokslui, A.Baranauskas buvo išsiųstas į valsčiaus raštininkų mokyklą Rumšiškėse.</a:t>
            </a:r>
            <a:endParaRPr kumimoji="0" lang="en-US" sz="2800" b="1" i="0" u="none" strike="noStrike" kern="1200" cap="none" spc="0" normalizeH="0" baseline="0" noProof="0" dirty="0">
              <a:ln>
                <a:noFill/>
              </a:ln>
              <a:solidFill>
                <a:schemeClr val="dk1"/>
              </a:solidFill>
              <a:effectLst/>
              <a:uLnTx/>
              <a:uFillTx/>
              <a:latin typeface="+mn-lt"/>
              <a:ea typeface="+mn-ea"/>
              <a:cs typeface="+mn-cs"/>
            </a:endParaRPr>
          </a:p>
        </p:txBody>
      </p:sp>
      <p:sp>
        <p:nvSpPr>
          <p:cNvPr id="13" name="Title 2"/>
          <p:cNvSpPr txBox="1">
            <a:spLocks/>
          </p:cNvSpPr>
          <p:nvPr/>
        </p:nvSpPr>
        <p:spPr>
          <a:xfrm>
            <a:off x="1331640" y="2276872"/>
            <a:ext cx="1368152"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rtlCol="0" anchor="ctr">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lt-LT" sz="2800" b="1" noProof="0" dirty="0" smtClean="0"/>
              <a:t>TAIP</a:t>
            </a:r>
            <a:endParaRPr kumimoji="0" lang="en-US" sz="2800" b="1" i="0" u="none" strike="noStrike" kern="1200" cap="none" spc="0" normalizeH="0" baseline="0" noProof="0" dirty="0">
              <a:ln>
                <a:noFill/>
              </a:ln>
              <a:solidFill>
                <a:schemeClr val="dk1"/>
              </a:solidFill>
              <a:effectLst/>
              <a:uLnTx/>
              <a:uFillTx/>
              <a:latin typeface="+mn-lt"/>
              <a:ea typeface="+mn-ea"/>
              <a:cs typeface="+mn-cs"/>
            </a:endParaRPr>
          </a:p>
        </p:txBody>
      </p:sp>
      <p:sp>
        <p:nvSpPr>
          <p:cNvPr id="14" name="Title 2"/>
          <p:cNvSpPr txBox="1">
            <a:spLocks/>
          </p:cNvSpPr>
          <p:nvPr/>
        </p:nvSpPr>
        <p:spPr>
          <a:xfrm>
            <a:off x="1331640" y="3789040"/>
            <a:ext cx="1368152"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rtlCol="0" anchor="ctr">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lt-LT" sz="2800" b="1" noProof="0" dirty="0" smtClean="0"/>
              <a:t>NE</a:t>
            </a:r>
            <a:endParaRPr kumimoji="0" lang="en-US" sz="2800" b="1" i="0" u="none" strike="noStrike" kern="1200" cap="none" spc="0" normalizeH="0" baseline="0" noProof="0" dirty="0">
              <a:ln>
                <a:noFill/>
              </a:ln>
              <a:solidFill>
                <a:schemeClr val="dk1"/>
              </a:solidFill>
              <a:effectLst/>
              <a:uLnTx/>
              <a:uFillTx/>
              <a:latin typeface="+mn-lt"/>
              <a:ea typeface="+mn-ea"/>
              <a:cs typeface="+mn-cs"/>
            </a:endParaRPr>
          </a:p>
        </p:txBody>
      </p:sp>
      <p:pic>
        <p:nvPicPr>
          <p:cNvPr id="15" name="Picture 2" descr="http://www.baranausko.kaisiadorys.lm.lt/userfiles/images/mokyklos_istorija/1934-1936.jpg"/>
          <p:cNvPicPr>
            <a:picLocks noChangeAspect="1" noChangeArrowheads="1"/>
          </p:cNvPicPr>
          <p:nvPr/>
        </p:nvPicPr>
        <p:blipFill>
          <a:blip r:embed="rId4" cstate="print"/>
          <a:srcRect/>
          <a:stretch>
            <a:fillRect/>
          </a:stretch>
        </p:blipFill>
        <p:spPr bwMode="auto">
          <a:xfrm>
            <a:off x="3923927" y="2348880"/>
            <a:ext cx="4737435" cy="3456384"/>
          </a:xfrm>
          <a:prstGeom prst="roundRect">
            <a:avLst>
              <a:gd name="adj" fmla="val 11111"/>
            </a:avLst>
          </a:prstGeom>
          <a:ln w="190500" cap="rnd">
            <a:solidFill>
              <a:srgbClr val="00B050"/>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6" name="Picture 4" descr="http://www.baarbarian.com/wp-content/uploads/Oriole_side.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75820" y="116632"/>
            <a:ext cx="2696481" cy="1944216"/>
          </a:xfrm>
          <a:prstGeom prst="rect">
            <a:avLst/>
          </a:prstGeom>
          <a:noFill/>
        </p:spPr>
      </p:pic>
      <p:pic>
        <p:nvPicPr>
          <p:cNvPr id="18" name="Picture 17" descr="CorrectAnswerIndicator.png"/>
          <p:cNvPicPr>
            <a:picLocks/>
          </p:cNvPicPr>
          <p:nvPr>
            <p:custDataLst>
              <p:tags r:id="rId2"/>
            </p:custDataLst>
          </p:nvPr>
        </p:nvPicPr>
        <p:blipFill>
          <a:blip r:embed="rId6" cstate="print"/>
          <a:stretch>
            <a:fillRect/>
          </a:stretch>
        </p:blipFill>
        <p:spPr>
          <a:xfrm>
            <a:off x="155448" y="2234336"/>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pic>
        <p:nvPicPr>
          <p:cNvPr id="19" name="Picture 6" descr="http://www.warrinerprimaries.com/Clipart/Mountains/mountains_&amp;_lake.gif"/>
          <p:cNvPicPr>
            <a:picLocks noChangeAspect="1" noChangeArrowheads="1"/>
          </p:cNvPicPr>
          <p:nvPr/>
        </p:nvPicPr>
        <p:blipFill rotWithShape="1">
          <a:blip r:embed="rId4" cstate="print">
            <a:lum/>
          </a:blip>
          <a:srcRect t="58135"/>
          <a:stretch/>
        </p:blipFill>
        <p:spPr bwMode="auto">
          <a:xfrm>
            <a:off x="0" y="5229200"/>
            <a:ext cx="9144000" cy="1628799"/>
          </a:xfrm>
          <a:prstGeom prst="rect">
            <a:avLst/>
          </a:prstGeom>
          <a:ln>
            <a:noFill/>
          </a:ln>
          <a:effectLst>
            <a:softEdge rad="112500"/>
          </a:effectLst>
        </p:spPr>
      </p:pic>
      <p:sp>
        <p:nvSpPr>
          <p:cNvPr id="13" name="Title 2"/>
          <p:cNvSpPr txBox="1">
            <a:spLocks/>
          </p:cNvSpPr>
          <p:nvPr/>
        </p:nvSpPr>
        <p:spPr>
          <a:xfrm>
            <a:off x="1331640" y="1916832"/>
            <a:ext cx="4032448"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0877" tIns="34654" rIns="90877" bIns="34654" rtlCol="0" anchor="ctr">
            <a:normAutofit/>
          </a:bodyPr>
          <a:lstStyle>
            <a:lvl1pPr marL="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1pPr>
            <a:lvl2pPr marL="4572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2pPr>
            <a:lvl3pPr marL="9144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3pPr>
            <a:lvl4pPr marL="13716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4pPr>
            <a:lvl5pPr marL="18288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lt-LT" sz="2800" b="1" dirty="0" smtClean="0"/>
              <a:t>Jo tėvai</a:t>
            </a:r>
            <a:endParaRPr lang="en-US" sz="2800" b="1" dirty="0"/>
          </a:p>
        </p:txBody>
      </p:sp>
      <p:sp>
        <p:nvSpPr>
          <p:cNvPr id="6" name="Title 2"/>
          <p:cNvSpPr txBox="1">
            <a:spLocks noGrp="1"/>
          </p:cNvSpPr>
          <p:nvPr>
            <p:ph sz="quarter" idx="11"/>
          </p:nvPr>
        </p:nvSpPr>
        <p:spPr>
          <a:xfrm>
            <a:off x="2195736" y="188640"/>
            <a:ext cx="6408712" cy="1008113"/>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rmAutofit lnSpcReduction="10000"/>
          </a:bodyPr>
          <a:lstStyle/>
          <a:p>
            <a:pPr marL="0" indent="0" algn="ctr">
              <a:buNone/>
            </a:pPr>
            <a:r>
              <a:rPr lang="lt-LT" sz="2800" b="1" dirty="0" smtClean="0">
                <a:solidFill>
                  <a:prstClr val="black"/>
                </a:solidFill>
              </a:rPr>
              <a:t>Kas </a:t>
            </a:r>
            <a:r>
              <a:rPr lang="lt-LT" sz="2800" b="1" dirty="0">
                <a:solidFill>
                  <a:prstClr val="black"/>
                </a:solidFill>
              </a:rPr>
              <a:t>padėjo A.Baranauskui geriau pažinti lenkų literatūrą, klasikinę lenkų </a:t>
            </a:r>
            <a:r>
              <a:rPr lang="lt-LT" sz="2800" b="1" dirty="0" smtClean="0">
                <a:solidFill>
                  <a:prstClr val="black"/>
                </a:solidFill>
              </a:rPr>
              <a:t>poeziją? </a:t>
            </a:r>
            <a:endParaRPr kumimoji="0" lang="en-US" sz="2800" b="1" i="0" u="none" strike="noStrike" kern="1200" cap="none" spc="0" normalizeH="0" baseline="0" noProof="0" dirty="0">
              <a:ln>
                <a:noFill/>
              </a:ln>
              <a:solidFill>
                <a:schemeClr val="dk1"/>
              </a:solidFill>
              <a:effectLst/>
              <a:uLnTx/>
              <a:uFillTx/>
              <a:latin typeface="+mn-lt"/>
              <a:ea typeface="+mn-ea"/>
              <a:cs typeface="+mn-cs"/>
            </a:endParaRPr>
          </a:p>
        </p:txBody>
      </p:sp>
      <p:sp>
        <p:nvSpPr>
          <p:cNvPr id="14" name="Title 2"/>
          <p:cNvSpPr txBox="1">
            <a:spLocks/>
          </p:cNvSpPr>
          <p:nvPr/>
        </p:nvSpPr>
        <p:spPr>
          <a:xfrm>
            <a:off x="1369998" y="3140968"/>
            <a:ext cx="3994090"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0877" tIns="34654" rIns="90877" bIns="34654" rtlCol="0" anchor="ctr">
            <a:normAutofit/>
          </a:bodyPr>
          <a:lstStyle>
            <a:lvl1pPr marL="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1pPr>
            <a:lvl2pPr marL="4572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2pPr>
            <a:lvl3pPr marL="9144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3pPr>
            <a:lvl4pPr marL="13716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4pPr>
            <a:lvl5pPr marL="18288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lt-LT" sz="2800" b="1" dirty="0" smtClean="0"/>
              <a:t>K. Praniauskaitė</a:t>
            </a:r>
            <a:endParaRPr lang="en-US" sz="2800" b="1" dirty="0"/>
          </a:p>
        </p:txBody>
      </p:sp>
      <p:sp>
        <p:nvSpPr>
          <p:cNvPr id="15" name="Title 2"/>
          <p:cNvSpPr>
            <a:spLocks noGrp="1"/>
          </p:cNvSpPr>
          <p:nvPr>
            <p:ph sz="quarter" idx="12"/>
          </p:nvPr>
        </p:nvSpPr>
        <p:spPr>
          <a:xfrm>
            <a:off x="1331640" y="4365104"/>
            <a:ext cx="4032448" cy="936104"/>
          </a:xfrm>
          <a:prstGeom prst="flowChartAlternateProcess">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normAutofit lnSpcReduction="10000"/>
          </a:bodyPr>
          <a:lstStyle/>
          <a:p>
            <a:r>
              <a:rPr lang="lt-LT" sz="2800" b="1" dirty="0" smtClean="0"/>
              <a:t>K. Praniauskaitės tėvai ir brolis kunigas</a:t>
            </a:r>
            <a:endParaRPr lang="en-US" sz="2800" b="1" dirty="0"/>
          </a:p>
        </p:txBody>
      </p:sp>
      <p:pic>
        <p:nvPicPr>
          <p:cNvPr id="16" name="Picture 4" descr="http://www.baarbarian.com/wp-content/uploads/Oriole_side.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52536" y="-99392"/>
            <a:ext cx="2696481" cy="1944216"/>
          </a:xfrm>
          <a:prstGeom prst="rect">
            <a:avLst/>
          </a:prstGeom>
          <a:noFill/>
        </p:spPr>
      </p:pic>
      <p:pic>
        <p:nvPicPr>
          <p:cNvPr id="22" name="Paveikslėlis 21"/>
          <p:cNvPicPr>
            <a:picLocks/>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spTree>
    <p:custDataLst>
      <p:tags r:id="rId1"/>
    </p:custDataLst>
    <p:extLst>
      <p:ext uri="{BB962C8B-B14F-4D97-AF65-F5344CB8AC3E}">
        <p14:creationId xmlns:p14="http://schemas.microsoft.com/office/powerpoint/2010/main" val="1862716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sp>
        <p:nvSpPr>
          <p:cNvPr id="3" name="Title 2"/>
          <p:cNvSpPr txBox="1">
            <a:spLocks/>
          </p:cNvSpPr>
          <p:nvPr/>
        </p:nvSpPr>
        <p:spPr>
          <a:xfrm>
            <a:off x="3131840" y="314583"/>
            <a:ext cx="5616624" cy="1008113"/>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solidFill>
                  <a:prstClr val="black"/>
                </a:solidFill>
              </a:rPr>
              <a:t> </a:t>
            </a:r>
            <a:r>
              <a:rPr lang="lt-LT" sz="2800" b="1" dirty="0" smtClean="0"/>
              <a:t>Matematiniai A. Baranausko darbai turėjo didelę mokslinę reikšmę</a:t>
            </a:r>
            <a:endParaRPr lang="en-US" sz="2800" b="1" dirty="0"/>
          </a:p>
        </p:txBody>
      </p:sp>
      <p:sp>
        <p:nvSpPr>
          <p:cNvPr id="5" name="Title 2"/>
          <p:cNvSpPr txBox="1">
            <a:spLocks/>
          </p:cNvSpPr>
          <p:nvPr/>
        </p:nvSpPr>
        <p:spPr>
          <a:xfrm>
            <a:off x="1331640" y="2276872"/>
            <a:ext cx="1368152"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rtlCol="0" anchor="ctr">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lt-LT" sz="2800" b="1" noProof="0" dirty="0" smtClean="0"/>
              <a:t>TAIP</a:t>
            </a:r>
            <a:endParaRPr kumimoji="0" lang="en-US" sz="2800" b="1" i="0" u="none" strike="noStrike" kern="1200" cap="none" spc="0" normalizeH="0" baseline="0" noProof="0" dirty="0">
              <a:ln>
                <a:noFill/>
              </a:ln>
              <a:solidFill>
                <a:schemeClr val="dk1"/>
              </a:solidFill>
              <a:effectLst/>
              <a:uLnTx/>
              <a:uFillTx/>
              <a:latin typeface="+mn-lt"/>
              <a:ea typeface="+mn-ea"/>
              <a:cs typeface="+mn-cs"/>
            </a:endParaRPr>
          </a:p>
        </p:txBody>
      </p:sp>
      <p:sp>
        <p:nvSpPr>
          <p:cNvPr id="6" name="Title 2"/>
          <p:cNvSpPr txBox="1">
            <a:spLocks/>
          </p:cNvSpPr>
          <p:nvPr/>
        </p:nvSpPr>
        <p:spPr>
          <a:xfrm>
            <a:off x="1331640" y="3789040"/>
            <a:ext cx="1368152"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rtlCol="0" anchor="ctr">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lt-LT" sz="2800" b="1" noProof="0" dirty="0" smtClean="0"/>
              <a:t>NE</a:t>
            </a:r>
            <a:endParaRPr kumimoji="0" lang="en-US" sz="2800" b="1" i="0" u="none" strike="noStrike" kern="1200" cap="none" spc="0" normalizeH="0" baseline="0" noProof="0" dirty="0">
              <a:ln>
                <a:noFill/>
              </a:ln>
              <a:solidFill>
                <a:schemeClr val="dk1"/>
              </a:solidFill>
              <a:effectLst/>
              <a:uLnTx/>
              <a:uFillTx/>
              <a:latin typeface="+mn-lt"/>
              <a:ea typeface="+mn-ea"/>
              <a:cs typeface="+mn-cs"/>
            </a:endParaRPr>
          </a:p>
        </p:txBody>
      </p:sp>
      <p:pic>
        <p:nvPicPr>
          <p:cNvPr id="7" name="Picture 4" descr="http://www.baarbarian.com/wp-content/uploads/Oriole_side.pn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67374" y="0"/>
            <a:ext cx="2696481" cy="1944216"/>
          </a:xfrm>
          <a:prstGeom prst="rect">
            <a:avLst/>
          </a:prstGeom>
          <a:noFill/>
        </p:spPr>
      </p:pic>
      <p:pic>
        <p:nvPicPr>
          <p:cNvPr id="2052" name="Picture 4" descr="http://www.deafcenter.lt/data/upl_ill/knygos_1.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644008" y="2541010"/>
            <a:ext cx="3000116" cy="2496060"/>
          </a:xfrm>
          <a:prstGeom prst="rect">
            <a:avLst/>
          </a:prstGeom>
          <a:noFill/>
          <a:extLst>
            <a:ext uri="{909E8E84-426E-40DD-AFC4-6F175D3DCCD1}">
              <a14:hiddenFill xmlns:a14="http://schemas.microsoft.com/office/drawing/2010/main">
                <a:solidFill>
                  <a:srgbClr val="FFFFFF"/>
                </a:solidFill>
              </a14:hiddenFill>
            </a:ext>
          </a:extLst>
        </p:spPr>
      </p:pic>
      <p:pic>
        <p:nvPicPr>
          <p:cNvPr id="11" name="Paveikslėlis 10"/>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sp>
        <p:nvSpPr>
          <p:cNvPr id="3" name="Title 2"/>
          <p:cNvSpPr txBox="1">
            <a:spLocks/>
          </p:cNvSpPr>
          <p:nvPr/>
        </p:nvSpPr>
        <p:spPr>
          <a:xfrm>
            <a:off x="3059832" y="145582"/>
            <a:ext cx="5616624" cy="1008113"/>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b="1" dirty="0" smtClean="0"/>
              <a:t>Kur palaidotas A. Baranauskas</a:t>
            </a:r>
            <a:endParaRPr lang="en-US" b="1" dirty="0"/>
          </a:p>
        </p:txBody>
      </p:sp>
      <p:sp>
        <p:nvSpPr>
          <p:cNvPr id="13" name="Title 2"/>
          <p:cNvSpPr txBox="1">
            <a:spLocks/>
          </p:cNvSpPr>
          <p:nvPr/>
        </p:nvSpPr>
        <p:spPr>
          <a:xfrm>
            <a:off x="1331640" y="1916832"/>
            <a:ext cx="2664296"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0877" tIns="34654" rIns="90877" bIns="34654" rtlCol="0" anchor="ctr">
            <a:normAutofit/>
          </a:bodyPr>
          <a:lstStyle>
            <a:lvl1pPr marL="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1pPr>
            <a:lvl2pPr marL="4572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2pPr>
            <a:lvl3pPr marL="9144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3pPr>
            <a:lvl4pPr marL="13716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4pPr>
            <a:lvl5pPr marL="18288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lt-LT" sz="2800" b="1" dirty="0" smtClean="0"/>
              <a:t>Anykščiuose</a:t>
            </a:r>
            <a:endParaRPr lang="en-US" sz="2800" b="1" dirty="0"/>
          </a:p>
        </p:txBody>
      </p:sp>
      <p:sp>
        <p:nvSpPr>
          <p:cNvPr id="14" name="Title 2"/>
          <p:cNvSpPr txBox="1">
            <a:spLocks/>
          </p:cNvSpPr>
          <p:nvPr/>
        </p:nvSpPr>
        <p:spPr>
          <a:xfrm>
            <a:off x="1331640" y="3284984"/>
            <a:ext cx="2664296"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0877" tIns="34654" rIns="90877" bIns="34654" rtlCol="0" anchor="ctr">
            <a:normAutofit/>
          </a:bodyPr>
          <a:lstStyle>
            <a:lvl1pPr marL="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1pPr>
            <a:lvl2pPr marL="4572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2pPr>
            <a:lvl3pPr marL="9144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3pPr>
            <a:lvl4pPr marL="13716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4pPr>
            <a:lvl5pPr marL="18288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lt-LT" sz="2800" b="1" dirty="0" smtClean="0"/>
              <a:t>Seinuose</a:t>
            </a:r>
            <a:endParaRPr lang="en-US" sz="2800" b="1" dirty="0"/>
          </a:p>
        </p:txBody>
      </p:sp>
      <p:sp>
        <p:nvSpPr>
          <p:cNvPr id="15" name="Title 2"/>
          <p:cNvSpPr txBox="1">
            <a:spLocks/>
          </p:cNvSpPr>
          <p:nvPr/>
        </p:nvSpPr>
        <p:spPr>
          <a:xfrm>
            <a:off x="1331640" y="4509120"/>
            <a:ext cx="2664296" cy="792088"/>
          </a:xfrm>
          <a:prstGeom prst="flowChartAlternateProcess">
            <a:avLst/>
          </a:prstGeom>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0877" tIns="34654" rIns="90877" bIns="34654" rtlCol="0" anchor="ctr">
            <a:normAutofit/>
          </a:bodyPr>
          <a:lstStyle>
            <a:lvl1pPr marL="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1pPr>
            <a:lvl2pPr marL="4572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2pPr>
            <a:lvl3pPr marL="9144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3pPr>
            <a:lvl4pPr marL="13716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4pPr>
            <a:lvl5pPr marL="1828800" indent="0" algn="l" defTabSz="914400" rtl="0" eaLnBrk="1" latinLnBrk="0" hangingPunct="1">
              <a:spcBef>
                <a:spcPct val="20000"/>
              </a:spcBef>
              <a:buFont typeface="Arial" pitchFamily="34" charset="0"/>
              <a:buNone/>
              <a:defRPr sz="32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r>
              <a:rPr lang="lt-LT" sz="2800" b="1" dirty="0" smtClean="0"/>
              <a:t>Peterburge</a:t>
            </a:r>
            <a:endParaRPr lang="en-US" sz="2800" b="1" dirty="0"/>
          </a:p>
        </p:txBody>
      </p:sp>
      <p:pic>
        <p:nvPicPr>
          <p:cNvPr id="16" name="Picture 2" descr="http://pogranicze.sejny.pl/files/photo/20110726154015_baranausko_kapas.jpg"/>
          <p:cNvPicPr>
            <a:picLocks noChangeAspect="1" noChangeArrowheads="1"/>
          </p:cNvPicPr>
          <p:nvPr/>
        </p:nvPicPr>
        <p:blipFill>
          <a:blip r:embed="rId4" cstate="print"/>
          <a:srcRect/>
          <a:stretch>
            <a:fillRect/>
          </a:stretch>
        </p:blipFill>
        <p:spPr bwMode="auto">
          <a:xfrm>
            <a:off x="4860032" y="1520788"/>
            <a:ext cx="3240360" cy="4320480"/>
          </a:xfrm>
          <a:prstGeom prst="rect">
            <a:avLst/>
          </a:prstGeom>
          <a:ln w="228600" cap="sq" cmpd="thickThin">
            <a:solidFill>
              <a:schemeClr val="tx1">
                <a:lumMod val="50000"/>
                <a:lumOff val="50000"/>
              </a:schemeClr>
            </a:solidFill>
            <a:prstDash val="solid"/>
            <a:miter lim="800000"/>
          </a:ln>
          <a:effectLst>
            <a:innerShdw blurRad="76200">
              <a:srgbClr val="000000"/>
            </a:innerShdw>
          </a:effectLst>
        </p:spPr>
      </p:pic>
      <p:pic>
        <p:nvPicPr>
          <p:cNvPr id="17" name="Picture 4" descr="http://www.baarbarian.com/wp-content/uploads/Oriole_side.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4668" y="0"/>
            <a:ext cx="3096344" cy="2232525"/>
          </a:xfrm>
          <a:prstGeom prst="rect">
            <a:avLst/>
          </a:prstGeom>
          <a:noFill/>
        </p:spPr>
      </p:pic>
      <p:pic>
        <p:nvPicPr>
          <p:cNvPr id="9" name="Paveikslėlis 8"/>
          <p:cNvPicPr>
            <a:picLocks/>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spTree>
    <p:custDataLst>
      <p:tags r:id="rId1"/>
    </p:custDataLst>
    <p:extLst>
      <p:ext uri="{BB962C8B-B14F-4D97-AF65-F5344CB8AC3E}">
        <p14:creationId xmlns:p14="http://schemas.microsoft.com/office/powerpoint/2010/main" val="702098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pic>
        <p:nvPicPr>
          <p:cNvPr id="4098" name="Picture 2" descr="http://www.allfreelogo.com/images/vector-thumb/forest-prev1119466724Lv1d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183"/>
            <a:ext cx="8876622" cy="65095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2" descr="http://www.townhomesoforiole.com/_Media/oscar.gif"/>
          <p:cNvPicPr>
            <a:picLocks noChangeAspect="1" noChangeArrowheads="1"/>
          </p:cNvPicPr>
          <p:nvPr/>
        </p:nvPicPr>
        <p:blipFill>
          <a:blip r:embed="rId3" cstate="print"/>
          <a:srcRect/>
          <a:stretch>
            <a:fillRect/>
          </a:stretch>
        </p:blipFill>
        <p:spPr bwMode="auto">
          <a:xfrm>
            <a:off x="383057" y="1916832"/>
            <a:ext cx="3579119" cy="4941168"/>
          </a:xfrm>
          <a:prstGeom prst="rect">
            <a:avLst/>
          </a:prstGeom>
          <a:noFill/>
        </p:spPr>
      </p:pic>
      <p:sp>
        <p:nvSpPr>
          <p:cNvPr id="3" name="Rounded Rectangular Callout 5"/>
          <p:cNvSpPr/>
          <p:nvPr/>
        </p:nvSpPr>
        <p:spPr>
          <a:xfrm>
            <a:off x="5364088" y="332656"/>
            <a:ext cx="3337843" cy="3816424"/>
          </a:xfrm>
          <a:prstGeom prst="wedgeRoundRectCallout">
            <a:avLst>
              <a:gd name="adj1" fmla="val -92226"/>
              <a:gd name="adj2" fmla="val -2380"/>
              <a:gd name="adj3" fmla="val 16667"/>
            </a:avLst>
          </a:prstGeom>
          <a:solidFill>
            <a:srgbClr val="99FF33"/>
          </a:solidFill>
          <a:ln w="57150">
            <a:solidFill>
              <a:srgbClr val="00660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lt-LT" sz="3600" b="1" dirty="0" smtClean="0"/>
              <a:t>O dabar noriu šiek tiek jums papasakoti apie jo  kūrybą.</a:t>
            </a:r>
          </a:p>
        </p:txBody>
      </p:sp>
    </p:spTree>
    <p:extLst>
      <p:ext uri="{BB962C8B-B14F-4D97-AF65-F5344CB8AC3E}">
        <p14:creationId xmlns:p14="http://schemas.microsoft.com/office/powerpoint/2010/main" val="26001275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pic>
        <p:nvPicPr>
          <p:cNvPr id="5" name="Picture 6" descr="http://www.warrinerprimaries.com/Clipart/Mountains/mountains_&amp;_lake.gif"/>
          <p:cNvPicPr>
            <a:picLocks noChangeAspect="1" noChangeArrowheads="1"/>
          </p:cNvPicPr>
          <p:nvPr/>
        </p:nvPicPr>
        <p:blipFill rotWithShape="1">
          <a:blip r:embed="rId2" cstate="print">
            <a:lum/>
          </a:blip>
          <a:srcRect t="58135"/>
          <a:stretch/>
        </p:blipFill>
        <p:spPr bwMode="auto">
          <a:xfrm>
            <a:off x="0" y="5229200"/>
            <a:ext cx="9144000" cy="1628799"/>
          </a:xfrm>
          <a:prstGeom prst="rect">
            <a:avLst/>
          </a:prstGeom>
          <a:ln>
            <a:noFill/>
          </a:ln>
          <a:effectLst>
            <a:softEdge rad="112500"/>
          </a:effectLst>
        </p:spPr>
      </p:pic>
      <p:pic>
        <p:nvPicPr>
          <p:cNvPr id="4" name="Picture 2" descr="http://www.efoto.lt/files/images/22424/image-145.jpg"/>
          <p:cNvPicPr>
            <a:picLocks noGrp="1" noChangeAspect="1" noChangeArrowheads="1"/>
          </p:cNvPicPr>
          <p:nvPr>
            <p:ph idx="1"/>
          </p:nvPr>
        </p:nvPicPr>
        <p:blipFill>
          <a:blip r:embed="rId3" cstate="print"/>
          <a:srcRect/>
          <a:stretch>
            <a:fillRect/>
          </a:stretch>
        </p:blipFill>
        <p:spPr bwMode="auto">
          <a:xfrm>
            <a:off x="4067944" y="836712"/>
            <a:ext cx="4860032" cy="4968552"/>
          </a:xfrm>
          <a:prstGeom prst="rect">
            <a:avLst/>
          </a:prstGeom>
          <a:solidFill>
            <a:srgbClr val="FFFFFF">
              <a:shade val="85000"/>
            </a:srgbClr>
          </a:solidFill>
          <a:ln w="190500" cap="rnd">
            <a:solidFill>
              <a:schemeClr val="bg1">
                <a:lumMod val="75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itle 1"/>
          <p:cNvSpPr>
            <a:spLocks noGrp="1"/>
          </p:cNvSpPr>
          <p:nvPr>
            <p:ph type="title"/>
          </p:nvPr>
        </p:nvSpPr>
        <p:spPr>
          <a:xfrm>
            <a:off x="179512" y="404664"/>
            <a:ext cx="3672408" cy="6120680"/>
          </a:xfrm>
          <a:ln w="57150"/>
        </p:spPr>
        <p:style>
          <a:lnRef idx="1">
            <a:schemeClr val="accent6"/>
          </a:lnRef>
          <a:fillRef idx="2">
            <a:schemeClr val="accent6"/>
          </a:fillRef>
          <a:effectRef idx="1">
            <a:schemeClr val="accent6"/>
          </a:effectRef>
          <a:fontRef idx="minor">
            <a:schemeClr val="dk1"/>
          </a:fontRef>
        </p:style>
        <p:txBody>
          <a:bodyPr>
            <a:noAutofit/>
          </a:bodyPr>
          <a:lstStyle/>
          <a:p>
            <a:pPr fontAlgn="base"/>
            <a:r>
              <a:rPr lang="lt-LT" sz="2000" b="1" dirty="0" smtClean="0"/>
              <a:t>Kai </a:t>
            </a:r>
            <a:r>
              <a:rPr lang="lt-LT" sz="2000" b="1" dirty="0"/>
              <a:t>būsimajam poetui Antanui Baranauskui ėjo penktieji metai, jo tėvas nusipirko </a:t>
            </a:r>
            <a:r>
              <a:rPr lang="lt-LT" sz="2000" b="1" dirty="0" smtClean="0"/>
              <a:t>valaką </a:t>
            </a:r>
            <a:r>
              <a:rPr lang="lt-LT" sz="2000" b="1" dirty="0"/>
              <a:t>žemės ir persikėlė iš Jurzdiko, kartu atsigabendamas klėtelę. Ją išardė, didesnius rąstus, prieš tai sužymėję (tos žymės ir dabar dar matosi), perplukdė per Šventąją, o mažesnius patys ant pečių susinešiojo.</a:t>
            </a:r>
            <a:br>
              <a:rPr lang="lt-LT" sz="2000" b="1" dirty="0"/>
            </a:br>
            <a:r>
              <a:rPr lang="lt-LT" sz="2000" b="1" dirty="0"/>
              <a:t>Baranauskų šeimai klėtelė pirmiausia tarnavo kaip ūkinis pastatėlis, kuriame buvo laikomi linai, geresni drabužiai, ūkiniai padargai. Iki dabar klėtelėje išlikę aruodai, į kuriuos pildavo grūdus, o nesudėtinga ūkio buhalterija buvo vedama, kreida brėžiant brūkšnelius durų staktoje</a:t>
            </a:r>
            <a:r>
              <a:rPr lang="lt-LT" sz="2000" b="1" dirty="0" smtClean="0"/>
              <a:t>.</a:t>
            </a:r>
            <a:endParaRPr lang="en-US" sz="20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pic>
        <p:nvPicPr>
          <p:cNvPr id="7" name="Picture 6" descr="http://www.warrinerprimaries.com/Clipart/Mountains/mountains_&amp;_lake.gif"/>
          <p:cNvPicPr>
            <a:picLocks noChangeAspect="1" noChangeArrowheads="1"/>
          </p:cNvPicPr>
          <p:nvPr/>
        </p:nvPicPr>
        <p:blipFill rotWithShape="1">
          <a:blip r:embed="rId2" cstate="print">
            <a:lum/>
          </a:blip>
          <a:srcRect t="58135"/>
          <a:stretch/>
        </p:blipFill>
        <p:spPr bwMode="auto">
          <a:xfrm>
            <a:off x="0" y="4005064"/>
            <a:ext cx="9144000" cy="3024336"/>
          </a:xfrm>
          <a:prstGeom prst="rect">
            <a:avLst/>
          </a:prstGeom>
          <a:ln>
            <a:noFill/>
          </a:ln>
          <a:effectLst>
            <a:softEdge rad="112500"/>
          </a:effectLst>
        </p:spPr>
      </p:pic>
      <p:pic>
        <p:nvPicPr>
          <p:cNvPr id="16388" name="Picture 4" descr="http://poilsisanyksciuose.lt/files/imagecache/670x150/files/A.%20Baranausko%20kl%C4%97tel%C4%97je,%20A.%20Vienuolio%20memorialiniame%20name-muziejuje_0.jpg"/>
          <p:cNvPicPr>
            <a:picLocks noChangeAspect="1" noChangeArrowheads="1"/>
          </p:cNvPicPr>
          <p:nvPr/>
        </p:nvPicPr>
        <p:blipFill>
          <a:blip r:embed="rId3" cstate="print"/>
          <a:srcRect/>
          <a:stretch>
            <a:fillRect/>
          </a:stretch>
        </p:blipFill>
        <p:spPr bwMode="auto">
          <a:xfrm>
            <a:off x="4716016" y="3573016"/>
            <a:ext cx="4237248" cy="3024336"/>
          </a:xfrm>
          <a:prstGeom prst="roundRect">
            <a:avLst>
              <a:gd name="adj" fmla="val 16667"/>
            </a:avLst>
          </a:prstGeom>
          <a:ln w="57150">
            <a:solidFill>
              <a:schemeClr val="accent6">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390" name="Picture 6" descr="http://www.anyksta.lt/leid_img/4685_kletel.jpg"/>
          <p:cNvPicPr>
            <a:picLocks noChangeAspect="1" noChangeArrowheads="1"/>
          </p:cNvPicPr>
          <p:nvPr/>
        </p:nvPicPr>
        <p:blipFill>
          <a:blip r:embed="rId4" cstate="print"/>
          <a:srcRect/>
          <a:stretch>
            <a:fillRect/>
          </a:stretch>
        </p:blipFill>
        <p:spPr bwMode="auto">
          <a:xfrm>
            <a:off x="395536" y="4005064"/>
            <a:ext cx="3905250" cy="2619375"/>
          </a:xfrm>
          <a:prstGeom prst="roundRect">
            <a:avLst>
              <a:gd name="adj" fmla="val 16667"/>
            </a:avLst>
          </a:prstGeom>
          <a:ln w="38100">
            <a:solidFill>
              <a:schemeClr val="accent6">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394" name="Picture 10" descr="http://lietuva.cc/wp-content/uploads/2011/April/1720a7a39d26a720e94b85c51be11760.jpg"/>
          <p:cNvPicPr>
            <a:picLocks noChangeAspect="1" noChangeArrowheads="1"/>
          </p:cNvPicPr>
          <p:nvPr/>
        </p:nvPicPr>
        <p:blipFill>
          <a:blip r:embed="rId5" cstate="print"/>
          <a:srcRect/>
          <a:stretch>
            <a:fillRect/>
          </a:stretch>
        </p:blipFill>
        <p:spPr bwMode="auto">
          <a:xfrm>
            <a:off x="4572000" y="404664"/>
            <a:ext cx="4074529" cy="2592288"/>
          </a:xfrm>
          <a:prstGeom prst="roundRect">
            <a:avLst>
              <a:gd name="adj" fmla="val 16667"/>
            </a:avLst>
          </a:prstGeom>
          <a:ln w="57150">
            <a:solidFill>
              <a:schemeClr val="accent6">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Rectangle 8"/>
          <p:cNvSpPr/>
          <p:nvPr/>
        </p:nvSpPr>
        <p:spPr>
          <a:xfrm>
            <a:off x="251520" y="476672"/>
            <a:ext cx="3960440" cy="3170099"/>
          </a:xfrm>
          <a:prstGeom prst="rect">
            <a:avLst/>
          </a:prstGeom>
          <a:ln w="57150">
            <a:solidFill>
              <a:schemeClr val="accent6">
                <a:lumMod val="75000"/>
              </a:schemeClr>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lt-LT" sz="2000" b="1" dirty="0" smtClean="0"/>
              <a:t>A. Baranauskas, parvažiavęs atostogoms į Anykščius iš Žemaitijos, iš studijų Varnių kunigų seminarijoje, įsikurdavo klėtelėje, čia ilsėdavosi, skaitydavo. Tėvas jam iš aptašytų sienojėlių sukalė lentynas, pastatė stalą ir suolelį. Šioje klėtelėje 1858-1859 m. vasaromis poetas parašė savo pagrindinį kūrinį „Anykščių šilelis“.</a:t>
            </a:r>
            <a:endParaRPr lang="en-US"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pic>
        <p:nvPicPr>
          <p:cNvPr id="4" name="Picture 2" descr="http://www.allfreelogo.com/images/vector-thumb/forest-prev1119466724Lv1d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182"/>
            <a:ext cx="8876622" cy="66948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434" name="Picture 2" descr="http://www.maironiomuziejus.lt/public/Image/baranauskas-3.jpg"/>
          <p:cNvPicPr>
            <a:picLocks noChangeAspect="1" noChangeArrowheads="1"/>
          </p:cNvPicPr>
          <p:nvPr/>
        </p:nvPicPr>
        <p:blipFill>
          <a:blip r:embed="rId3" cstate="print"/>
          <a:srcRect/>
          <a:stretch>
            <a:fillRect/>
          </a:stretch>
        </p:blipFill>
        <p:spPr bwMode="auto">
          <a:xfrm>
            <a:off x="541120" y="260648"/>
            <a:ext cx="3840487" cy="61716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8436" name="Picture 4" descr="http://old.antologija.lt/scan_img/17.jpg"/>
          <p:cNvPicPr>
            <a:picLocks noChangeAspect="1" noChangeArrowheads="1"/>
          </p:cNvPicPr>
          <p:nvPr/>
        </p:nvPicPr>
        <p:blipFill>
          <a:blip r:embed="rId4" cstate="print"/>
          <a:srcRect/>
          <a:stretch>
            <a:fillRect/>
          </a:stretch>
        </p:blipFill>
        <p:spPr bwMode="auto">
          <a:xfrm>
            <a:off x="4932040" y="476672"/>
            <a:ext cx="4013316" cy="58710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pic>
        <p:nvPicPr>
          <p:cNvPr id="28676" name="Picture 4" descr="http://www.baranauskas.lt/image/baranausko_kletele2d_1.jpg"/>
          <p:cNvPicPr>
            <a:picLocks noChangeAspect="1" noChangeArrowheads="1"/>
          </p:cNvPicPr>
          <p:nvPr/>
        </p:nvPicPr>
        <p:blipFill>
          <a:blip r:embed="rId2" cstate="print"/>
          <a:srcRect/>
          <a:stretch>
            <a:fillRect/>
          </a:stretch>
        </p:blipFill>
        <p:spPr bwMode="auto">
          <a:xfrm>
            <a:off x="1043608" y="548680"/>
            <a:ext cx="7128792" cy="5448759"/>
          </a:xfrm>
          <a:prstGeom prst="rect">
            <a:avLst/>
          </a:prstGeom>
          <a:ln w="190500" cap="sq">
            <a:solidFill>
              <a:schemeClr val="accent6">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Rectangle 3"/>
          <p:cNvSpPr/>
          <p:nvPr/>
        </p:nvSpPr>
        <p:spPr>
          <a:xfrm>
            <a:off x="2771800" y="6165304"/>
            <a:ext cx="4176464" cy="400110"/>
          </a:xfrm>
          <a:prstGeom prst="rect">
            <a:avLst/>
          </a:prstGeom>
          <a:ln w="38100"/>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lt-LT" b="1" i="1" dirty="0"/>
              <a:t>A</a:t>
            </a:r>
            <a:r>
              <a:rPr lang="lt-LT" sz="2000" b="1" i="1" dirty="0"/>
              <a:t>. Baranausko klėtelės gaubtas</a:t>
            </a:r>
            <a:endParaRPr lang="en-US" sz="20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179512" y="6165304"/>
            <a:ext cx="5976664" cy="400110"/>
          </a:xfrm>
          <a:prstGeom prst="rect">
            <a:avLst/>
          </a:prstGeom>
          <a:ln w="57150">
            <a:solidFill>
              <a:schemeClr val="accent6">
                <a:lumMod val="75000"/>
              </a:schemeClr>
            </a:solid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lt-LT" sz="2000" b="1" dirty="0"/>
              <a:t>A</a:t>
            </a:r>
            <a:r>
              <a:rPr lang="lt-LT" sz="2000" b="1" i="1" dirty="0"/>
              <a:t>. Baranausko klėtelės gaubto ekspozicijos fragmentas</a:t>
            </a:r>
            <a:endParaRPr lang="en-US" sz="2000" b="1" i="1" dirty="0"/>
          </a:p>
        </p:txBody>
      </p:sp>
      <p:pic>
        <p:nvPicPr>
          <p:cNvPr id="30722" name="Picture 2" descr="http://www.baranauskas.lt/image/baranausko_ekspo_prie_kleteles_gaubte3d_1.jpg"/>
          <p:cNvPicPr>
            <a:picLocks noChangeAspect="1" noChangeArrowheads="1"/>
          </p:cNvPicPr>
          <p:nvPr/>
        </p:nvPicPr>
        <p:blipFill>
          <a:blip r:embed="rId2" cstate="print"/>
          <a:srcRect/>
          <a:stretch>
            <a:fillRect/>
          </a:stretch>
        </p:blipFill>
        <p:spPr bwMode="auto">
          <a:xfrm>
            <a:off x="467544" y="188640"/>
            <a:ext cx="4968552" cy="5705515"/>
          </a:xfrm>
          <a:prstGeom prst="roundRect">
            <a:avLst>
              <a:gd name="adj" fmla="val 11111"/>
            </a:avLst>
          </a:prstGeom>
          <a:ln w="190500" cap="rnd">
            <a:solidFill>
              <a:schemeClr val="accent6">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4" name="Picture 6" descr="http://lietuva.cc/wp-content/uploads/2011/April/8368fa0e602c1c4c5b8401fcb7878d0e.jpg"/>
          <p:cNvPicPr>
            <a:picLocks noChangeAspect="1" noChangeArrowheads="1"/>
          </p:cNvPicPr>
          <p:nvPr/>
        </p:nvPicPr>
        <p:blipFill>
          <a:blip r:embed="rId3" cstate="print"/>
          <a:srcRect/>
          <a:stretch>
            <a:fillRect/>
          </a:stretch>
        </p:blipFill>
        <p:spPr bwMode="auto">
          <a:xfrm>
            <a:off x="5796136" y="188640"/>
            <a:ext cx="2987551" cy="2600703"/>
          </a:xfrm>
          <a:prstGeom prst="rect">
            <a:avLst/>
          </a:prstGeom>
          <a:ln w="190500" cap="sq">
            <a:solidFill>
              <a:schemeClr val="accent6">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descr="http://www.baarbarian.com/wp-content/uploads/Oriole_side.pn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796136" y="3356992"/>
            <a:ext cx="3195829" cy="2304256"/>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rgbClr val="FF9900"/>
            </a:gs>
          </a:gsLst>
          <a:lin ang="5400000" scaled="0"/>
        </a:gradFill>
        <a:effectLst/>
      </p:bgPr>
    </p:bg>
    <p:spTree>
      <p:nvGrpSpPr>
        <p:cNvPr id="1" name=""/>
        <p:cNvGrpSpPr/>
        <p:nvPr/>
      </p:nvGrpSpPr>
      <p:grpSpPr>
        <a:xfrm>
          <a:off x="0" y="0"/>
          <a:ext cx="0" cy="0"/>
          <a:chOff x="0" y="0"/>
          <a:chExt cx="0" cy="0"/>
        </a:xfrm>
      </p:grpSpPr>
      <p:pic>
        <p:nvPicPr>
          <p:cNvPr id="2" name="Picture 10" descr="http://www.baranauskas.lt/image/Silelis_ivairiakalbis_virselis_m_1.jpg"/>
          <p:cNvPicPr>
            <a:picLocks noChangeAspect="1" noChangeArrowheads="1"/>
          </p:cNvPicPr>
          <p:nvPr/>
        </p:nvPicPr>
        <p:blipFill>
          <a:blip r:embed="rId2" cstate="print"/>
          <a:srcRect/>
          <a:stretch>
            <a:fillRect/>
          </a:stretch>
        </p:blipFill>
        <p:spPr bwMode="auto">
          <a:xfrm>
            <a:off x="5580112" y="188640"/>
            <a:ext cx="3364070" cy="37131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506" name="Picture 2" descr="http://www.baranauskas.lt/image/Silelis_1.jpg"/>
          <p:cNvPicPr>
            <a:picLocks noChangeAspect="1" noChangeArrowheads="1"/>
          </p:cNvPicPr>
          <p:nvPr/>
        </p:nvPicPr>
        <p:blipFill>
          <a:blip r:embed="rId3" cstate="print"/>
          <a:srcRect/>
          <a:stretch>
            <a:fillRect/>
          </a:stretch>
        </p:blipFill>
        <p:spPr bwMode="auto">
          <a:xfrm>
            <a:off x="323528" y="1268760"/>
            <a:ext cx="2880320" cy="41503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508" name="Picture 4" descr="http://www.baranauskas.lt/image/Kelione_virselis_1.jpg"/>
          <p:cNvPicPr>
            <a:picLocks noChangeAspect="1" noChangeArrowheads="1"/>
          </p:cNvPicPr>
          <p:nvPr/>
        </p:nvPicPr>
        <p:blipFill>
          <a:blip r:embed="rId4" cstate="print"/>
          <a:srcRect/>
          <a:stretch>
            <a:fillRect/>
          </a:stretch>
        </p:blipFill>
        <p:spPr bwMode="auto">
          <a:xfrm>
            <a:off x="2699792" y="2348880"/>
            <a:ext cx="4320480" cy="4320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4"/>
          <p:cNvSpPr>
            <a:spLocks noGrp="1"/>
          </p:cNvSpPr>
          <p:nvPr>
            <p:ph type="title"/>
          </p:nvPr>
        </p:nvSpPr>
        <p:spPr>
          <a:xfrm>
            <a:off x="467544" y="188640"/>
            <a:ext cx="4608512" cy="706090"/>
          </a:xfrm>
          <a:ln w="57150">
            <a:solidFill>
              <a:srgbClr val="C00000"/>
            </a:solidFill>
          </a:ln>
        </p:spPr>
        <p:style>
          <a:lnRef idx="1">
            <a:schemeClr val="accent6"/>
          </a:lnRef>
          <a:fillRef idx="2">
            <a:schemeClr val="accent6"/>
          </a:fillRef>
          <a:effectRef idx="1">
            <a:schemeClr val="accent6"/>
          </a:effectRef>
          <a:fontRef idx="minor">
            <a:schemeClr val="dk1"/>
          </a:fontRef>
        </p:style>
        <p:txBody>
          <a:bodyPr>
            <a:normAutofit/>
          </a:bodyPr>
          <a:lstStyle/>
          <a:p>
            <a:r>
              <a:rPr lang="lt-LT" sz="3200" b="1" dirty="0" smtClean="0"/>
              <a:t>Dar šiek tiek kūrybos...</a:t>
            </a:r>
            <a:endParaRPr lang="en-US" sz="32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pic>
        <p:nvPicPr>
          <p:cNvPr id="20482" name="Picture 2" descr="http://ifoto.delfi.lt/show.php?mode=1&amp;id=4636170&amp;width=630&amp;height=435"/>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Lst>
          </a:blip>
          <a:srcRect/>
          <a:stretch>
            <a:fillRect/>
          </a:stretch>
        </p:blipFill>
        <p:spPr bwMode="auto">
          <a:xfrm>
            <a:off x="4427984" y="3501008"/>
            <a:ext cx="4536504" cy="31373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484" name="Picture 4" descr="http://ifoto.delfi.lt/show.php?mode=1&amp;id=4636172&amp;width=630&amp;height=435"/>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a:stretch>
            <a:fillRect/>
          </a:stretch>
        </p:blipFill>
        <p:spPr bwMode="auto">
          <a:xfrm>
            <a:off x="179512" y="3717032"/>
            <a:ext cx="3996443" cy="29523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488" name="Picture 8" descr="http://ekologija.blogas.lt/files/2011/01/ar_jau_ismokome_anyksciu_silelio_pamoka2.jpg"/>
          <p:cNvPicPr>
            <a:picLocks noChangeAspect="1" noChangeArrowheads="1"/>
          </p:cNvPicPr>
          <p:nvPr/>
        </p:nvPicPr>
        <p:blipFill>
          <a:blip r:embed="rId6" cstate="print"/>
          <a:srcRect/>
          <a:stretch>
            <a:fillRect/>
          </a:stretch>
        </p:blipFill>
        <p:spPr bwMode="auto">
          <a:xfrm>
            <a:off x="5148064" y="404664"/>
            <a:ext cx="3402376" cy="25922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Rectangle 6"/>
          <p:cNvSpPr/>
          <p:nvPr/>
        </p:nvSpPr>
        <p:spPr>
          <a:xfrm>
            <a:off x="179512" y="260648"/>
            <a:ext cx="4608512" cy="3170099"/>
          </a:xfrm>
          <a:prstGeom prst="rect">
            <a:avLst/>
          </a:prstGeom>
          <a:ln w="57150"/>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lt-LT" sz="2000" b="1" dirty="0" smtClean="0"/>
              <a:t>Prieš daugiau kaip pusantro šimto metų žymaus poeto Antano Baranausko apdainuotas Anykščių šilelis daugumai iki šiol kelia itin gražios gamtos asociacijas. Kas nepamena vaizdingų šio poeto eilučių „miškan, būdavo, eini - tai net akį veria, vat teip linksmina dūšią, ažu širdies tveria, kad net, širdžiai apsalus, ne kartą dūmojai: Ar miške aš čia stoviu, ar danguj, ar rojuj</a:t>
            </a:r>
            <a:r>
              <a:rPr lang="lt-LT" sz="2000" b="1" dirty="0" smtClean="0"/>
              <a: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2D050"/>
            </a:gs>
            <a:gs pos="100000">
              <a:srgbClr val="FF9900"/>
            </a:gs>
          </a:gsLst>
          <a:lin ang="5400000" scaled="0"/>
        </a:gradFill>
        <a:effectLst/>
      </p:bgPr>
    </p:bg>
    <p:spTree>
      <p:nvGrpSpPr>
        <p:cNvPr id="1" name=""/>
        <p:cNvGrpSpPr/>
        <p:nvPr/>
      </p:nvGrpSpPr>
      <p:grpSpPr>
        <a:xfrm>
          <a:off x="0" y="0"/>
          <a:ext cx="0" cy="0"/>
          <a:chOff x="0" y="0"/>
          <a:chExt cx="0" cy="0"/>
        </a:xfrm>
      </p:grpSpPr>
      <p:pic>
        <p:nvPicPr>
          <p:cNvPr id="19458" name="Picture 2" descr="http://g4.delfi.lt/images/pix/file60167989_6a3301c9.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Lst>
          </a:blip>
          <a:srcRect/>
          <a:stretch>
            <a:fillRect/>
          </a:stretch>
        </p:blipFill>
        <p:spPr bwMode="auto">
          <a:xfrm>
            <a:off x="1259632" y="908720"/>
            <a:ext cx="6862748" cy="4824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ctangle 2"/>
          <p:cNvSpPr/>
          <p:nvPr/>
        </p:nvSpPr>
        <p:spPr>
          <a:xfrm>
            <a:off x="1043608" y="188640"/>
            <a:ext cx="7272808" cy="523220"/>
          </a:xfrm>
          <a:prstGeom prst="rect">
            <a:avLst/>
          </a:prstGeom>
          <a:ln w="38100">
            <a:solidFill>
              <a:srgbClr val="C00000"/>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lt-LT" sz="2800" b="1" dirty="0"/>
              <a:t>A.Baranauskas Anykščių šilelio </a:t>
            </a:r>
            <a:r>
              <a:rPr lang="lt-LT" sz="2800" b="1" dirty="0" smtClean="0"/>
              <a:t>nebeatpažintų...</a:t>
            </a:r>
            <a:endParaRPr lang="lt-LT" sz="2800" b="1" dirty="0"/>
          </a:p>
        </p:txBody>
      </p:sp>
      <p:sp>
        <p:nvSpPr>
          <p:cNvPr id="5" name="Rectangle 4"/>
          <p:cNvSpPr/>
          <p:nvPr/>
        </p:nvSpPr>
        <p:spPr>
          <a:xfrm>
            <a:off x="1187624" y="6093296"/>
            <a:ext cx="6984776" cy="369332"/>
          </a:xfrm>
          <a:prstGeom prst="rect">
            <a:avLst/>
          </a:prstGeom>
          <a:ln w="28575">
            <a:solidFill>
              <a:srgbClr val="C00000"/>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lt-LT" b="1" i="1" dirty="0"/>
              <a:t>Anykščių šilelis - "Karalienės liūnas"/ Anykščių regioninio parko nuotr</a:t>
            </a:r>
            <a:r>
              <a:rPr lang="lt-LT" dirty="0" smtClean="0"/>
              <a: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rgbClr val="FFC000"/>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pic>
        <p:nvPicPr>
          <p:cNvPr id="5" name="Picture 4" descr="http://th08.deviantart.net/fs40/200H/f/2009/019/4/d/Waterfall_by_emurakawa.png"/>
          <p:cNvPicPr>
            <a:picLocks noChangeAspect="1" noChangeArrowheads="1"/>
          </p:cNvPicPr>
          <p:nvPr/>
        </p:nvPicPr>
        <p:blipFill>
          <a:blip r:embed="rId2" cstate="print"/>
          <a:srcRect/>
          <a:stretch>
            <a:fillRect/>
          </a:stretch>
        </p:blipFill>
        <p:spPr bwMode="auto">
          <a:xfrm>
            <a:off x="119321" y="0"/>
            <a:ext cx="8755875" cy="6828319"/>
          </a:xfrm>
          <a:prstGeom prst="rect">
            <a:avLst/>
          </a:prstGeom>
          <a:ln>
            <a:noFill/>
          </a:ln>
          <a:effectLst>
            <a:softEdge rad="112500"/>
          </a:effectLst>
        </p:spPr>
      </p:pic>
      <p:sp>
        <p:nvSpPr>
          <p:cNvPr id="3" name="Title 2"/>
          <p:cNvSpPr txBox="1">
            <a:spLocks/>
          </p:cNvSpPr>
          <p:nvPr/>
        </p:nvSpPr>
        <p:spPr>
          <a:xfrm>
            <a:off x="4644008" y="908720"/>
            <a:ext cx="3384376" cy="2520280"/>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4400" b="1" dirty="0" smtClean="0"/>
              <a:t>O dabar vėl prisiminkim</a:t>
            </a:r>
            <a:endParaRPr lang="en-US" sz="4400" b="1" dirty="0"/>
          </a:p>
        </p:txBody>
      </p:sp>
      <p:pic>
        <p:nvPicPr>
          <p:cNvPr id="4" name="Picture 2" descr="http://www.townhomesoforiole.com/_Media/oscar.gif"/>
          <p:cNvPicPr>
            <a:picLocks noChangeAspect="1" noChangeArrowheads="1"/>
          </p:cNvPicPr>
          <p:nvPr/>
        </p:nvPicPr>
        <p:blipFill>
          <a:blip r:embed="rId3" cstate="print"/>
          <a:srcRect/>
          <a:stretch>
            <a:fillRect/>
          </a:stretch>
        </p:blipFill>
        <p:spPr bwMode="auto">
          <a:xfrm>
            <a:off x="405771" y="1340768"/>
            <a:ext cx="3579119" cy="4941168"/>
          </a:xfrm>
          <a:prstGeom prst="rect">
            <a:avLst/>
          </a:prstGeom>
          <a:noFill/>
        </p:spPr>
      </p:pic>
    </p:spTree>
    <p:extLst>
      <p:ext uri="{BB962C8B-B14F-4D97-AF65-F5344CB8AC3E}">
        <p14:creationId xmlns:p14="http://schemas.microsoft.com/office/powerpoint/2010/main" val="18045985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rgbClr val="FFC000"/>
            </a:gs>
            <a:gs pos="100000">
              <a:srgbClr val="006600"/>
            </a:gs>
          </a:gsLst>
          <a:lin ang="5400000" scaled="0"/>
        </a:gradFill>
        <a:effectLst/>
      </p:bgPr>
    </p:bg>
    <p:spTree>
      <p:nvGrpSpPr>
        <p:cNvPr id="1" name=""/>
        <p:cNvGrpSpPr/>
        <p:nvPr/>
      </p:nvGrpSpPr>
      <p:grpSpPr>
        <a:xfrm>
          <a:off x="0" y="0"/>
          <a:ext cx="0" cy="0"/>
          <a:chOff x="0" y="0"/>
          <a:chExt cx="0" cy="0"/>
        </a:xfrm>
      </p:grpSpPr>
      <p:pic>
        <p:nvPicPr>
          <p:cNvPr id="3076" name="Picture 4" descr="http://www.pxleyes.com/images/contests/in-the-forest/fullsize/Open-spot-in-the-forest-50b8c738a4296_hir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0"/>
            <a:ext cx="9048864" cy="47838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2" descr="http://www.townhomesoforiole.com/_Media/oscar.gif"/>
          <p:cNvPicPr>
            <a:picLocks noChangeAspect="1" noChangeArrowheads="1"/>
          </p:cNvPicPr>
          <p:nvPr/>
        </p:nvPicPr>
        <p:blipFill>
          <a:blip r:embed="rId5" cstate="print"/>
          <a:srcRect/>
          <a:stretch>
            <a:fillRect/>
          </a:stretch>
        </p:blipFill>
        <p:spPr bwMode="auto">
          <a:xfrm>
            <a:off x="321501" y="467753"/>
            <a:ext cx="2171648" cy="2766857"/>
          </a:xfrm>
          <a:prstGeom prst="rect">
            <a:avLst/>
          </a:prstGeom>
          <a:noFill/>
        </p:spPr>
      </p:pic>
      <p:sp>
        <p:nvSpPr>
          <p:cNvPr id="3" name="Title 2"/>
          <p:cNvSpPr txBox="1">
            <a:spLocks/>
          </p:cNvSpPr>
          <p:nvPr/>
        </p:nvSpPr>
        <p:spPr>
          <a:xfrm>
            <a:off x="2627784" y="177349"/>
            <a:ext cx="5976664" cy="1364165"/>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b="1" dirty="0" smtClean="0"/>
              <a:t>Kiek būsimam poetui buvo metų, kai tėvas nusipirko valaką žemės?</a:t>
            </a:r>
            <a:endParaRPr lang="en-US" b="1" dirty="0"/>
          </a:p>
        </p:txBody>
      </p:sp>
      <p:sp>
        <p:nvSpPr>
          <p:cNvPr id="45" name="Title 2"/>
          <p:cNvSpPr txBox="1">
            <a:spLocks/>
          </p:cNvSpPr>
          <p:nvPr/>
        </p:nvSpPr>
        <p:spPr>
          <a:xfrm>
            <a:off x="1475656" y="3212976"/>
            <a:ext cx="1152128" cy="1570843"/>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b="1" dirty="0" smtClean="0"/>
              <a:t>5</a:t>
            </a:r>
            <a:endParaRPr lang="en-US" b="1" dirty="0"/>
          </a:p>
        </p:txBody>
      </p:sp>
      <p:sp>
        <p:nvSpPr>
          <p:cNvPr id="46" name="Title 2"/>
          <p:cNvSpPr txBox="1">
            <a:spLocks/>
          </p:cNvSpPr>
          <p:nvPr/>
        </p:nvSpPr>
        <p:spPr>
          <a:xfrm>
            <a:off x="3275856" y="3212976"/>
            <a:ext cx="1152128" cy="1570843"/>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b="1" dirty="0" smtClean="0"/>
              <a:t>8</a:t>
            </a:r>
            <a:endParaRPr lang="en-US" b="1" dirty="0"/>
          </a:p>
        </p:txBody>
      </p:sp>
      <p:sp>
        <p:nvSpPr>
          <p:cNvPr id="47" name="Title 2"/>
          <p:cNvSpPr txBox="1">
            <a:spLocks/>
          </p:cNvSpPr>
          <p:nvPr/>
        </p:nvSpPr>
        <p:spPr>
          <a:xfrm>
            <a:off x="4932040" y="3212976"/>
            <a:ext cx="1152128" cy="1570843"/>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b="1" dirty="0" smtClean="0"/>
              <a:t>6</a:t>
            </a:r>
            <a:endParaRPr lang="en-US" b="1" dirty="0"/>
          </a:p>
        </p:txBody>
      </p:sp>
      <p:sp>
        <p:nvSpPr>
          <p:cNvPr id="48" name="Title 2"/>
          <p:cNvSpPr txBox="1">
            <a:spLocks/>
          </p:cNvSpPr>
          <p:nvPr/>
        </p:nvSpPr>
        <p:spPr>
          <a:xfrm>
            <a:off x="6732240" y="3212976"/>
            <a:ext cx="1080120" cy="1523458"/>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b="1" dirty="0" smtClean="0"/>
              <a:t>11</a:t>
            </a:r>
            <a:endParaRPr lang="en-US" b="1" dirty="0"/>
          </a:p>
        </p:txBody>
      </p:sp>
      <p:pic>
        <p:nvPicPr>
          <p:cNvPr id="112" name="Paveikslėlis 111"/>
          <p:cNvPicPr>
            <a:picLocks/>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1478356" y="4924044"/>
            <a:ext cx="857250" cy="857250"/>
          </a:xfrm>
          <a:prstGeom prst="rect">
            <a:avLst/>
          </a:prstGeom>
        </p:spPr>
      </p:pic>
    </p:spTree>
    <p:custDataLst>
      <p:tags r:id="rId1"/>
    </p:custDataLst>
    <p:extLst>
      <p:ext uri="{BB962C8B-B14F-4D97-AF65-F5344CB8AC3E}">
        <p14:creationId xmlns:p14="http://schemas.microsoft.com/office/powerpoint/2010/main" val="15198914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rgbClr val="FFC000"/>
            </a:gs>
            <a:gs pos="100000">
              <a:srgbClr val="006600"/>
            </a:gs>
          </a:gsLst>
          <a:lin ang="5400000" scaled="0"/>
        </a:gradFill>
        <a:effectLst/>
      </p:bgPr>
    </p:bg>
    <p:spTree>
      <p:nvGrpSpPr>
        <p:cNvPr id="1" name=""/>
        <p:cNvGrpSpPr/>
        <p:nvPr/>
      </p:nvGrpSpPr>
      <p:grpSpPr>
        <a:xfrm>
          <a:off x="0" y="0"/>
          <a:ext cx="0" cy="0"/>
          <a:chOff x="0" y="0"/>
          <a:chExt cx="0" cy="0"/>
        </a:xfrm>
      </p:grpSpPr>
      <p:pic>
        <p:nvPicPr>
          <p:cNvPr id="13" name="Picture 2" descr="http://www.allfreelogo.com/images/vector-thumb/forest-prev1119466724Lv1d7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062" y="1"/>
            <a:ext cx="7955560" cy="66727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2" descr="http://www.efoto.lt/files/images/22424/image-145.jpg"/>
          <p:cNvPicPr>
            <a:picLocks noChangeAspect="1" noChangeArrowheads="1"/>
          </p:cNvPicPr>
          <p:nvPr/>
        </p:nvPicPr>
        <p:blipFill>
          <a:blip r:embed="rId4" cstate="print"/>
          <a:srcRect/>
          <a:stretch>
            <a:fillRect/>
          </a:stretch>
        </p:blipFill>
        <p:spPr bwMode="auto">
          <a:xfrm>
            <a:off x="5148064" y="3139645"/>
            <a:ext cx="3398312" cy="3247388"/>
          </a:xfrm>
          <a:prstGeom prst="rect">
            <a:avLst/>
          </a:prstGeom>
          <a:ln>
            <a:noFill/>
          </a:ln>
          <a:effectLst>
            <a:softEdge rad="112500"/>
          </a:effectLst>
        </p:spPr>
      </p:pic>
      <p:sp>
        <p:nvSpPr>
          <p:cNvPr id="3" name="Title 2"/>
          <p:cNvSpPr txBox="1">
            <a:spLocks/>
          </p:cNvSpPr>
          <p:nvPr/>
        </p:nvSpPr>
        <p:spPr>
          <a:xfrm>
            <a:off x="2396494" y="65612"/>
            <a:ext cx="6552728" cy="1364165"/>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a:t>Baranauskų šeimai klėtelė pirmiausia tarnavo </a:t>
            </a:r>
            <a:r>
              <a:rPr lang="lt-LT" sz="2800" b="1" dirty="0" smtClean="0"/>
              <a:t>kaip...</a:t>
            </a:r>
          </a:p>
          <a:p>
            <a:pPr marL="0" indent="0" algn="ctr">
              <a:buNone/>
            </a:pPr>
            <a:r>
              <a:rPr lang="lt-LT" sz="2800" b="1" i="1" dirty="0" smtClean="0"/>
              <a:t>(pažymėk tinkamus atsakymus) </a:t>
            </a:r>
            <a:endParaRPr lang="en-US" sz="2800" b="1" i="1" dirty="0"/>
          </a:p>
        </p:txBody>
      </p:sp>
      <p:sp>
        <p:nvSpPr>
          <p:cNvPr id="6" name="Debesis 5"/>
          <p:cNvSpPr/>
          <p:nvPr/>
        </p:nvSpPr>
        <p:spPr>
          <a:xfrm>
            <a:off x="1267356" y="2060848"/>
            <a:ext cx="3636404" cy="2232248"/>
          </a:xfrm>
          <a:prstGeom prst="cloud">
            <a:avLst/>
          </a:prstGeom>
          <a:solidFill>
            <a:srgbClr val="99FF33"/>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solidFill>
                  <a:schemeClr val="tx1"/>
                </a:solidFill>
              </a:rPr>
              <a:t>Ū</a:t>
            </a:r>
            <a:r>
              <a:rPr lang="lt-LT" sz="2000" b="1" dirty="0" smtClean="0">
                <a:solidFill>
                  <a:schemeClr val="tx1"/>
                </a:solidFill>
              </a:rPr>
              <a:t>kinis </a:t>
            </a:r>
            <a:r>
              <a:rPr lang="lt-LT" sz="2000" b="1" dirty="0">
                <a:solidFill>
                  <a:schemeClr val="tx1"/>
                </a:solidFill>
              </a:rPr>
              <a:t>pastatėlis, kuriame buvo laikomi linai, geresni drabužiai, ūkiniai padargai</a:t>
            </a:r>
          </a:p>
        </p:txBody>
      </p:sp>
      <p:sp>
        <p:nvSpPr>
          <p:cNvPr id="7" name="Debesis 6"/>
          <p:cNvSpPr/>
          <p:nvPr/>
        </p:nvSpPr>
        <p:spPr>
          <a:xfrm>
            <a:off x="5148064" y="1916832"/>
            <a:ext cx="3816424" cy="2024608"/>
          </a:xfrm>
          <a:prstGeom prst="cloud">
            <a:avLst/>
          </a:prstGeom>
          <a:solidFill>
            <a:srgbClr val="99FF33"/>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solidFill>
                  <a:schemeClr val="tx1"/>
                </a:solidFill>
              </a:rPr>
              <a:t>Ū</a:t>
            </a:r>
            <a:r>
              <a:rPr lang="lt-LT" sz="2000" b="1" dirty="0" smtClean="0">
                <a:solidFill>
                  <a:schemeClr val="tx1"/>
                </a:solidFill>
              </a:rPr>
              <a:t>kinis </a:t>
            </a:r>
            <a:r>
              <a:rPr lang="lt-LT" sz="2000" b="1" dirty="0">
                <a:solidFill>
                  <a:schemeClr val="tx1"/>
                </a:solidFill>
              </a:rPr>
              <a:t>pastatėlis, kuriame </a:t>
            </a:r>
            <a:r>
              <a:rPr lang="lt-LT" sz="2000" b="1" dirty="0" smtClean="0">
                <a:solidFill>
                  <a:schemeClr val="tx1"/>
                </a:solidFill>
              </a:rPr>
              <a:t>buvo vedama nesudėtinga </a:t>
            </a:r>
            <a:r>
              <a:rPr lang="lt-LT" sz="2000" b="1" dirty="0">
                <a:solidFill>
                  <a:schemeClr val="tx1"/>
                </a:solidFill>
              </a:rPr>
              <a:t>ūkio </a:t>
            </a:r>
            <a:r>
              <a:rPr lang="lt-LT" sz="2000" b="1" dirty="0" smtClean="0">
                <a:solidFill>
                  <a:schemeClr val="tx1"/>
                </a:solidFill>
              </a:rPr>
              <a:t>buhalterija</a:t>
            </a:r>
            <a:endParaRPr lang="lt-LT" sz="2000" b="1" dirty="0">
              <a:solidFill>
                <a:schemeClr val="tx1"/>
              </a:solidFill>
            </a:endParaRPr>
          </a:p>
        </p:txBody>
      </p:sp>
      <p:sp>
        <p:nvSpPr>
          <p:cNvPr id="8" name="Debesis 7"/>
          <p:cNvSpPr/>
          <p:nvPr/>
        </p:nvSpPr>
        <p:spPr>
          <a:xfrm>
            <a:off x="1511660" y="4305995"/>
            <a:ext cx="3636404" cy="2232248"/>
          </a:xfrm>
          <a:prstGeom prst="cloud">
            <a:avLst/>
          </a:prstGeom>
          <a:solidFill>
            <a:srgbClr val="99FF33"/>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smtClean="0">
                <a:solidFill>
                  <a:schemeClr val="tx1"/>
                </a:solidFill>
              </a:rPr>
              <a:t>Gyvenamoji trobelė, kurioje laikinai gyveno Baranauskų šeima</a:t>
            </a:r>
            <a:endParaRPr lang="lt-LT" sz="2000" b="1" dirty="0">
              <a:solidFill>
                <a:schemeClr val="tx1"/>
              </a:solidFill>
            </a:endParaRPr>
          </a:p>
        </p:txBody>
      </p:sp>
      <p:pic>
        <p:nvPicPr>
          <p:cNvPr id="14" name="Picture 2" descr="http://www.townhomesoforiole.com/_Media/oscar.gif"/>
          <p:cNvPicPr>
            <a:picLocks noChangeAspect="1" noChangeArrowheads="1"/>
          </p:cNvPicPr>
          <p:nvPr/>
        </p:nvPicPr>
        <p:blipFill>
          <a:blip r:embed="rId5" cstate="print"/>
          <a:srcRect/>
          <a:stretch>
            <a:fillRect/>
          </a:stretch>
        </p:blipFill>
        <p:spPr bwMode="auto">
          <a:xfrm>
            <a:off x="683568" y="23174"/>
            <a:ext cx="1478463" cy="2041099"/>
          </a:xfrm>
          <a:prstGeom prst="rect">
            <a:avLst/>
          </a:prstGeom>
          <a:noFill/>
        </p:spPr>
      </p:pic>
      <p:sp>
        <p:nvSpPr>
          <p:cNvPr id="15" name="Suapvalintas stačiakampis 14"/>
          <p:cNvSpPr/>
          <p:nvPr/>
        </p:nvSpPr>
        <p:spPr>
          <a:xfrm>
            <a:off x="3995936" y="3286954"/>
            <a:ext cx="792088" cy="720080"/>
          </a:xfrm>
          <a:prstGeom prst="roundRect">
            <a:avLst/>
          </a:prstGeom>
          <a:solidFill>
            <a:schemeClr val="bg1"/>
          </a:solidFill>
          <a:ln w="571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Suapvalintas stačiakampis 15"/>
          <p:cNvSpPr/>
          <p:nvPr/>
        </p:nvSpPr>
        <p:spPr>
          <a:xfrm>
            <a:off x="8093594" y="3176972"/>
            <a:ext cx="792088" cy="720080"/>
          </a:xfrm>
          <a:prstGeom prst="roundRect">
            <a:avLst/>
          </a:prstGeom>
          <a:solidFill>
            <a:schemeClr val="bg1"/>
          </a:solidFill>
          <a:ln w="571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Suapvalintas stačiakampis 16"/>
          <p:cNvSpPr/>
          <p:nvPr/>
        </p:nvSpPr>
        <p:spPr>
          <a:xfrm>
            <a:off x="4544380" y="5589240"/>
            <a:ext cx="792088" cy="720080"/>
          </a:xfrm>
          <a:prstGeom prst="roundRect">
            <a:avLst/>
          </a:prstGeom>
          <a:solidFill>
            <a:schemeClr val="bg1"/>
          </a:solidFill>
          <a:ln w="571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ustDataLst>
      <p:tags r:id="rId1"/>
    </p:custDataLst>
    <p:extLst>
      <p:ext uri="{BB962C8B-B14F-4D97-AF65-F5344CB8AC3E}">
        <p14:creationId xmlns:p14="http://schemas.microsoft.com/office/powerpoint/2010/main" val="29371012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rgbClr val="FFC000"/>
            </a:gs>
            <a:gs pos="100000">
              <a:srgbClr val="006600"/>
            </a:gs>
          </a:gsLst>
          <a:lin ang="5400000" scaled="0"/>
        </a:gradFill>
        <a:effectLst/>
      </p:bgPr>
    </p:bg>
    <p:spTree>
      <p:nvGrpSpPr>
        <p:cNvPr id="1" name=""/>
        <p:cNvGrpSpPr/>
        <p:nvPr/>
      </p:nvGrpSpPr>
      <p:grpSpPr>
        <a:xfrm>
          <a:off x="0" y="0"/>
          <a:ext cx="0" cy="0"/>
          <a:chOff x="0" y="0"/>
          <a:chExt cx="0" cy="0"/>
        </a:xfrm>
      </p:grpSpPr>
      <p:pic>
        <p:nvPicPr>
          <p:cNvPr id="27" name="Picture 4" descr="http://www.pxleyes.com/images/contests/in-the-forest/fullsize/Open-spot-in-the-forest-50b8c738a4296_hir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5616" y="0"/>
            <a:ext cx="7933249"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9" name="Title 2"/>
          <p:cNvSpPr txBox="1">
            <a:spLocks/>
          </p:cNvSpPr>
          <p:nvPr/>
        </p:nvSpPr>
        <p:spPr>
          <a:xfrm>
            <a:off x="2771800" y="260648"/>
            <a:ext cx="6177422" cy="987124"/>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t>Kokį kūrinį  A.Baranauskas parašė </a:t>
            </a:r>
            <a:r>
              <a:rPr lang="lt-LT" sz="2800" b="1" dirty="0"/>
              <a:t>vasarodamas </a:t>
            </a:r>
            <a:r>
              <a:rPr lang="lt-LT" sz="2800" b="1" dirty="0" smtClean="0"/>
              <a:t>klėtelėje? </a:t>
            </a:r>
            <a:endParaRPr lang="en-US" sz="2800" b="1" i="1" dirty="0"/>
          </a:p>
        </p:txBody>
      </p:sp>
      <p:sp>
        <p:nvSpPr>
          <p:cNvPr id="20" name="Title 2"/>
          <p:cNvSpPr txBox="1">
            <a:spLocks noGrp="1"/>
          </p:cNvSpPr>
          <p:nvPr>
            <p:ph sz="quarter" idx="11"/>
          </p:nvPr>
        </p:nvSpPr>
        <p:spPr>
          <a:xfrm>
            <a:off x="1409832" y="3157697"/>
            <a:ext cx="3672408" cy="684411"/>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t>„Anykščių šilelį“ </a:t>
            </a:r>
            <a:endParaRPr lang="en-US" sz="2800" b="1" i="1" dirty="0"/>
          </a:p>
        </p:txBody>
      </p:sp>
      <p:sp>
        <p:nvSpPr>
          <p:cNvPr id="21" name="Title 2"/>
          <p:cNvSpPr txBox="1">
            <a:spLocks noGrp="1"/>
          </p:cNvSpPr>
          <p:nvPr>
            <p:ph sz="quarter" idx="12"/>
          </p:nvPr>
        </p:nvSpPr>
        <p:spPr>
          <a:xfrm>
            <a:off x="1409832" y="1925045"/>
            <a:ext cx="3672408" cy="711867"/>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t>„Kelionė Peterburgan“</a:t>
            </a:r>
            <a:endParaRPr lang="en-US" sz="2800" b="1" i="1" dirty="0"/>
          </a:p>
        </p:txBody>
      </p:sp>
      <p:sp>
        <p:nvSpPr>
          <p:cNvPr id="22" name="Title 2"/>
          <p:cNvSpPr txBox="1">
            <a:spLocks noGrp="1"/>
          </p:cNvSpPr>
          <p:nvPr>
            <p:ph sz="quarter" idx="13"/>
          </p:nvPr>
        </p:nvSpPr>
        <p:spPr>
          <a:xfrm>
            <a:off x="1403648" y="4653136"/>
            <a:ext cx="3672408" cy="685134"/>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t>„Vis </a:t>
            </a:r>
            <a:r>
              <a:rPr lang="lt-LT" sz="2800" b="1" dirty="0" err="1" smtClean="0"/>
              <a:t>kitoki</a:t>
            </a:r>
            <a:r>
              <a:rPr lang="lt-LT" sz="2800" b="1" dirty="0" smtClean="0"/>
              <a:t> balseliai...“</a:t>
            </a:r>
            <a:endParaRPr lang="en-US" sz="2800" b="1" i="1" dirty="0"/>
          </a:p>
        </p:txBody>
      </p:sp>
      <p:pic>
        <p:nvPicPr>
          <p:cNvPr id="25" name="Picture 2" descr="http://www.maironiomuziejus.lt/public/Image/baranauskas-3.jpg"/>
          <p:cNvPicPr>
            <a:picLocks noChangeAspect="1" noChangeArrowheads="1"/>
          </p:cNvPicPr>
          <p:nvPr/>
        </p:nvPicPr>
        <p:blipFill>
          <a:blip r:embed="rId5" cstate="print"/>
          <a:srcRect/>
          <a:stretch>
            <a:fillRect/>
          </a:stretch>
        </p:blipFill>
        <p:spPr bwMode="auto">
          <a:xfrm>
            <a:off x="6803416" y="1556792"/>
            <a:ext cx="1715559" cy="216024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3" name="Picture 4" descr="http://www.baranauskas.lt/image/Kelione_virselis_1.jpg"/>
          <p:cNvPicPr>
            <a:picLocks noChangeAspect="1" noChangeArrowheads="1"/>
          </p:cNvPicPr>
          <p:nvPr/>
        </p:nvPicPr>
        <p:blipFill>
          <a:blip r:embed="rId6" cstate="print"/>
          <a:srcRect/>
          <a:stretch>
            <a:fillRect/>
          </a:stretch>
        </p:blipFill>
        <p:spPr bwMode="auto">
          <a:xfrm>
            <a:off x="5383677" y="3101484"/>
            <a:ext cx="1728192" cy="20503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10" descr="http://www.baranauskas.lt/image/Silelis_ivairiakalbis_virselis_m_1.jpg"/>
          <p:cNvPicPr>
            <a:picLocks noChangeAspect="1" noChangeArrowheads="1"/>
          </p:cNvPicPr>
          <p:nvPr/>
        </p:nvPicPr>
        <p:blipFill>
          <a:blip r:embed="rId7" cstate="print"/>
          <a:srcRect/>
          <a:stretch>
            <a:fillRect/>
          </a:stretch>
        </p:blipFill>
        <p:spPr bwMode="auto">
          <a:xfrm>
            <a:off x="6948264" y="4126667"/>
            <a:ext cx="1738561" cy="20386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Picture 2" descr="http://www.townhomesoforiole.com/_Media/oscar.gif"/>
          <p:cNvPicPr>
            <a:picLocks noChangeAspect="1" noChangeArrowheads="1"/>
          </p:cNvPicPr>
          <p:nvPr/>
        </p:nvPicPr>
        <p:blipFill>
          <a:blip r:embed="rId8" cstate="print"/>
          <a:srcRect/>
          <a:stretch>
            <a:fillRect/>
          </a:stretch>
        </p:blipFill>
        <p:spPr bwMode="auto">
          <a:xfrm>
            <a:off x="755575" y="200942"/>
            <a:ext cx="1478463" cy="2041099"/>
          </a:xfrm>
          <a:prstGeom prst="rect">
            <a:avLst/>
          </a:prstGeom>
          <a:noFill/>
        </p:spPr>
      </p:pic>
      <p:pic>
        <p:nvPicPr>
          <p:cNvPr id="12" name="Paveikslėlis 11"/>
          <p:cNvPicPr>
            <a:picLocks/>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155448" y="3185198"/>
            <a:ext cx="857250" cy="857250"/>
          </a:xfrm>
          <a:prstGeom prst="rect">
            <a:avLst/>
          </a:prstGeom>
        </p:spPr>
      </p:pic>
    </p:spTree>
    <p:custDataLst>
      <p:tags r:id="rId1"/>
    </p:custDataLst>
    <p:extLst>
      <p:ext uri="{BB962C8B-B14F-4D97-AF65-F5344CB8AC3E}">
        <p14:creationId xmlns:p14="http://schemas.microsoft.com/office/powerpoint/2010/main" val="10208979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rgbClr val="FFC000"/>
            </a:gs>
            <a:gs pos="100000">
              <a:srgbClr val="006600"/>
            </a:gs>
          </a:gsLst>
          <a:lin ang="5400000" scaled="0"/>
        </a:gradFill>
        <a:effectLst/>
      </p:bgPr>
    </p:bg>
    <p:spTree>
      <p:nvGrpSpPr>
        <p:cNvPr id="1" name=""/>
        <p:cNvGrpSpPr/>
        <p:nvPr/>
      </p:nvGrpSpPr>
      <p:grpSpPr>
        <a:xfrm>
          <a:off x="0" y="0"/>
          <a:ext cx="0" cy="0"/>
          <a:chOff x="0" y="0"/>
          <a:chExt cx="0" cy="0"/>
        </a:xfrm>
      </p:grpSpPr>
      <p:pic>
        <p:nvPicPr>
          <p:cNvPr id="5122" name="Picture 2" descr="http://i62.photobucket.com/albums/h100/endlessthirteen/artwork/forest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5675" y="0"/>
            <a:ext cx="7907270" cy="6844872"/>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2"/>
          <p:cNvSpPr txBox="1">
            <a:spLocks/>
          </p:cNvSpPr>
          <p:nvPr/>
        </p:nvSpPr>
        <p:spPr>
          <a:xfrm>
            <a:off x="2771800" y="260648"/>
            <a:ext cx="6177422" cy="987124"/>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t>Ką apdainavo poetas savo kūrinyje „Anykščių šilelis“</a:t>
            </a:r>
            <a:endParaRPr lang="en-US" sz="2800" b="1" i="1" dirty="0"/>
          </a:p>
        </p:txBody>
      </p:sp>
      <p:sp>
        <p:nvSpPr>
          <p:cNvPr id="20" name="Title 2"/>
          <p:cNvSpPr txBox="1">
            <a:spLocks noGrp="1"/>
          </p:cNvSpPr>
          <p:nvPr>
            <p:ph sz="quarter" idx="11"/>
          </p:nvPr>
        </p:nvSpPr>
        <p:spPr>
          <a:xfrm>
            <a:off x="1403648" y="2060848"/>
            <a:ext cx="4176464" cy="684411"/>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t>Gamtos grožį</a:t>
            </a:r>
            <a:endParaRPr lang="en-US" sz="2800" b="1" i="1" dirty="0"/>
          </a:p>
        </p:txBody>
      </p:sp>
      <p:sp>
        <p:nvSpPr>
          <p:cNvPr id="21" name="Title 2"/>
          <p:cNvSpPr txBox="1">
            <a:spLocks noGrp="1"/>
          </p:cNvSpPr>
          <p:nvPr>
            <p:ph sz="quarter" idx="12"/>
          </p:nvPr>
        </p:nvSpPr>
        <p:spPr>
          <a:xfrm>
            <a:off x="1409831" y="3361098"/>
            <a:ext cx="3973845" cy="711867"/>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t>Kaimo žmonių gyvenimą</a:t>
            </a:r>
            <a:endParaRPr lang="en-US" sz="2800" b="1" i="1" dirty="0"/>
          </a:p>
        </p:txBody>
      </p:sp>
      <p:sp>
        <p:nvSpPr>
          <p:cNvPr id="22" name="Title 2"/>
          <p:cNvSpPr txBox="1">
            <a:spLocks noGrp="1"/>
          </p:cNvSpPr>
          <p:nvPr>
            <p:ph sz="quarter" idx="13"/>
          </p:nvPr>
        </p:nvSpPr>
        <p:spPr>
          <a:xfrm>
            <a:off x="1403648" y="4653136"/>
            <a:ext cx="4176464" cy="685134"/>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t>Savo patirtus nuotykius</a:t>
            </a:r>
            <a:endParaRPr lang="en-US" sz="2800" b="1" i="1" dirty="0"/>
          </a:p>
        </p:txBody>
      </p:sp>
      <p:pic>
        <p:nvPicPr>
          <p:cNvPr id="26" name="Picture 2" descr="http://www.townhomesoforiole.com/_Media/oscar.gif"/>
          <p:cNvPicPr>
            <a:picLocks noChangeAspect="1" noChangeArrowheads="1"/>
          </p:cNvPicPr>
          <p:nvPr/>
        </p:nvPicPr>
        <p:blipFill>
          <a:blip r:embed="rId5" cstate="print"/>
          <a:srcRect/>
          <a:stretch>
            <a:fillRect/>
          </a:stretch>
        </p:blipFill>
        <p:spPr bwMode="auto">
          <a:xfrm>
            <a:off x="286443" y="63548"/>
            <a:ext cx="1765277" cy="2041099"/>
          </a:xfrm>
          <a:prstGeom prst="rect">
            <a:avLst/>
          </a:prstGeom>
          <a:noFill/>
        </p:spPr>
      </p:pic>
      <p:pic>
        <p:nvPicPr>
          <p:cNvPr id="9" name="Paveikslėlis 8"/>
          <p:cNvPicPr>
            <a:picLocks/>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155448" y="1852689"/>
            <a:ext cx="857250" cy="857250"/>
          </a:xfrm>
          <a:prstGeom prst="rect">
            <a:avLst/>
          </a:prstGeom>
        </p:spPr>
      </p:pic>
    </p:spTree>
    <p:custDataLst>
      <p:tags r:id="rId1"/>
    </p:custDataLst>
    <p:extLst>
      <p:ext uri="{BB962C8B-B14F-4D97-AF65-F5344CB8AC3E}">
        <p14:creationId xmlns:p14="http://schemas.microsoft.com/office/powerpoint/2010/main" val="20509235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006600"/>
            </a:gs>
            <a:gs pos="50000">
              <a:schemeClr val="accent6">
                <a:lumMod val="75000"/>
              </a:schemeClr>
            </a:gs>
            <a:gs pos="100000">
              <a:srgbClr val="99FF33"/>
            </a:gs>
          </a:gsLst>
          <a:lin ang="5400000" scaled="0"/>
        </a:gradFill>
        <a:effectLst/>
      </p:bgPr>
    </p:bg>
    <p:spTree>
      <p:nvGrpSpPr>
        <p:cNvPr id="1" name=""/>
        <p:cNvGrpSpPr/>
        <p:nvPr/>
      </p:nvGrpSpPr>
      <p:grpSpPr>
        <a:xfrm>
          <a:off x="0" y="0"/>
          <a:ext cx="0" cy="0"/>
          <a:chOff x="0" y="0"/>
          <a:chExt cx="0" cy="0"/>
        </a:xfrm>
      </p:grpSpPr>
      <p:pic>
        <p:nvPicPr>
          <p:cNvPr id="9" name="Picture 2" descr="http://g4.delfi.lt/images/pix/file60167989_6a3301c9.jpg"/>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Effect>
                      <a14:brightnessContrast bright="-20000" contrast="40000"/>
                    </a14:imgEffect>
                  </a14:imgLayer>
                </a14:imgProps>
              </a:ext>
            </a:extLst>
          </a:blip>
          <a:srcRect/>
          <a:stretch>
            <a:fillRect/>
          </a:stretch>
        </p:blipFill>
        <p:spPr bwMode="auto">
          <a:xfrm>
            <a:off x="3707904" y="2192984"/>
            <a:ext cx="4780670" cy="3360828"/>
          </a:xfrm>
          <a:prstGeom prst="rect">
            <a:avLst/>
          </a:prstGeom>
          <a:ln>
            <a:noFill/>
          </a:ln>
          <a:effectLst>
            <a:softEdge rad="112500"/>
          </a:effectLst>
        </p:spPr>
      </p:pic>
      <p:sp>
        <p:nvSpPr>
          <p:cNvPr id="3" name="Title 2"/>
          <p:cNvSpPr txBox="1">
            <a:spLocks/>
          </p:cNvSpPr>
          <p:nvPr/>
        </p:nvSpPr>
        <p:spPr>
          <a:xfrm>
            <a:off x="3131840" y="314583"/>
            <a:ext cx="5616624" cy="1008113"/>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solidFill>
                  <a:prstClr val="black"/>
                </a:solidFill>
              </a:rPr>
              <a:t> </a:t>
            </a:r>
            <a:r>
              <a:rPr lang="lt-LT" sz="2800" b="1" dirty="0" smtClean="0"/>
              <a:t>Ar A. Baranauskas atpažintų šilelį dabar?</a:t>
            </a:r>
            <a:endParaRPr lang="en-US" sz="2800" b="1" dirty="0"/>
          </a:p>
        </p:txBody>
      </p:sp>
      <p:sp>
        <p:nvSpPr>
          <p:cNvPr id="5" name="Title 2"/>
          <p:cNvSpPr txBox="1">
            <a:spLocks/>
          </p:cNvSpPr>
          <p:nvPr/>
        </p:nvSpPr>
        <p:spPr>
          <a:xfrm>
            <a:off x="1331640" y="2276872"/>
            <a:ext cx="1368152" cy="792088"/>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rtlCol="0" anchor="ctr">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lt-LT" sz="2800" b="1" noProof="0" dirty="0" smtClean="0"/>
              <a:t>TAIP</a:t>
            </a:r>
            <a:endParaRPr kumimoji="0" lang="en-US" sz="2800" b="1" i="0" u="none" strike="noStrike" kern="1200" cap="none" spc="0" normalizeH="0" baseline="0" noProof="0" dirty="0">
              <a:ln>
                <a:noFill/>
              </a:ln>
              <a:solidFill>
                <a:schemeClr val="dk1"/>
              </a:solidFill>
              <a:effectLst/>
              <a:uLnTx/>
              <a:uFillTx/>
              <a:latin typeface="+mn-lt"/>
              <a:ea typeface="+mn-ea"/>
              <a:cs typeface="+mn-cs"/>
            </a:endParaRPr>
          </a:p>
        </p:txBody>
      </p:sp>
      <p:sp>
        <p:nvSpPr>
          <p:cNvPr id="6" name="Title 2"/>
          <p:cNvSpPr txBox="1">
            <a:spLocks/>
          </p:cNvSpPr>
          <p:nvPr/>
        </p:nvSpPr>
        <p:spPr>
          <a:xfrm>
            <a:off x="1331640" y="3697318"/>
            <a:ext cx="1368152" cy="792088"/>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rtlCol="0" anchor="ctr">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lt-LT" sz="2800" b="1" noProof="0" dirty="0" smtClean="0"/>
              <a:t>NE</a:t>
            </a:r>
            <a:endParaRPr kumimoji="0" lang="en-US" sz="2800" b="1" i="0" u="none" strike="noStrike" kern="1200" cap="none" spc="0" normalizeH="0" baseline="0" noProof="0" dirty="0">
              <a:ln>
                <a:noFill/>
              </a:ln>
              <a:solidFill>
                <a:schemeClr val="dk1"/>
              </a:solidFill>
              <a:effectLst/>
              <a:uLnTx/>
              <a:uFillTx/>
              <a:latin typeface="+mn-lt"/>
              <a:ea typeface="+mn-ea"/>
              <a:cs typeface="+mn-cs"/>
            </a:endParaRPr>
          </a:p>
        </p:txBody>
      </p:sp>
      <p:pic>
        <p:nvPicPr>
          <p:cNvPr id="11" name="Paveikslėlis 10"/>
          <p:cNvPicPr>
            <a:picLocks/>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155448" y="3873398"/>
            <a:ext cx="857250" cy="857250"/>
          </a:xfrm>
          <a:prstGeom prst="rect">
            <a:avLst/>
          </a:prstGeom>
        </p:spPr>
      </p:pic>
      <p:pic>
        <p:nvPicPr>
          <p:cNvPr id="8" name="Picture 2" descr="http://www.townhomesoforiole.com/_Media/oscar.gif"/>
          <p:cNvPicPr>
            <a:picLocks noChangeAspect="1" noChangeArrowheads="1"/>
          </p:cNvPicPr>
          <p:nvPr/>
        </p:nvPicPr>
        <p:blipFill>
          <a:blip r:embed="rId7" cstate="print"/>
          <a:srcRect/>
          <a:stretch>
            <a:fillRect/>
          </a:stretch>
        </p:blipFill>
        <p:spPr bwMode="auto">
          <a:xfrm>
            <a:off x="491647" y="235773"/>
            <a:ext cx="1765277" cy="2041099"/>
          </a:xfrm>
          <a:prstGeom prst="rect">
            <a:avLst/>
          </a:prstGeom>
          <a:noFill/>
        </p:spPr>
      </p:pic>
    </p:spTree>
    <p:custDataLst>
      <p:tags r:id="rId1"/>
    </p:custDataLst>
    <p:extLst>
      <p:ext uri="{BB962C8B-B14F-4D97-AF65-F5344CB8AC3E}">
        <p14:creationId xmlns:p14="http://schemas.microsoft.com/office/powerpoint/2010/main" val="26225866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50000">
              <a:srgbClr val="FFC000"/>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pic>
        <p:nvPicPr>
          <p:cNvPr id="17410" name="Picture 2" descr="http://www.spaudos.lt/Knygnesiu_paminklai/images/knyg%20foto%20zali/BARANAUSKAS%20Antanas.jpg"/>
          <p:cNvPicPr>
            <a:picLocks noChangeAspect="1" noChangeArrowheads="1"/>
          </p:cNvPicPr>
          <p:nvPr/>
        </p:nvPicPr>
        <p:blipFill>
          <a:blip r:embed="rId2" cstate="print"/>
          <a:srcRect/>
          <a:stretch>
            <a:fillRect/>
          </a:stretch>
        </p:blipFill>
        <p:spPr bwMode="auto">
          <a:xfrm>
            <a:off x="0" y="620688"/>
            <a:ext cx="9144000" cy="6053156"/>
          </a:xfrm>
          <a:prstGeom prst="rect">
            <a:avLst/>
          </a:prstGeom>
          <a:ln>
            <a:noFill/>
          </a:ln>
          <a:effectLst>
            <a:softEdge rad="112500"/>
          </a:effectLst>
        </p:spPr>
      </p:pic>
      <p:sp>
        <p:nvSpPr>
          <p:cNvPr id="3" name="Title 2"/>
          <p:cNvSpPr>
            <a:spLocks noGrp="1"/>
          </p:cNvSpPr>
          <p:nvPr>
            <p:ph type="title"/>
          </p:nvPr>
        </p:nvSpPr>
        <p:spPr>
          <a:xfrm>
            <a:off x="1907704" y="188640"/>
            <a:ext cx="5328592" cy="432048"/>
          </a:xfrm>
          <a:ln w="57150">
            <a:solidFill>
              <a:schemeClr val="accent6">
                <a:lumMod val="75000"/>
              </a:schemeClr>
            </a:solidFill>
          </a:ln>
        </p:spPr>
        <p:style>
          <a:lnRef idx="1">
            <a:schemeClr val="accent6"/>
          </a:lnRef>
          <a:fillRef idx="2">
            <a:schemeClr val="accent6"/>
          </a:fillRef>
          <a:effectRef idx="1">
            <a:schemeClr val="accent6"/>
          </a:effectRef>
          <a:fontRef idx="minor">
            <a:schemeClr val="dk1"/>
          </a:fontRef>
        </p:style>
        <p:txBody>
          <a:bodyPr>
            <a:normAutofit fontScale="90000"/>
          </a:bodyPr>
          <a:lstStyle/>
          <a:p>
            <a:r>
              <a:rPr lang="lt-LT" sz="3200" b="1" dirty="0" smtClean="0"/>
              <a:t>Kūrėjui atminti...</a:t>
            </a:r>
            <a:endParaRPr lang="en-US" sz="32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99FF33"/>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pic>
        <p:nvPicPr>
          <p:cNvPr id="22530" name="Picture 2" descr="http://sphotos-d.ak.fbcdn.net/hphotos-ak-snc7/c0.69.851.315/p851x315/462317_136132583182205_1533902583_o.jpg"/>
          <p:cNvPicPr>
            <a:picLocks noChangeAspect="1" noChangeArrowheads="1"/>
          </p:cNvPicPr>
          <p:nvPr/>
        </p:nvPicPr>
        <p:blipFill>
          <a:blip r:embed="rId2" cstate="print"/>
          <a:srcRect/>
          <a:stretch>
            <a:fillRect/>
          </a:stretch>
        </p:blipFill>
        <p:spPr bwMode="auto">
          <a:xfrm>
            <a:off x="251520" y="836712"/>
            <a:ext cx="8675640" cy="46461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ctangle 2"/>
          <p:cNvSpPr/>
          <p:nvPr/>
        </p:nvSpPr>
        <p:spPr>
          <a:xfrm>
            <a:off x="611560" y="5661248"/>
            <a:ext cx="8280920" cy="461665"/>
          </a:xfrm>
          <a:prstGeom prst="rect">
            <a:avLst/>
          </a:prstGeom>
        </p:spPr>
        <p:txBody>
          <a:bodyPr wrap="square">
            <a:spAutoFit/>
          </a:bodyPr>
          <a:lstStyle/>
          <a:p>
            <a:pPr algn="ctr"/>
            <a:r>
              <a:rPr lang="en-US" sz="2400" b="1" i="1" dirty="0"/>
              <a:t>A. </a:t>
            </a:r>
            <a:r>
              <a:rPr lang="en-US" sz="2400" b="1" i="1" dirty="0" err="1"/>
              <a:t>Baranausko</a:t>
            </a:r>
            <a:r>
              <a:rPr lang="en-US" sz="2400" b="1" i="1" dirty="0"/>
              <a:t> </a:t>
            </a:r>
            <a:r>
              <a:rPr lang="en-US" sz="2400" b="1" i="1" dirty="0" err="1"/>
              <a:t>ir</a:t>
            </a:r>
            <a:r>
              <a:rPr lang="en-US" sz="2400" b="1" i="1" dirty="0"/>
              <a:t> A. </a:t>
            </a:r>
            <a:r>
              <a:rPr lang="en-US" sz="2400" b="1" i="1" dirty="0" err="1"/>
              <a:t>Vienuolio-Žukausko</a:t>
            </a:r>
            <a:r>
              <a:rPr lang="en-US" sz="2400" b="1" i="1" dirty="0"/>
              <a:t> </a:t>
            </a:r>
            <a:r>
              <a:rPr lang="en-US" sz="2400" b="1" i="1" dirty="0" err="1"/>
              <a:t>memorialinis</a:t>
            </a:r>
            <a:r>
              <a:rPr lang="en-US" sz="2400" b="1" i="1" dirty="0"/>
              <a:t> </a:t>
            </a:r>
            <a:r>
              <a:rPr lang="en-US" sz="2400" b="1" i="1" dirty="0" err="1"/>
              <a:t>muziejus</a:t>
            </a:r>
            <a:endParaRPr lang="en-US" sz="2400" b="1" i="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99FF33"/>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pic>
        <p:nvPicPr>
          <p:cNvPr id="16" name="Picture 2" descr="http://www.allfreelogo.com/images/vector-thumb/forest-prev1119466724Lv1d7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062" y="1"/>
            <a:ext cx="7955560" cy="66727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p:cNvSpPr txBox="1">
            <a:spLocks/>
          </p:cNvSpPr>
          <p:nvPr/>
        </p:nvSpPr>
        <p:spPr>
          <a:xfrm>
            <a:off x="3923928" y="314583"/>
            <a:ext cx="4824536" cy="1008113"/>
          </a:xfrm>
          <a:prstGeom prst="flowChartAlternateProcess">
            <a:avLst/>
          </a:prstGeom>
          <a:solidFill>
            <a:srgbClr val="99FF33"/>
          </a:solidFill>
          <a:ln w="57150" cap="flat" cmpd="sng" algn="ctr">
            <a:solidFill>
              <a:srgbClr val="00B050"/>
            </a:solidFill>
            <a:prstDash val="soli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rtlCol="0" anchor="ctr" anchorCtr="1">
            <a:norm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None/>
            </a:pPr>
            <a:r>
              <a:rPr lang="lt-LT" sz="2800" b="1" dirty="0" smtClean="0">
                <a:solidFill>
                  <a:prstClr val="black"/>
                </a:solidFill>
              </a:rPr>
              <a:t>Įsivertink  k</a:t>
            </a:r>
            <a:r>
              <a:rPr lang="lt-LT" sz="2800" b="1" dirty="0" smtClean="0"/>
              <a:t>aip tau sekėsi</a:t>
            </a:r>
            <a:endParaRPr lang="en-US" sz="2800" b="1" dirty="0"/>
          </a:p>
        </p:txBody>
      </p:sp>
      <p:pic>
        <p:nvPicPr>
          <p:cNvPr id="4" name="Picture 2" descr="http://www.townhomesoforiole.com/_Media/oscar.gif"/>
          <p:cNvPicPr>
            <a:picLocks noChangeAspect="1" noChangeArrowheads="1"/>
          </p:cNvPicPr>
          <p:nvPr/>
        </p:nvPicPr>
        <p:blipFill>
          <a:blip r:embed="rId4" cstate="print"/>
          <a:srcRect/>
          <a:stretch>
            <a:fillRect/>
          </a:stretch>
        </p:blipFill>
        <p:spPr bwMode="auto">
          <a:xfrm>
            <a:off x="1115616" y="328449"/>
            <a:ext cx="2664296" cy="3080588"/>
          </a:xfrm>
          <a:prstGeom prst="rect">
            <a:avLst/>
          </a:prstGeom>
          <a:noFill/>
        </p:spPr>
      </p:pic>
      <p:sp>
        <p:nvSpPr>
          <p:cNvPr id="6" name="Debesis 5"/>
          <p:cNvSpPr/>
          <p:nvPr/>
        </p:nvSpPr>
        <p:spPr>
          <a:xfrm>
            <a:off x="4642598" y="1628800"/>
            <a:ext cx="3816424" cy="2024608"/>
          </a:xfrm>
          <a:prstGeom prst="cloud">
            <a:avLst/>
          </a:prstGeom>
          <a:solidFill>
            <a:srgbClr val="FFFF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solidFill>
                  <a:schemeClr val="tx1"/>
                </a:solidFill>
              </a:rPr>
              <a:t>Daug žinau apie                   </a:t>
            </a:r>
            <a:r>
              <a:rPr lang="lt-LT" sz="2000" b="1" dirty="0" smtClean="0">
                <a:solidFill>
                  <a:schemeClr val="tx1"/>
                </a:solidFill>
              </a:rPr>
              <a:t>A.Baranauską ir jo kūrybą. Norėčiau perskaityti jo kūrinius</a:t>
            </a:r>
            <a:endParaRPr lang="lt-LT" sz="2000" b="1" dirty="0">
              <a:solidFill>
                <a:schemeClr val="tx1"/>
              </a:solidFill>
            </a:endParaRPr>
          </a:p>
        </p:txBody>
      </p:sp>
      <p:sp>
        <p:nvSpPr>
          <p:cNvPr id="8" name="Debesis 7"/>
          <p:cNvSpPr/>
          <p:nvPr/>
        </p:nvSpPr>
        <p:spPr>
          <a:xfrm>
            <a:off x="1713704" y="3554278"/>
            <a:ext cx="3816424" cy="2024608"/>
          </a:xfrm>
          <a:prstGeom prst="cloud">
            <a:avLst/>
          </a:prstGeom>
          <a:solidFill>
            <a:srgbClr val="99FF33"/>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smtClean="0">
                <a:solidFill>
                  <a:schemeClr val="tx1"/>
                </a:solidFill>
              </a:rPr>
              <a:t>Žinau keletą faktų </a:t>
            </a:r>
            <a:r>
              <a:rPr lang="lt-LT" sz="2000" b="1" dirty="0">
                <a:solidFill>
                  <a:schemeClr val="tx1"/>
                </a:solidFill>
              </a:rPr>
              <a:t>apie </a:t>
            </a:r>
            <a:r>
              <a:rPr lang="lt-LT" sz="2000" b="1" dirty="0" smtClean="0">
                <a:solidFill>
                  <a:schemeClr val="tx1"/>
                </a:solidFill>
              </a:rPr>
              <a:t>A.Baranauską ir jo kūrybą. Norėčiau perskaityti kai kuriuos jo kūrinius</a:t>
            </a:r>
            <a:endParaRPr lang="lt-LT" sz="2000" b="1" dirty="0">
              <a:solidFill>
                <a:schemeClr val="tx1"/>
              </a:solidFill>
            </a:endParaRPr>
          </a:p>
        </p:txBody>
      </p:sp>
      <p:sp>
        <p:nvSpPr>
          <p:cNvPr id="9" name="Debesis 8"/>
          <p:cNvSpPr/>
          <p:nvPr/>
        </p:nvSpPr>
        <p:spPr>
          <a:xfrm>
            <a:off x="5148064" y="4293096"/>
            <a:ext cx="3816424" cy="2024608"/>
          </a:xfrm>
          <a:prstGeom prst="cloud">
            <a:avLst/>
          </a:prstGeom>
          <a:solidFill>
            <a:srgbClr val="FF4747"/>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smtClean="0">
                <a:solidFill>
                  <a:schemeClr val="tx1"/>
                </a:solidFill>
              </a:rPr>
              <a:t>Mažai  </a:t>
            </a:r>
            <a:r>
              <a:rPr lang="lt-LT" sz="2000" b="1" dirty="0">
                <a:solidFill>
                  <a:schemeClr val="tx1"/>
                </a:solidFill>
              </a:rPr>
              <a:t>žinau apie                   </a:t>
            </a:r>
            <a:r>
              <a:rPr lang="lt-LT" sz="2000" b="1" dirty="0" err="1" smtClean="0">
                <a:solidFill>
                  <a:schemeClr val="tx1"/>
                </a:solidFill>
              </a:rPr>
              <a:t>A.Baranauską</a:t>
            </a:r>
            <a:r>
              <a:rPr lang="lt-LT" sz="2000" b="1" dirty="0" smtClean="0">
                <a:solidFill>
                  <a:schemeClr val="tx1"/>
                </a:solidFill>
              </a:rPr>
              <a:t>. Manęs nesudomino jo kūryba</a:t>
            </a:r>
            <a:endParaRPr lang="lt-LT" sz="2000" b="1" dirty="0">
              <a:solidFill>
                <a:schemeClr val="tx1"/>
              </a:solidFill>
            </a:endParaRPr>
          </a:p>
        </p:txBody>
      </p:sp>
      <p:sp>
        <p:nvSpPr>
          <p:cNvPr id="10" name="Suapvalintas stačiakampis 9"/>
          <p:cNvSpPr/>
          <p:nvPr/>
        </p:nvSpPr>
        <p:spPr>
          <a:xfrm>
            <a:off x="4246554" y="2688957"/>
            <a:ext cx="792088" cy="720080"/>
          </a:xfrm>
          <a:prstGeom prst="roundRect">
            <a:avLst/>
          </a:prstGeom>
          <a:solidFill>
            <a:schemeClr val="bg1"/>
          </a:solidFill>
          <a:ln w="571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Suapvalintas stačiakampis 10"/>
          <p:cNvSpPr/>
          <p:nvPr/>
        </p:nvSpPr>
        <p:spPr>
          <a:xfrm>
            <a:off x="1655676" y="5134993"/>
            <a:ext cx="792088" cy="720080"/>
          </a:xfrm>
          <a:prstGeom prst="roundRect">
            <a:avLst/>
          </a:prstGeom>
          <a:solidFill>
            <a:schemeClr val="bg1"/>
          </a:solidFill>
          <a:ln w="571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uapvalintas stačiakampis 11"/>
          <p:cNvSpPr/>
          <p:nvPr/>
        </p:nvSpPr>
        <p:spPr>
          <a:xfrm>
            <a:off x="4991556" y="5597624"/>
            <a:ext cx="792088" cy="720080"/>
          </a:xfrm>
          <a:prstGeom prst="roundRect">
            <a:avLst/>
          </a:prstGeom>
          <a:solidFill>
            <a:schemeClr val="bg1"/>
          </a:solidFill>
          <a:ln w="571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ustDataLst>
      <p:tags r:id="rId1"/>
    </p:custDataLst>
    <p:extLst>
      <p:ext uri="{BB962C8B-B14F-4D97-AF65-F5344CB8AC3E}">
        <p14:creationId xmlns:p14="http://schemas.microsoft.com/office/powerpoint/2010/main" val="13285280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99FF33"/>
            </a:gs>
            <a:gs pos="50000">
              <a:schemeClr val="accent6">
                <a:lumMod val="75000"/>
              </a:schemeClr>
            </a:gs>
            <a:gs pos="100000">
              <a:srgbClr val="92D050"/>
            </a:gs>
          </a:gsLst>
          <a:lin ang="5400000" scaled="0"/>
        </a:gradFill>
        <a:effectLst/>
      </p:bgPr>
    </p:bg>
    <p:spTree>
      <p:nvGrpSpPr>
        <p:cNvPr id="1" name=""/>
        <p:cNvGrpSpPr/>
        <p:nvPr/>
      </p:nvGrpSpPr>
      <p:grpSpPr>
        <a:xfrm>
          <a:off x="0" y="0"/>
          <a:ext cx="0" cy="0"/>
          <a:chOff x="0" y="0"/>
          <a:chExt cx="0" cy="0"/>
        </a:xfrm>
      </p:grpSpPr>
      <p:sp>
        <p:nvSpPr>
          <p:cNvPr id="5" name="Stačiakampis 4"/>
          <p:cNvSpPr/>
          <p:nvPr/>
        </p:nvSpPr>
        <p:spPr>
          <a:xfrm>
            <a:off x="467544" y="836712"/>
            <a:ext cx="7416824" cy="6186309"/>
          </a:xfrm>
          <a:prstGeom prst="rect">
            <a:avLst/>
          </a:prstGeom>
        </p:spPr>
        <p:txBody>
          <a:bodyPr wrap="square">
            <a:spAutoFit/>
          </a:bodyPr>
          <a:lstStyle/>
          <a:p>
            <a:pPr marL="285750" indent="-285750">
              <a:buFont typeface="Arial" pitchFamily="34" charset="0"/>
              <a:buChar char="•"/>
            </a:pPr>
            <a:r>
              <a:rPr lang="en-US" dirty="0" smtClean="0">
                <a:hlinkClick r:id="rId2"/>
              </a:rPr>
              <a:t>http://www.baranausko.kaisiadorys.lm.lt/apie_mokykla/istorija.html</a:t>
            </a:r>
            <a:endParaRPr lang="lt-LT" dirty="0" smtClean="0"/>
          </a:p>
          <a:p>
            <a:pPr marL="285750" indent="-285750">
              <a:buFont typeface="Arial" pitchFamily="34" charset="0"/>
              <a:buChar char="•"/>
            </a:pPr>
            <a:r>
              <a:rPr lang="en-US" dirty="0">
                <a:hlinkClick r:id="rId3"/>
              </a:rPr>
              <a:t>http://</a:t>
            </a:r>
            <a:r>
              <a:rPr lang="en-US" dirty="0" smtClean="0">
                <a:hlinkClick r:id="rId3"/>
              </a:rPr>
              <a:t>kootation.com/majestic-mountain-reflections-nature-lake-mountains.html</a:t>
            </a:r>
            <a:endParaRPr lang="lt-LT" dirty="0" smtClean="0"/>
          </a:p>
          <a:p>
            <a:pPr marL="285750" indent="-285750">
              <a:buFont typeface="Arial" pitchFamily="34" charset="0"/>
              <a:buChar char="•"/>
            </a:pPr>
            <a:r>
              <a:rPr lang="en-US" dirty="0" smtClean="0">
                <a:hlinkClick r:id="rId4"/>
              </a:rPr>
              <a:t>http</a:t>
            </a:r>
            <a:r>
              <a:rPr lang="en-US" dirty="0">
                <a:hlinkClick r:id="rId4"/>
              </a:rPr>
              <a:t>://www.deviantart.com/morelikethis/144298986</a:t>
            </a:r>
            <a:endParaRPr lang="lt-LT" dirty="0"/>
          </a:p>
          <a:p>
            <a:pPr marL="285750" indent="-285750">
              <a:buFont typeface="Arial" pitchFamily="34" charset="0"/>
              <a:buChar char="•"/>
            </a:pPr>
            <a:r>
              <a:rPr lang="lt-LT" dirty="0" smtClean="0">
                <a:hlinkClick r:id="rId5"/>
              </a:rPr>
              <a:t>http</a:t>
            </a:r>
            <a:r>
              <a:rPr lang="lt-LT" dirty="0">
                <a:hlinkClick r:id="rId5"/>
              </a:rPr>
              <a:t>://deafcenter.lt</a:t>
            </a:r>
            <a:endParaRPr lang="lt-LT" dirty="0"/>
          </a:p>
          <a:p>
            <a:pPr marL="285750" indent="-285750">
              <a:buFont typeface="Arial" pitchFamily="34" charset="0"/>
              <a:buChar char="•"/>
            </a:pPr>
            <a:r>
              <a:rPr lang="en-US" dirty="0" smtClean="0">
                <a:hlinkClick r:id="rId6"/>
              </a:rPr>
              <a:t>http</a:t>
            </a:r>
            <a:r>
              <a:rPr lang="en-US" dirty="0">
                <a:hlinkClick r:id="rId6"/>
              </a:rPr>
              <a:t>://www.allfreelogo.com/rf-vector/152430-forest-vector.html</a:t>
            </a:r>
            <a:endParaRPr lang="lt-LT" dirty="0"/>
          </a:p>
          <a:p>
            <a:pPr marL="285750" indent="-285750">
              <a:buFont typeface="Arial" pitchFamily="34" charset="0"/>
              <a:buChar char="•"/>
            </a:pPr>
            <a:r>
              <a:rPr lang="lt-LT" dirty="0" smtClean="0">
                <a:hlinkClick r:id="rId7"/>
              </a:rPr>
              <a:t>http</a:t>
            </a:r>
            <a:r>
              <a:rPr lang="lt-LT" dirty="0">
                <a:hlinkClick r:id="rId7"/>
              </a:rPr>
              <a:t>://www.pxleyes.com/photography-picture/50b8c738a4296/Open-spot-in-the-forest.html</a:t>
            </a:r>
            <a:endParaRPr lang="lt-LT" dirty="0"/>
          </a:p>
          <a:p>
            <a:pPr marL="285750" indent="-285750">
              <a:buFont typeface="Arial" pitchFamily="34" charset="0"/>
              <a:buChar char="•"/>
            </a:pPr>
            <a:r>
              <a:rPr lang="lt-LT" dirty="0">
                <a:hlinkClick r:id="rId8"/>
              </a:rPr>
              <a:t>http://</a:t>
            </a:r>
            <a:r>
              <a:rPr lang="lt-LT" dirty="0" smtClean="0">
                <a:hlinkClick r:id="rId8"/>
              </a:rPr>
              <a:t>www.xxiamzius.lt/archyvas/xxiamzius/20021127/lite_02.html</a:t>
            </a:r>
            <a:endParaRPr lang="lt-LT" dirty="0" smtClean="0"/>
          </a:p>
          <a:p>
            <a:pPr marL="285750" indent="-285750">
              <a:buFont typeface="Arial" pitchFamily="34" charset="0"/>
              <a:buChar char="•"/>
            </a:pPr>
            <a:r>
              <a:rPr lang="lt-LT" dirty="0" smtClean="0">
                <a:hlinkClick r:id="rId9"/>
              </a:rPr>
              <a:t>http://</a:t>
            </a:r>
            <a:r>
              <a:rPr lang="en-US" dirty="0" smtClean="0">
                <a:hlinkClick r:id="rId9"/>
              </a:rPr>
              <a:t>www.baranauskas.lt</a:t>
            </a:r>
            <a:endParaRPr lang="lt-LT" dirty="0" smtClean="0"/>
          </a:p>
          <a:p>
            <a:pPr marL="285750" indent="-285750">
              <a:buFont typeface="Arial" pitchFamily="34" charset="0"/>
              <a:buChar char="•"/>
            </a:pPr>
            <a:r>
              <a:rPr lang="lt-LT" dirty="0">
                <a:hlinkClick r:id="rId10"/>
              </a:rPr>
              <a:t>http://</a:t>
            </a:r>
            <a:r>
              <a:rPr lang="lt-LT" dirty="0" smtClean="0">
                <a:hlinkClick r:id="rId10"/>
              </a:rPr>
              <a:t>www.spaudos.lt/Knygnesiu_paminklai/knygnesiai/antanas_baranauskas.html</a:t>
            </a:r>
            <a:endParaRPr lang="lt-LT" dirty="0" smtClean="0"/>
          </a:p>
          <a:p>
            <a:pPr marL="285750" indent="-285750">
              <a:buFont typeface="Arial" pitchFamily="34" charset="0"/>
              <a:buChar char="•"/>
            </a:pPr>
            <a:r>
              <a:rPr lang="lt-LT" dirty="0">
                <a:hlinkClick r:id="rId11"/>
              </a:rPr>
              <a:t>http://</a:t>
            </a:r>
            <a:r>
              <a:rPr lang="lt-LT" dirty="0" smtClean="0">
                <a:hlinkClick r:id="rId11"/>
              </a:rPr>
              <a:t>www.efoto.lt/grupe/retro/foto?page=7</a:t>
            </a:r>
            <a:endParaRPr lang="lt-LT" dirty="0" smtClean="0"/>
          </a:p>
          <a:p>
            <a:pPr marL="285750" indent="-285750">
              <a:buFont typeface="Arial" pitchFamily="34" charset="0"/>
              <a:buChar char="•"/>
            </a:pPr>
            <a:r>
              <a:rPr lang="lt-LT" dirty="0">
                <a:hlinkClick r:id="rId12"/>
              </a:rPr>
              <a:t>http://</a:t>
            </a:r>
            <a:r>
              <a:rPr lang="lt-LT" dirty="0" smtClean="0">
                <a:hlinkClick r:id="rId12"/>
              </a:rPr>
              <a:t>www.anyksta.lt/index.php?rb=3&amp;sl=4685&amp;page=21</a:t>
            </a:r>
            <a:endParaRPr lang="lt-LT" dirty="0" smtClean="0"/>
          </a:p>
          <a:p>
            <a:pPr marL="285750" indent="-285750">
              <a:buFont typeface="Arial" pitchFamily="34" charset="0"/>
              <a:buChar char="•"/>
            </a:pPr>
            <a:r>
              <a:rPr lang="lt-LT" dirty="0">
                <a:hlinkClick r:id="rId13"/>
              </a:rPr>
              <a:t>http://</a:t>
            </a:r>
            <a:r>
              <a:rPr lang="lt-LT" dirty="0" smtClean="0">
                <a:hlinkClick r:id="rId13"/>
              </a:rPr>
              <a:t>lt.wikipedia.org/wiki/Antanas_Baranauskas</a:t>
            </a:r>
            <a:endParaRPr lang="lt-LT" dirty="0" smtClean="0"/>
          </a:p>
          <a:p>
            <a:pPr marL="285750" indent="-285750">
              <a:buFont typeface="Arial" pitchFamily="34" charset="0"/>
              <a:buChar char="•"/>
            </a:pPr>
            <a:r>
              <a:rPr lang="lt-LT" dirty="0">
                <a:hlinkClick r:id="rId14"/>
              </a:rPr>
              <a:t>http://</a:t>
            </a:r>
            <a:r>
              <a:rPr lang="lt-LT" dirty="0" smtClean="0">
                <a:hlinkClick r:id="rId14"/>
              </a:rPr>
              <a:t>antologija.lt/about_text/antanas-baranauskas-anyksciu-silelis</a:t>
            </a:r>
            <a:endParaRPr lang="lt-LT" dirty="0" smtClean="0"/>
          </a:p>
          <a:p>
            <a:pPr marL="285750" indent="-285750">
              <a:buFont typeface="Arial" pitchFamily="34" charset="0"/>
              <a:buChar char="•"/>
            </a:pPr>
            <a:r>
              <a:rPr lang="lt-LT" dirty="0" smtClean="0">
                <a:hlinkClick r:id="rId15"/>
              </a:rPr>
              <a:t>http</a:t>
            </a:r>
            <a:r>
              <a:rPr lang="lt-LT" dirty="0">
                <a:hlinkClick r:id="rId15"/>
              </a:rPr>
              <a:t>://www.skaitymometai.lt/index.php?-</a:t>
            </a:r>
            <a:r>
              <a:rPr lang="lt-LT" dirty="0" smtClean="0">
                <a:hlinkClick r:id="rId15"/>
              </a:rPr>
              <a:t>562665963</a:t>
            </a:r>
            <a:endParaRPr lang="lt-LT" dirty="0" smtClean="0"/>
          </a:p>
          <a:p>
            <a:pPr marL="285750" indent="-285750">
              <a:buFont typeface="Arial" pitchFamily="34" charset="0"/>
              <a:buChar char="•"/>
            </a:pPr>
            <a:r>
              <a:rPr lang="lt-LT" dirty="0">
                <a:hlinkClick r:id="rId16"/>
              </a:rPr>
              <a:t>http://</a:t>
            </a:r>
            <a:r>
              <a:rPr lang="lt-LT" dirty="0" smtClean="0">
                <a:hlinkClick r:id="rId16"/>
              </a:rPr>
              <a:t>grynas.delfi.lt/gamta/abaranauskas-anyksciu-silelio-nebeatpazintu.d?id=60167391</a:t>
            </a:r>
            <a:endParaRPr lang="lt-LT" dirty="0" smtClean="0"/>
          </a:p>
          <a:p>
            <a:pPr marL="285750" indent="-285750">
              <a:buFont typeface="Arial" pitchFamily="34" charset="0"/>
              <a:buChar char="•"/>
            </a:pPr>
            <a:r>
              <a:rPr lang="lt-LT" dirty="0">
                <a:hlinkClick r:id="rId17"/>
              </a:rPr>
              <a:t>http://ekologija.blogas.lt/ar-jau-ismokome-anyksciu-silelio-pamoka-9195.html</a:t>
            </a:r>
            <a:endParaRPr lang="lt-LT" dirty="0" smtClean="0"/>
          </a:p>
          <a:p>
            <a:pPr marL="285750" indent="-285750">
              <a:buFont typeface="Arial" pitchFamily="34" charset="0"/>
              <a:buChar char="•"/>
            </a:pPr>
            <a:endParaRPr lang="en-US" dirty="0"/>
          </a:p>
        </p:txBody>
      </p:sp>
      <p:sp>
        <p:nvSpPr>
          <p:cNvPr id="6" name="Antraštė 5"/>
          <p:cNvSpPr>
            <a:spLocks noGrp="1"/>
          </p:cNvSpPr>
          <p:nvPr>
            <p:ph type="title"/>
          </p:nvPr>
        </p:nvSpPr>
        <p:spPr>
          <a:xfrm>
            <a:off x="431264" y="188640"/>
            <a:ext cx="8229600" cy="648072"/>
          </a:xfrm>
        </p:spPr>
        <p:txBody>
          <a:bodyPr>
            <a:normAutofit fontScale="90000"/>
          </a:bodyPr>
          <a:lstStyle/>
          <a:p>
            <a:r>
              <a:rPr lang="lt-LT" b="1" dirty="0" smtClean="0"/>
              <a:t>Šaltiniai</a:t>
            </a:r>
            <a:endParaRPr lang="lt-LT" b="1" dirty="0"/>
          </a:p>
        </p:txBody>
      </p:sp>
    </p:spTree>
    <p:extLst>
      <p:ext uri="{BB962C8B-B14F-4D97-AF65-F5344CB8AC3E}">
        <p14:creationId xmlns:p14="http://schemas.microsoft.com/office/powerpoint/2010/main" val="40680573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1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6.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1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2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2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2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2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2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26.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2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2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2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3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3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3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3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3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36.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3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3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3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4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4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4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4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4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4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46.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4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4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4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5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5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5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5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5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5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56.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5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5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5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6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6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6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6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6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6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66.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6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6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6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7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7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7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7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7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7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76.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7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7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7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8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8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82.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83.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84.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85.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86.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8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8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8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9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9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9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9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9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9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9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9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9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9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0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0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0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0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0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0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0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0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0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0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1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1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1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13.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14.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1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1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1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18.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19.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20.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2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2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2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2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2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5"/>
</p:tagLst>
</file>

<file path=ppt/tags/tag126.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27.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28.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29.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30.xml><?xml version="1.0" encoding="utf-8"?>
<p:tagLst xmlns:a="http://schemas.openxmlformats.org/drawingml/2006/main" xmlns:r="http://schemas.openxmlformats.org/officeDocument/2006/relationships" xmlns:p="http://schemas.openxmlformats.org/presentationml/2006/main">
  <p:tag name="SHAPETYPE" val="AnswerButton"/>
  <p:tag name="ANSWERBUTTONINDEX" val="5"/>
</p:tagLst>
</file>

<file path=ppt/tags/tag13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3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3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3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3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3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37.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38.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3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4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4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4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4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4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45.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46.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4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4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49.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5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5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5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53.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54.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5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5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5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5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5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6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61.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62.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6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6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65.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6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67.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68.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69.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70.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7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7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73.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74.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4"/>
</p:tagLst>
</file>

<file path=ppt/tags/tag175.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76.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77.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78.xml><?xml version="1.0" encoding="utf-8"?>
<p:tagLst xmlns:a="http://schemas.openxmlformats.org/drawingml/2006/main" xmlns:r="http://schemas.openxmlformats.org/officeDocument/2006/relationships" xmlns:p="http://schemas.openxmlformats.org/presentationml/2006/main">
  <p:tag name="SHAPETYPE" val="AnswerButton"/>
  <p:tag name="ANSWERBUTTONINDEX" val="4"/>
</p:tagLst>
</file>

<file path=ppt/tags/tag179.xml><?xml version="1.0" encoding="utf-8"?>
<p:tagLst xmlns:a="http://schemas.openxmlformats.org/drawingml/2006/main" xmlns:r="http://schemas.openxmlformats.org/officeDocument/2006/relationships" xmlns:p="http://schemas.openxmlformats.org/presentationml/2006/main">
  <p:tag name="SHAPETYPE" val="DrawingPalette"/>
</p:tagLst>
</file>

<file path=ppt/tags/tag180.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81.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82.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83.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84.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85.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86.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18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18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3"/>
</p:tagLst>
</file>

<file path=ppt/tags/tag18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9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191.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192.xml><?xml version="1.0" encoding="utf-8"?>
<p:tagLst xmlns:a="http://schemas.openxmlformats.org/drawingml/2006/main" xmlns:r="http://schemas.openxmlformats.org/officeDocument/2006/relationships" xmlns:p="http://schemas.openxmlformats.org/presentationml/2006/main">
  <p:tag name="SHAPETYPE" val="DrawingPalette"/>
</p:tagLst>
</file>

<file path=ppt/tags/tag193.xml><?xml version="1.0" encoding="utf-8"?>
<p:tagLst xmlns:a="http://schemas.openxmlformats.org/drawingml/2006/main" xmlns:r="http://schemas.openxmlformats.org/officeDocument/2006/relationships" xmlns:p="http://schemas.openxmlformats.org/presentationml/2006/main">
  <p:tag name="CHOICESCOUNT" val="3"/>
  <p:tag name="CORRECTANSWER" val="1"/>
</p:tagLst>
</file>

<file path=ppt/tags/tag194.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95.xml><?xml version="1.0" encoding="utf-8"?>
<p:tagLst xmlns:a="http://schemas.openxmlformats.org/drawingml/2006/main" xmlns:r="http://schemas.openxmlformats.org/officeDocument/2006/relationships" xmlns:p="http://schemas.openxmlformats.org/presentationml/2006/main">
  <p:tag name="CHOICESCOUNT" val="3"/>
  <p:tag name="CORRECTANSWER" val="3"/>
</p:tagLst>
</file>

<file path=ppt/tags/tag196.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97.xml><?xml version="1.0" encoding="utf-8"?>
<p:tagLst xmlns:a="http://schemas.openxmlformats.org/drawingml/2006/main" xmlns:r="http://schemas.openxmlformats.org/officeDocument/2006/relationships" xmlns:p="http://schemas.openxmlformats.org/presentationml/2006/main">
  <p:tag name="CHOICESCOUNT" val="5"/>
  <p:tag name="CORRECTANSWER" val="2"/>
</p:tagLst>
</file>

<file path=ppt/tags/tag198.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199.xml><?xml version="1.0" encoding="utf-8"?>
<p:tagLst xmlns:a="http://schemas.openxmlformats.org/drawingml/2006/main" xmlns:r="http://schemas.openxmlformats.org/officeDocument/2006/relationships" xmlns:p="http://schemas.openxmlformats.org/presentationml/2006/main">
  <p:tag name="CHOICESCOUNT" val="2"/>
  <p:tag name="CORRECTANSWER" val="1"/>
</p:tagLst>
</file>

<file path=ppt/tags/tag200.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201.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202.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203.xml><?xml version="1.0" encoding="utf-8"?>
<p:tagLst xmlns:a="http://schemas.openxmlformats.org/drawingml/2006/main" xmlns:r="http://schemas.openxmlformats.org/officeDocument/2006/relationships" xmlns:p="http://schemas.openxmlformats.org/presentationml/2006/main">
  <p:tag name="CHOICESCOUNT" val="2"/>
  <p:tag name="CORRECTANSWER" val="2"/>
</p:tagLst>
</file>

<file path=ppt/tags/tag204.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205.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206.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207.xml><?xml version="1.0" encoding="utf-8"?>
<p:tagLst xmlns:a="http://schemas.openxmlformats.org/drawingml/2006/main" xmlns:r="http://schemas.openxmlformats.org/officeDocument/2006/relationships" xmlns:p="http://schemas.openxmlformats.org/presentationml/2006/main">
  <p:tag name="CHOICESCOUNT" val="4"/>
  <p:tag name="CORRECTANSWER" val="1"/>
</p:tagLst>
</file>

<file path=ppt/tags/tag208.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209.xml><?xml version="1.0" encoding="utf-8"?>
<p:tagLst xmlns:a="http://schemas.openxmlformats.org/drawingml/2006/main" xmlns:r="http://schemas.openxmlformats.org/officeDocument/2006/relationships" xmlns:p="http://schemas.openxmlformats.org/presentationml/2006/main">
  <p:tag name="CHOICESCOUNT" val="0"/>
</p:tagLst>
</file>

<file path=ppt/tags/tag210.xml><?xml version="1.0" encoding="utf-8"?>
<p:tagLst xmlns:a="http://schemas.openxmlformats.org/drawingml/2006/main" xmlns:r="http://schemas.openxmlformats.org/officeDocument/2006/relationships" xmlns:p="http://schemas.openxmlformats.org/presentationml/2006/main">
  <p:tag name="CHOICESCOUNT" val="3"/>
  <p:tag name="CORRECTANSWER" val="2"/>
</p:tagLst>
</file>

<file path=ppt/tags/tag211.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212.xml><?xml version="1.0" encoding="utf-8"?>
<p:tagLst xmlns:a="http://schemas.openxmlformats.org/drawingml/2006/main" xmlns:r="http://schemas.openxmlformats.org/officeDocument/2006/relationships" xmlns:p="http://schemas.openxmlformats.org/presentationml/2006/main">
  <p:tag name="CHOICESCOUNT" val="3"/>
  <p:tag name="CORRECTANSWER" val="1"/>
</p:tagLst>
</file>

<file path=ppt/tags/tag213.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214.xml><?xml version="1.0" encoding="utf-8"?>
<p:tagLst xmlns:a="http://schemas.openxmlformats.org/drawingml/2006/main" xmlns:r="http://schemas.openxmlformats.org/officeDocument/2006/relationships" xmlns:p="http://schemas.openxmlformats.org/presentationml/2006/main">
  <p:tag name="CHOICESCOUNT" val="2"/>
  <p:tag name="CORRECTANSWER" val="2"/>
</p:tagLst>
</file>

<file path=ppt/tags/tag215.xml><?xml version="1.0" encoding="utf-8"?>
<p:tagLst xmlns:a="http://schemas.openxmlformats.org/drawingml/2006/main" xmlns:r="http://schemas.openxmlformats.org/officeDocument/2006/relationships" xmlns:p="http://schemas.openxmlformats.org/presentationml/2006/main">
  <p:tag name="SHAPETYPE" val="AnswerIndicator"/>
</p:tagLst>
</file>

<file path=ppt/tags/tag216.xml><?xml version="1.0" encoding="utf-8"?>
<p:tagLst xmlns:a="http://schemas.openxmlformats.org/drawingml/2006/main" xmlns:r="http://schemas.openxmlformats.org/officeDocument/2006/relationships" xmlns:p="http://schemas.openxmlformats.org/presentationml/2006/main">
  <p:tag name="CHOICESCOUNT"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item1.xml><?xml version="1.0" encoding="utf-8"?>
<Layout>
  <Type>MultipleChoice</Type>
  <ChoicesCount>3</ChoicesCount>
  <Orientation>Left</Orientation>
</Layout>
</file>

<file path=customXml/item2.xml><?xml version="1.0" encoding="utf-8"?>
<Layout>
  <Type>MultipleChoice</Type>
  <ChoicesCount>3</ChoicesCount>
  <Orientation>Left</Orientation>
</Layout>
</file>

<file path=customXml/item3.xml><?xml version="1.0" encoding="utf-8"?>
<Layout>
  <Type>MultipleChoice</Type>
  <ChoicesCount>4</ChoicesCount>
  <Orientation>TopVertical</Orientation>
</Layout>
</file>

<file path=customXml/item4.xml><?xml version="1.0" encoding="utf-8"?>
<Layout>
  <Type>MultipleChoice</Type>
  <ChoicesCount>5</ChoicesCount>
  <Orientation>Top</Orientation>
</Layout>
</file>

<file path=customXml/item5.xml><?xml version="1.0" encoding="utf-8"?>
<Layout>
  <Type>MultipleChoice</Type>
  <ChoicesCount>5</ChoicesCount>
  <Orientation>Left</Orientation>
</Layout>
</file>

<file path=customXml/item6.xml><?xml version="1.0" encoding="utf-8"?>
<Layout>
  <Type>MultipleChoice</Type>
  <ChoicesCount>4</ChoicesCount>
  <Orientation>Right</Orientation>
</Layout>
</file>

<file path=customXml/item7.xml><?xml version="1.0" encoding="utf-8"?>
<Layout>
  <Type>MultipleChoice</Type>
  <ChoicesCount>4</ChoicesCount>
  <Orientation>Top</Orientation>
</Layout>
</file>

<file path=customXml/item8.xml><?xml version="1.0" encoding="utf-8"?>
<Layout>
  <Type>MultipleChoice</Type>
  <ChoicesCount>5</ChoicesCount>
  <Orientation>Top</Orientation>
</Layout>
</file>

<file path=customXml/item9.xml><?xml version="1.0" encoding="utf-8"?>
<Layout>
  <Type>MultipleChoice</Type>
  <ChoicesCount>5</ChoicesCount>
  <Orientation>TopVertical</Orientation>
</Layout>
</file>

<file path=customXml/item10.xml><?xml version="1.0" encoding="utf-8"?>
<Layout>
  <Type>Drawing</Type>
  <ChoicesCount>0</ChoicesCount>
  <Orientation>Bottom</Orientation>
</Layout>
</file>

<file path=customXml/item11.xml><?xml version="1.0" encoding="utf-8"?>
<Layout>
  <Type>MultipleChoice</Type>
  <ChoicesCount>4</ChoicesCount>
  <Orientation>Left</Orientation>
</Layout>
</file>

<file path=customXml/item12.xml><?xml version="1.0" encoding="utf-8"?>
<Layout>
  <Type>MultipleChoice</Type>
  <ChoicesCount>5</ChoicesCount>
  <Orientation>TopStacked</Orientation>
</Layout>
</file>

<file path=customXml/item13.xml><?xml version="1.0" encoding="utf-8"?>
<Layout>
  <Type>MultipleChoice</Type>
  <ChoicesCount>5</ChoicesCount>
  <Orientation>Right</Orientation>
</Layout>
</file>

<file path=customXml/item14.xml><?xml version="1.0" encoding="utf-8"?>
<Layout>
  <Type>YesNo</Type>
  <ChoicesCount>2</ChoicesCount>
  <Orientation>Top</Orientation>
</Layout>
</file>

<file path=customXml/item15.xml><?xml version="1.0" encoding="utf-8"?>
<Layout>
  <Type>MultipleChoice</Type>
  <ChoicesCount>5</ChoicesCount>
  <Orientation>Left</Orientation>
</Layout>
</file>

<file path=customXml/item16.xml><?xml version="1.0" encoding="utf-8"?>
<Layout>
  <Type>MultipleChoice</Type>
  <ChoicesCount>4</ChoicesCount>
  <Orientation>Left</Orientation>
</Layout>
</file>

<file path=customXml/item17.xml><?xml version="1.0" encoding="utf-8"?>
<Layout>
  <Type>MultipleChoice</Type>
  <ChoicesCount>4</ChoicesCount>
  <Orientation>TopStacked</Orientation>
</Layout>
</file>

<file path=customXml/item18.xml><?xml version="1.0" encoding="utf-8"?>
<Layout>
  <Type>MultipleChoice</Type>
  <ChoicesCount>5</ChoicesCount>
  <Orientation>Bottom</Orientation>
</Layout>
</file>

<file path=customXml/item19.xml><?xml version="1.0" encoding="utf-8"?>
<Layout>
  <Type>MultipleChoice</Type>
  <ChoicesCount>4</ChoicesCount>
  <Orientation>Bottom</Orientation>
</Layout>
</file>

<file path=customXml/item20.xml><?xml version="1.0" encoding="utf-8"?>
<Layout>
  <Type>YesNo</Type>
  <ChoicesCount>2</ChoicesCount>
  <Orientation>Left</Orientation>
</Layout>
</file>

<file path=customXml/item21.xml><?xml version="1.0" encoding="utf-8"?>
<Layout>
  <Type>Drawing</Type>
  <ChoicesCount>0</ChoicesCount>
  <Orientation>Left</Orientation>
</Layout>
</file>

<file path=customXml/item22.xml><?xml version="1.0" encoding="utf-8"?>
<Layout>
  <Type>MultipleChoice</Type>
  <ChoicesCount>3</ChoicesCount>
  <Orientation>Left</Orientation>
</Layout>
</file>

<file path=customXml/item23.xml><?xml version="1.0" encoding="utf-8"?>
<Layout>
  <Type>MultipleChoice</Type>
  <ChoicesCount>3</ChoicesCount>
  <Orientation>Left</Orientation>
</Layout>
</file>

<file path=customXml/item24.xml><?xml version="1.0" encoding="utf-8"?>
<Layout>
  <Type>MultipleChoice</Type>
  <ChoicesCount>5</ChoicesCount>
  <Orientation>Left</Orientation>
</Layout>
</file>

<file path=customXml/item25.xml><?xml version="1.0" encoding="utf-8"?>
<Layout>
  <Type>MultipleChoice</Type>
  <ChoicesCount>3</ChoicesCount>
  <Orientation>Left</Orientation>
</Layout>
</file>

<file path=customXml/item26.xml><?xml version="1.0" encoding="utf-8"?>
<Layout>
  <Type>MultipleChoice</Type>
  <ChoicesCount>3</ChoicesCount>
  <Orientation>Bottom</Orientation>
</Layout>
</file>

<file path=customXml/item27.xml><?xml version="1.0" encoding="utf-8"?>
<Layout>
  <Type>MultipleChoice</Type>
  <ChoicesCount>4</ChoicesCount>
  <Orientation>TopVertical</Orientation>
</Layout>
</file>

<file path=customXml/itemProps1.xml><?xml version="1.0" encoding="utf-8"?>
<ds:datastoreItem xmlns:ds="http://schemas.openxmlformats.org/officeDocument/2006/customXml" ds:itemID="{B9234986-8201-427D-BD6D-D0F0DFCCFED9}">
  <ds:schemaRefs/>
</ds:datastoreItem>
</file>

<file path=customXml/itemProps2.xml><?xml version="1.0" encoding="utf-8"?>
<ds:datastoreItem xmlns:ds="http://schemas.openxmlformats.org/officeDocument/2006/customXml" ds:itemID="{E108BD6A-F70C-4303-A69A-01CD314D0879}">
  <ds:schemaRefs/>
</ds:datastoreItem>
</file>

<file path=customXml/itemProps3.xml><?xml version="1.0" encoding="utf-8"?>
<ds:datastoreItem xmlns:ds="http://schemas.openxmlformats.org/officeDocument/2006/customXml" ds:itemID="{01C28751-E094-4D28-B4BA-BBCB7BF8FBDC}">
  <ds:schemaRefs/>
</ds:datastoreItem>
</file>

<file path=customXml/itemProps4.xml><?xml version="1.0" encoding="utf-8"?>
<ds:datastoreItem xmlns:ds="http://schemas.openxmlformats.org/officeDocument/2006/customXml" ds:itemID="{776676B3-0A18-43BF-A958-65E6B1C14834}">
  <ds:schemaRefs/>
</ds:datastoreItem>
</file>

<file path=customXml/itemProps5.xml><?xml version="1.0" encoding="utf-8"?>
<ds:datastoreItem xmlns:ds="http://schemas.openxmlformats.org/officeDocument/2006/customXml" ds:itemID="{98311C13-9E93-40D7-ADE4-3A84D204A97B}">
  <ds:schemaRefs/>
</ds:datastoreItem>
</file>

<file path=customXml/itemProps6.xml><?xml version="1.0" encoding="utf-8"?>
<ds:datastoreItem xmlns:ds="http://schemas.openxmlformats.org/officeDocument/2006/customXml" ds:itemID="{1FAB8FA9-3005-4A53-B216-E5D5C35F3936}">
  <ds:schemaRefs/>
</ds:datastoreItem>
</file>

<file path=customXml/itemProps7.xml><?xml version="1.0" encoding="utf-8"?>
<ds:datastoreItem xmlns:ds="http://schemas.openxmlformats.org/officeDocument/2006/customXml" ds:itemID="{6626359A-EB25-426A-B6C0-89F0CEE344C6}">
  <ds:schemaRefs/>
</ds:datastoreItem>
</file>

<file path=customXml/itemProps8.xml><?xml version="1.0" encoding="utf-8"?>
<ds:datastoreItem xmlns:ds="http://schemas.openxmlformats.org/officeDocument/2006/customXml" ds:itemID="{90578293-E2C8-4285-AA25-C662BA872FDF}">
  <ds:schemaRefs/>
</ds:datastoreItem>
</file>

<file path=customXml/itemProps9.xml><?xml version="1.0" encoding="utf-8"?>
<ds:datastoreItem xmlns:ds="http://schemas.openxmlformats.org/officeDocument/2006/customXml" ds:itemID="{9585B091-0AE8-4EE1-A91C-4B7D822822C5}">
  <ds:schemaRefs/>
</ds:datastoreItem>
</file>

<file path=customXml/itemProps10.xml><?xml version="1.0" encoding="utf-8"?>
<ds:datastoreItem xmlns:ds="http://schemas.openxmlformats.org/officeDocument/2006/customXml" ds:itemID="{635299CE-1A41-49DF-9367-1D846D722D26}">
  <ds:schemaRefs/>
</ds:datastoreItem>
</file>

<file path=customXml/itemProps11.xml><?xml version="1.0" encoding="utf-8"?>
<ds:datastoreItem xmlns:ds="http://schemas.openxmlformats.org/officeDocument/2006/customXml" ds:itemID="{8228A0DC-170D-4D53-A7B8-B430A42FA678}">
  <ds:schemaRefs/>
</ds:datastoreItem>
</file>

<file path=customXml/itemProps12.xml><?xml version="1.0" encoding="utf-8"?>
<ds:datastoreItem xmlns:ds="http://schemas.openxmlformats.org/officeDocument/2006/customXml" ds:itemID="{4893B2D3-5B8B-47F6-88B0-1C24DE5DEB3A}">
  <ds:schemaRefs/>
</ds:datastoreItem>
</file>

<file path=customXml/itemProps13.xml><?xml version="1.0" encoding="utf-8"?>
<ds:datastoreItem xmlns:ds="http://schemas.openxmlformats.org/officeDocument/2006/customXml" ds:itemID="{D6B38200-0E61-455E-94FE-94D34FC126B7}">
  <ds:schemaRefs/>
</ds:datastoreItem>
</file>

<file path=customXml/itemProps14.xml><?xml version="1.0" encoding="utf-8"?>
<ds:datastoreItem xmlns:ds="http://schemas.openxmlformats.org/officeDocument/2006/customXml" ds:itemID="{6C735740-E798-4E5C-9121-6D286836D706}">
  <ds:schemaRefs/>
</ds:datastoreItem>
</file>

<file path=customXml/itemProps15.xml><?xml version="1.0" encoding="utf-8"?>
<ds:datastoreItem xmlns:ds="http://schemas.openxmlformats.org/officeDocument/2006/customXml" ds:itemID="{5D06A01F-33C4-45E9-8903-2DB1B13853C9}">
  <ds:schemaRefs/>
</ds:datastoreItem>
</file>

<file path=customXml/itemProps16.xml><?xml version="1.0" encoding="utf-8"?>
<ds:datastoreItem xmlns:ds="http://schemas.openxmlformats.org/officeDocument/2006/customXml" ds:itemID="{8CB7831E-4BE7-41CE-A6F4-BAAAA0598A9D}">
  <ds:schemaRefs/>
</ds:datastoreItem>
</file>

<file path=customXml/itemProps17.xml><?xml version="1.0" encoding="utf-8"?>
<ds:datastoreItem xmlns:ds="http://schemas.openxmlformats.org/officeDocument/2006/customXml" ds:itemID="{5D00EA79-FEA3-4410-9703-8D8AE4BAEA95}">
  <ds:schemaRefs/>
</ds:datastoreItem>
</file>

<file path=customXml/itemProps18.xml><?xml version="1.0" encoding="utf-8"?>
<ds:datastoreItem xmlns:ds="http://schemas.openxmlformats.org/officeDocument/2006/customXml" ds:itemID="{518FACEF-FF98-4572-8A40-76A0AF738635}">
  <ds:schemaRefs/>
</ds:datastoreItem>
</file>

<file path=customXml/itemProps19.xml><?xml version="1.0" encoding="utf-8"?>
<ds:datastoreItem xmlns:ds="http://schemas.openxmlformats.org/officeDocument/2006/customXml" ds:itemID="{1EB54E0C-019F-4D27-9C53-D9F1D3C12F4A}">
  <ds:schemaRefs/>
</ds:datastoreItem>
</file>

<file path=customXml/itemProps20.xml><?xml version="1.0" encoding="utf-8"?>
<ds:datastoreItem xmlns:ds="http://schemas.openxmlformats.org/officeDocument/2006/customXml" ds:itemID="{08A88D68-1313-4D5E-9B4A-DB3D4934FBB0}">
  <ds:schemaRefs/>
</ds:datastoreItem>
</file>

<file path=customXml/itemProps21.xml><?xml version="1.0" encoding="utf-8"?>
<ds:datastoreItem xmlns:ds="http://schemas.openxmlformats.org/officeDocument/2006/customXml" ds:itemID="{BCA0CCF8-7C74-4D6E-AF73-5459F8E989A3}">
  <ds:schemaRefs/>
</ds:datastoreItem>
</file>

<file path=customXml/itemProps22.xml><?xml version="1.0" encoding="utf-8"?>
<ds:datastoreItem xmlns:ds="http://schemas.openxmlformats.org/officeDocument/2006/customXml" ds:itemID="{B9111917-BC77-4BE6-A0D5-B76187C7003D}">
  <ds:schemaRefs/>
</ds:datastoreItem>
</file>

<file path=customXml/itemProps23.xml><?xml version="1.0" encoding="utf-8"?>
<ds:datastoreItem xmlns:ds="http://schemas.openxmlformats.org/officeDocument/2006/customXml" ds:itemID="{ADEF7FA0-D68E-499E-9F30-AA7973C62BCA}">
  <ds:schemaRefs/>
</ds:datastoreItem>
</file>

<file path=customXml/itemProps24.xml><?xml version="1.0" encoding="utf-8"?>
<ds:datastoreItem xmlns:ds="http://schemas.openxmlformats.org/officeDocument/2006/customXml" ds:itemID="{ADA40338-261C-49EC-B5F8-68DDA682697C}">
  <ds:schemaRefs/>
</ds:datastoreItem>
</file>

<file path=customXml/itemProps25.xml><?xml version="1.0" encoding="utf-8"?>
<ds:datastoreItem xmlns:ds="http://schemas.openxmlformats.org/officeDocument/2006/customXml" ds:itemID="{42272859-C239-457D-9DFC-C92366A408CC}">
  <ds:schemaRefs/>
</ds:datastoreItem>
</file>

<file path=customXml/itemProps26.xml><?xml version="1.0" encoding="utf-8"?>
<ds:datastoreItem xmlns:ds="http://schemas.openxmlformats.org/officeDocument/2006/customXml" ds:itemID="{DED78B50-D92E-4B95-9FC2-20C69DC32A4C}">
  <ds:schemaRefs/>
</ds:datastoreItem>
</file>

<file path=customXml/itemProps27.xml><?xml version="1.0" encoding="utf-8"?>
<ds:datastoreItem xmlns:ds="http://schemas.openxmlformats.org/officeDocument/2006/customXml" ds:itemID="{E00C35AA-60A0-4CDA-94B3-85EF994AA6B5}">
  <ds:schemaRefs/>
</ds:datastoreItem>
</file>

<file path=docProps/app.xml><?xml version="1.0" encoding="utf-8"?>
<Properties xmlns="http://schemas.openxmlformats.org/officeDocument/2006/extended-properties" xmlns:vt="http://schemas.openxmlformats.org/officeDocument/2006/docPropsVTypes">
  <TotalTime>635</TotalTime>
  <Words>895</Words>
  <Application>Microsoft Office PowerPoint</Application>
  <PresentationFormat>Demonstracija ekrane (4:3)</PresentationFormat>
  <Paragraphs>131</Paragraphs>
  <Slides>37</Slides>
  <Notes>3</Notes>
  <HiddenSlides>0</HiddenSlides>
  <MMClips>0</MMClips>
  <ScaleCrop>false</ScaleCrop>
  <HeadingPairs>
    <vt:vector size="4" baseType="variant">
      <vt:variant>
        <vt:lpstr>Tema</vt:lpstr>
      </vt:variant>
      <vt:variant>
        <vt:i4>2</vt:i4>
      </vt:variant>
      <vt:variant>
        <vt:lpstr>Skaidrių pavadinimai</vt:lpstr>
      </vt:variant>
      <vt:variant>
        <vt:i4>37</vt:i4>
      </vt:variant>
    </vt:vector>
  </HeadingPairs>
  <TitlesOfParts>
    <vt:vector size="39" baseType="lpstr">
      <vt:lpstr>Office Theme</vt:lpstr>
      <vt:lpstr>Office tema</vt:lpstr>
      <vt:lpstr>PowerPoint pristatymas</vt:lpstr>
      <vt:lpstr>PowerPoint pristatymas</vt:lpstr>
      <vt:lpstr>Antanas Baranauskas (1835-1902)</vt:lpstr>
      <vt:lpstr>PowerPoint pristatymas</vt:lpstr>
      <vt:lpstr>PowerPoint pristatymas</vt:lpstr>
      <vt:lpstr>Dėl silpnos sveikatos ir gabumų mokslui, A. Baranauskas buvo išsiųstas į valsčiaus raštininkų mokyklą Rumšiškėse.  Čia turėjo progos gerai išmokti rusų kalbą, tačiau gilesnio išsilavinimo negavo.  Baigęs Rumšiškių mokyklą, A.Baranauskas kurį laiką raštininkavo Vainute, Raseiniuose, Sedoje, Skuode.</vt:lpstr>
      <vt:lpstr>Laisvalaikiais mėgino eiliuoti lenkų, o kartais ir lietuvių kalba. Didelę reikšmę turėjo draugystė su K.Praniauskaite, bajoriškos kilmės poete, kuri padėjo A.Baranauskui geriau pažinti lenkų literatūrą, klasikinę lenkų poeziją. Jos tėvai ir brolis kunigas, siekdami nutraukti draugystę, sudarė A.Baranauskui sąlygas 1856m. įstoti į Varnių dvasinę seminariją. Besimokydamas poetas parašė visus pagrindinius savo poezijos kūrinius, tame tarpe ir "Anykščių šilelį".</vt:lpstr>
      <vt:lpstr>PowerPoint pristatymas</vt:lpstr>
      <vt:lpstr>PowerPoint pristatymas</vt:lpstr>
      <vt:lpstr>PowerPoint pristatymas</vt:lpstr>
      <vt:lpstr>PowerPoint pristatymas</vt:lpstr>
      <vt:lpstr>Ką Antanas Baranauskas veikė vaikystėje?</vt:lpstr>
      <vt:lpstr>PowerPoint pristatymas</vt:lpstr>
      <vt:lpstr>PowerPoint pristatymas</vt:lpstr>
      <vt:lpstr>PowerPoint pristatymas</vt:lpstr>
      <vt:lpstr>PowerPoint pristatymas</vt:lpstr>
      <vt:lpstr>PowerPoint pristatymas</vt:lpstr>
      <vt:lpstr>PowerPoint pristatymas</vt:lpstr>
      <vt:lpstr>PowerPoint pristatymas</vt:lpstr>
      <vt:lpstr>Kai būsimajam poetui Antanui Baranauskui ėjo penktieji metai, jo tėvas nusipirko valaką žemės ir persikėlė iš Jurzdiko, kartu atsigabendamas klėtelę. Ją išardė, didesnius rąstus, prieš tai sužymėję (tos žymės ir dabar dar matosi), perplukdė per Šventąją, o mažesnius patys ant pečių susinešiojo. Baranauskų šeimai klėtelė pirmiausia tarnavo kaip ūkinis pastatėlis, kuriame buvo laikomi linai, geresni drabužiai, ūkiniai padargai. Iki dabar klėtelėje išlikę aruodai, į kuriuos pildavo grūdus, o nesudėtinga ūkio buhalterija buvo vedama, kreida brėžiant brūkšnelius durų staktoje.</vt:lpstr>
      <vt:lpstr>PowerPoint pristatymas</vt:lpstr>
      <vt:lpstr>PowerPoint pristatymas</vt:lpstr>
      <vt:lpstr>PowerPoint pristatymas</vt:lpstr>
      <vt:lpstr>PowerPoint pristatymas</vt:lpstr>
      <vt:lpstr>Dar šiek tiek kūrybos...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Kūrėjui atminti...</vt:lpstr>
      <vt:lpstr>PowerPoint pristatymas</vt:lpstr>
      <vt:lpstr>PowerPoint pristatymas</vt:lpstr>
      <vt:lpstr>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Antanas Baranauskas (apie 1835-1902)</dc:title>
  <dc:creator>Jaunius</dc:creator>
  <cp:lastModifiedBy>Birute</cp:lastModifiedBy>
  <cp:revision>63</cp:revision>
  <dcterms:created xsi:type="dcterms:W3CDTF">2013-04-21T08:33:44Z</dcterms:created>
  <dcterms:modified xsi:type="dcterms:W3CDTF">2013-05-02T17:35:35Z</dcterms:modified>
</cp:coreProperties>
</file>