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1"/>
  </p:sldMasterIdLst>
  <p:notesMasterIdLst>
    <p:notesMasterId r:id="rId56"/>
  </p:notesMasterIdLst>
  <p:sldIdLst>
    <p:sldId id="256" r:id="rId32"/>
    <p:sldId id="257" r:id="rId33"/>
    <p:sldId id="258" r:id="rId34"/>
    <p:sldId id="259" r:id="rId35"/>
    <p:sldId id="260" r:id="rId36"/>
    <p:sldId id="262" r:id="rId37"/>
    <p:sldId id="263" r:id="rId38"/>
    <p:sldId id="264" r:id="rId39"/>
    <p:sldId id="265" r:id="rId40"/>
    <p:sldId id="276" r:id="rId41"/>
    <p:sldId id="277" r:id="rId42"/>
    <p:sldId id="278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61" r:id="rId51"/>
    <p:sldId id="273" r:id="rId52"/>
    <p:sldId id="274" r:id="rId53"/>
    <p:sldId id="275" r:id="rId54"/>
    <p:sldId id="27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66CC-3270-402E-93D7-5651677A1235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7F712-F977-43D3-A912-6E4796F10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7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F712-F977-43D3-A912-6E4796F10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28.xml"/><Relationship Id="rId6" Type="http://schemas.openxmlformats.org/officeDocument/2006/relationships/tags" Target="../tags/tag5.xml"/><Relationship Id="rId11" Type="http://schemas.openxmlformats.org/officeDocument/2006/relationships/image" Target="../media/image1.png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customXml" Target="../../customXml/item19.xml"/><Relationship Id="rId6" Type="http://schemas.openxmlformats.org/officeDocument/2006/relationships/tags" Target="../tags/tag13.xml"/><Relationship Id="rId11" Type="http://schemas.openxmlformats.org/officeDocument/2006/relationships/image" Target="../media/image1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customXml" Target="../../customXml/item7.xml"/><Relationship Id="rId6" Type="http://schemas.openxmlformats.org/officeDocument/2006/relationships/tags" Target="../tags/tag21.xml"/><Relationship Id="rId11" Type="http://schemas.openxmlformats.org/officeDocument/2006/relationships/image" Target="../media/image3.png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customXml" Target="../../customXml/item25.xml"/><Relationship Id="rId6" Type="http://schemas.openxmlformats.org/officeDocument/2006/relationships/tags" Target="../tags/tag27.xml"/><Relationship Id="rId11" Type="http://schemas.openxmlformats.org/officeDocument/2006/relationships/image" Target="../media/image1.png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6.png"/><Relationship Id="rId3" Type="http://schemas.openxmlformats.org/officeDocument/2006/relationships/tags" Target="../tags/tag32.xml"/><Relationship Id="rId21" Type="http://schemas.openxmlformats.org/officeDocument/2006/relationships/image" Target="../media/image9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5.png"/><Relationship Id="rId2" Type="http://schemas.openxmlformats.org/officeDocument/2006/relationships/tags" Target="../tags/tag31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8.png"/><Relationship Id="rId1" Type="http://schemas.openxmlformats.org/officeDocument/2006/relationships/customXml" Target="../../customXml/item17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1.png"/><Relationship Id="rId10" Type="http://schemas.openxmlformats.org/officeDocument/2006/relationships/tags" Target="../tags/tag39.xml"/><Relationship Id="rId19" Type="http://schemas.openxmlformats.org/officeDocument/2006/relationships/image" Target="../media/image7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12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6.png"/><Relationship Id="rId2" Type="http://schemas.openxmlformats.org/officeDocument/2006/relationships/tags" Target="../tags/tag45.xml"/><Relationship Id="rId16" Type="http://schemas.openxmlformats.org/officeDocument/2006/relationships/image" Target="../media/image15.png"/><Relationship Id="rId1" Type="http://schemas.openxmlformats.org/officeDocument/2006/relationships/customXml" Target="../../customXml/item12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14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customXml" Target="../../customXml/item16.xml"/><Relationship Id="rId6" Type="http://schemas.openxmlformats.org/officeDocument/2006/relationships/tags" Target="../tags/tag59.xml"/><Relationship Id="rId11" Type="http://schemas.openxmlformats.org/officeDocument/2006/relationships/image" Target="../media/image1.png"/><Relationship Id="rId5" Type="http://schemas.openxmlformats.org/officeDocument/2006/relationships/tags" Target="../tags/tag5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customXml" Target="../../customXml/item4.xml"/><Relationship Id="rId6" Type="http://schemas.openxmlformats.org/officeDocument/2006/relationships/tags" Target="../tags/tag67.xml"/><Relationship Id="rId11" Type="http://schemas.openxmlformats.org/officeDocument/2006/relationships/image" Target="../media/image3.png"/><Relationship Id="rId5" Type="http://schemas.openxmlformats.org/officeDocument/2006/relationships/tags" Target="../tags/tag66.xml"/><Relationship Id="rId10" Type="http://schemas.openxmlformats.org/officeDocument/2006/relationships/image" Target="../media/image2.png"/><Relationship Id="rId4" Type="http://schemas.openxmlformats.org/officeDocument/2006/relationships/tags" Target="../tags/tag65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customXml" Target="../../customXml/item18.xml"/><Relationship Id="rId6" Type="http://schemas.openxmlformats.org/officeDocument/2006/relationships/tags" Target="../tags/tag73.xml"/><Relationship Id="rId11" Type="http://schemas.openxmlformats.org/officeDocument/2006/relationships/image" Target="../media/image3.png"/><Relationship Id="rId5" Type="http://schemas.openxmlformats.org/officeDocument/2006/relationships/tags" Target="../tags/tag72.xml"/><Relationship Id="rId10" Type="http://schemas.openxmlformats.org/officeDocument/2006/relationships/image" Target="../media/image2.png"/><Relationship Id="rId4" Type="http://schemas.openxmlformats.org/officeDocument/2006/relationships/tags" Target="../tags/tag71.xml"/><Relationship Id="rId9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6.xml"/><Relationship Id="rId7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8.xml"/><Relationship Id="rId6" Type="http://schemas.openxmlformats.org/officeDocument/2006/relationships/tags" Target="../tags/tag87.xml"/><Relationship Id="rId11" Type="http://schemas.openxmlformats.org/officeDocument/2006/relationships/image" Target="../media/image3.png"/><Relationship Id="rId5" Type="http://schemas.openxmlformats.org/officeDocument/2006/relationships/tags" Target="../tags/tag86.xml"/><Relationship Id="rId10" Type="http://schemas.openxmlformats.org/officeDocument/2006/relationships/image" Target="../media/image2.png"/><Relationship Id="rId4" Type="http://schemas.openxmlformats.org/officeDocument/2006/relationships/tags" Target="../tags/tag85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2.png"/><Relationship Id="rId2" Type="http://schemas.openxmlformats.org/officeDocument/2006/relationships/tags" Target="../tags/tag89.xml"/><Relationship Id="rId1" Type="http://schemas.openxmlformats.org/officeDocument/2006/relationships/customXml" Target="../../customXml/item2.xml"/><Relationship Id="rId6" Type="http://schemas.openxmlformats.org/officeDocument/2006/relationships/tags" Target="../tags/tag93.xml"/><Relationship Id="rId11" Type="http://schemas.openxmlformats.org/officeDocument/2006/relationships/image" Target="../media/image1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1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6.png"/><Relationship Id="rId2" Type="http://schemas.openxmlformats.org/officeDocument/2006/relationships/tags" Target="../tags/tag97.xml"/><Relationship Id="rId16" Type="http://schemas.openxmlformats.org/officeDocument/2006/relationships/image" Target="../media/image15.png"/><Relationship Id="rId1" Type="http://schemas.openxmlformats.org/officeDocument/2006/relationships/customXml" Target="../../customXml/item21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14.png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3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2.png"/><Relationship Id="rId2" Type="http://schemas.openxmlformats.org/officeDocument/2006/relationships/tags" Target="../tags/tag107.xml"/><Relationship Id="rId1" Type="http://schemas.openxmlformats.org/officeDocument/2006/relationships/customXml" Target="../../customXml/item5.xml"/><Relationship Id="rId6" Type="http://schemas.openxmlformats.org/officeDocument/2006/relationships/tags" Target="../tags/tag111.xml"/><Relationship Id="rId11" Type="http://schemas.openxmlformats.org/officeDocument/2006/relationships/image" Target="../media/image1.png"/><Relationship Id="rId5" Type="http://schemas.openxmlformats.org/officeDocument/2006/relationships/tags" Target="../tags/tag1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customXml" Target="../../customXml/item9.xml"/><Relationship Id="rId6" Type="http://schemas.openxmlformats.org/officeDocument/2006/relationships/tags" Target="../tags/tag119.xml"/><Relationship Id="rId11" Type="http://schemas.openxmlformats.org/officeDocument/2006/relationships/image" Target="../media/image3.png"/><Relationship Id="rId5" Type="http://schemas.openxmlformats.org/officeDocument/2006/relationships/tags" Target="../tags/tag118.xml"/><Relationship Id="rId10" Type="http://schemas.openxmlformats.org/officeDocument/2006/relationships/image" Target="../media/image2.png"/><Relationship Id="rId4" Type="http://schemas.openxmlformats.org/officeDocument/2006/relationships/tags" Target="../tags/tag117.xml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3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customXml" Target="../../customXml/item26.xml"/><Relationship Id="rId6" Type="http://schemas.openxmlformats.org/officeDocument/2006/relationships/tags" Target="../tags/tag125.xml"/><Relationship Id="rId11" Type="http://schemas.openxmlformats.org/officeDocument/2006/relationships/image" Target="../media/image1.png"/><Relationship Id="rId5" Type="http://schemas.openxmlformats.org/officeDocument/2006/relationships/tags" Target="../tags/tag1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20.pn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19.png"/><Relationship Id="rId2" Type="http://schemas.openxmlformats.org/officeDocument/2006/relationships/tags" Target="../tags/tag12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customXml" Target="../../customXml/item15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7.png"/><Relationship Id="rId10" Type="http://schemas.openxmlformats.org/officeDocument/2006/relationships/tags" Target="../tags/tag137.xml"/><Relationship Id="rId19" Type="http://schemas.openxmlformats.org/officeDocument/2006/relationships/image" Target="../media/image21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customXml" Target="../../customXml/item23.xml"/><Relationship Id="rId6" Type="http://schemas.openxmlformats.org/officeDocument/2006/relationships/tags" Target="../tags/tag145.xml"/><Relationship Id="rId11" Type="http://schemas.openxmlformats.org/officeDocument/2006/relationships/image" Target="../media/image3.png"/><Relationship Id="rId5" Type="http://schemas.openxmlformats.org/officeDocument/2006/relationships/tags" Target="../tags/tag144.xml"/><Relationship Id="rId10" Type="http://schemas.openxmlformats.org/officeDocument/2006/relationships/image" Target="../media/image2.png"/><Relationship Id="rId4" Type="http://schemas.openxmlformats.org/officeDocument/2006/relationships/tags" Target="../tags/tag143.xml"/><Relationship Id="rId9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customXml" Target="../../customXml/item3.xml"/><Relationship Id="rId6" Type="http://schemas.openxmlformats.org/officeDocument/2006/relationships/tags" Target="../tags/tag151.xml"/><Relationship Id="rId11" Type="http://schemas.openxmlformats.org/officeDocument/2006/relationships/image" Target="../media/image3.png"/><Relationship Id="rId5" Type="http://schemas.openxmlformats.org/officeDocument/2006/relationships/tags" Target="../tags/tag150.xml"/><Relationship Id="rId10" Type="http://schemas.openxmlformats.org/officeDocument/2006/relationships/image" Target="../media/image2.png"/><Relationship Id="rId4" Type="http://schemas.openxmlformats.org/officeDocument/2006/relationships/tags" Target="../tags/tag149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3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2.png"/><Relationship Id="rId2" Type="http://schemas.openxmlformats.org/officeDocument/2006/relationships/tags" Target="../tags/tag153.xml"/><Relationship Id="rId1" Type="http://schemas.openxmlformats.org/officeDocument/2006/relationships/customXml" Target="../../customXml/item22.xml"/><Relationship Id="rId6" Type="http://schemas.openxmlformats.org/officeDocument/2006/relationships/tags" Target="../tags/tag157.xml"/><Relationship Id="rId11" Type="http://schemas.openxmlformats.org/officeDocument/2006/relationships/image" Target="../media/image1.png"/><Relationship Id="rId5" Type="http://schemas.openxmlformats.org/officeDocument/2006/relationships/tags" Target="../tags/tag1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customXml" Target="../../customXml/item10.xml"/><Relationship Id="rId6" Type="http://schemas.openxmlformats.org/officeDocument/2006/relationships/tags" Target="../tags/tag165.xml"/><Relationship Id="rId11" Type="http://schemas.openxmlformats.org/officeDocument/2006/relationships/image" Target="../media/image3.png"/><Relationship Id="rId5" Type="http://schemas.openxmlformats.org/officeDocument/2006/relationships/tags" Target="../tags/tag164.xml"/><Relationship Id="rId10" Type="http://schemas.openxmlformats.org/officeDocument/2006/relationships/image" Target="../media/image2.png"/><Relationship Id="rId4" Type="http://schemas.openxmlformats.org/officeDocument/2006/relationships/tags" Target="../tags/tag163.xml"/><Relationship Id="rId9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12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6.png"/><Relationship Id="rId2" Type="http://schemas.openxmlformats.org/officeDocument/2006/relationships/tags" Target="../tags/tag167.xml"/><Relationship Id="rId16" Type="http://schemas.openxmlformats.org/officeDocument/2006/relationships/image" Target="../media/image15.png"/><Relationship Id="rId1" Type="http://schemas.openxmlformats.org/officeDocument/2006/relationships/customXml" Target="../../customXml/item29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image" Target="../media/image14.png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8.xml"/><Relationship Id="rId7" Type="http://schemas.openxmlformats.org/officeDocument/2006/relationships/image" Target="../media/image1.png"/><Relationship Id="rId2" Type="http://schemas.openxmlformats.org/officeDocument/2006/relationships/tags" Target="../tags/tag177.xml"/><Relationship Id="rId1" Type="http://schemas.openxmlformats.org/officeDocument/2006/relationships/customXml" Target="../../customXml/item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2.xml"/><Relationship Id="rId7" Type="http://schemas.openxmlformats.org/officeDocument/2006/relationships/image" Target="../media/image1.png"/><Relationship Id="rId2" Type="http://schemas.openxmlformats.org/officeDocument/2006/relationships/tags" Target="../tags/tag181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3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2.png"/><Relationship Id="rId2" Type="http://schemas.openxmlformats.org/officeDocument/2006/relationships/tags" Target="../tags/tag185.xml"/><Relationship Id="rId1" Type="http://schemas.openxmlformats.org/officeDocument/2006/relationships/customXml" Target="../../customXml/item6.xml"/><Relationship Id="rId6" Type="http://schemas.openxmlformats.org/officeDocument/2006/relationships/tags" Target="../tags/tag189.xml"/><Relationship Id="rId11" Type="http://schemas.openxmlformats.org/officeDocument/2006/relationships/image" Target="../media/image1.png"/><Relationship Id="rId5" Type="http://schemas.openxmlformats.org/officeDocument/2006/relationships/tags" Target="../tags/tag1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2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6.png"/><Relationship Id="rId2" Type="http://schemas.openxmlformats.org/officeDocument/2006/relationships/tags" Target="../tags/tag193.xml"/><Relationship Id="rId16" Type="http://schemas.openxmlformats.org/officeDocument/2006/relationships/image" Target="../media/image15.png"/><Relationship Id="rId1" Type="http://schemas.openxmlformats.org/officeDocument/2006/relationships/customXml" Target="../../customXml/item20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14.png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6520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2729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3935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2854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4537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8908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7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914401" y="1069848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914401" y="1877034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14401" y="2684221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914401" y="3491408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914401" y="4298595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914401" y="5105781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  <p:custDataLst>
              <p:tags r:id="rId8"/>
            </p:custDataLst>
          </p:nvPr>
        </p:nvSpPr>
        <p:spPr>
          <a:xfrm>
            <a:off x="914401" y="5912967"/>
            <a:ext cx="7852867" cy="690601"/>
          </a:xfrm>
          <a:prstGeom prst="rect">
            <a:avLst/>
          </a:prstGeom>
        </p:spPr>
        <p:txBody>
          <a:bodyPr vert="horz" wrap="square" lIns="96590" tIns="19682" rIns="96590" bIns="19682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157973"/>
            <a:ext cx="514350" cy="51435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965160"/>
            <a:ext cx="514350" cy="51435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772346"/>
            <a:ext cx="514350" cy="51435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579533"/>
            <a:ext cx="514350" cy="51435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86719"/>
            <a:ext cx="514350" cy="51435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193905"/>
            <a:ext cx="514350" cy="51435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6001092"/>
            <a:ext cx="514350" cy="5143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1608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401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0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4631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4521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8162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7308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2803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62837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7343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97998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3516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962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6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8233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0094"/>
            <a:ext cx="596646" cy="59664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131123"/>
            <a:ext cx="596646" cy="59664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52153"/>
            <a:ext cx="596646" cy="59664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73182"/>
            <a:ext cx="596646" cy="596646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94212"/>
            <a:ext cx="596646" cy="596646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815241"/>
            <a:ext cx="596646" cy="59664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43560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64718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96444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31737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4649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56150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44517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89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633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7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9480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911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75B7-4670-473D-9BD5-BD824D9A93E3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CDB1-440C-4AA6-8ECE-9D960420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24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8.jp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4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4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46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24.pn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4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399" y="1905000"/>
            <a:ext cx="327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bg1"/>
                </a:solidFill>
                <a:cs typeface="Times New Roman" pitchFamily="18" charset="0"/>
              </a:rPr>
              <a:t>Testas </a:t>
            </a:r>
            <a:r>
              <a:rPr lang="lt-LT" sz="32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„</a:t>
            </a:r>
            <a:r>
              <a:rPr lang="lt-LT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Daiktavardis</a:t>
            </a:r>
            <a:r>
              <a:rPr lang="lt-LT" sz="32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lt-L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ir </a:t>
            </a:r>
            <a:r>
              <a:rPr lang="lt-LT" sz="3200" b="1" dirty="0" smtClean="0">
                <a:solidFill>
                  <a:srgbClr val="92D050"/>
                </a:solidFill>
                <a:cs typeface="Times New Roman" pitchFamily="18" charset="0"/>
              </a:rPr>
              <a:t>būdvardis</a:t>
            </a:r>
            <a:r>
              <a:rPr lang="lt-LT" sz="3200" b="1" dirty="0" smtClean="0">
                <a:solidFill>
                  <a:srgbClr val="FF9F9F"/>
                </a:solidFill>
                <a:cs typeface="Times New Roman" pitchFamily="18" charset="0"/>
              </a:rPr>
              <a:t>“</a:t>
            </a:r>
            <a:endParaRPr lang="en-US" sz="3200" b="1" dirty="0">
              <a:solidFill>
                <a:srgbClr val="FF9F9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Ar daiktavardis </a:t>
            </a:r>
            <a:r>
              <a:rPr lang="lt-LT" sz="3600" b="1" i="1" dirty="0" smtClean="0">
                <a:solidFill>
                  <a:srgbClr val="00B0F0"/>
                </a:solidFill>
              </a:rPr>
              <a:t>žirklės</a:t>
            </a:r>
            <a:r>
              <a:rPr lang="lt-LT" sz="3600" b="1" dirty="0" smtClean="0">
                <a:solidFill>
                  <a:srgbClr val="00B0F0"/>
                </a:solidFill>
              </a:rPr>
              <a:t> yra vienaskaitinis?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8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2400" y="685800"/>
            <a:ext cx="8833104" cy="759181"/>
          </a:xfrm>
        </p:spPr>
        <p:txBody>
          <a:bodyPr>
            <a:no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Ar šiame paveikslėlyje yra vienaskaitinis daiktavardis?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9" y="2209800"/>
            <a:ext cx="3036096" cy="2286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6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rgbClr val="00B0F0"/>
                </a:solidFill>
              </a:rPr>
              <a:t>Pažymėkite netinkamą paveikslėlį.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1676400" cy="128528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1828800" cy="109728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0"/>
            <a:ext cx="2286000" cy="15240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1676400" cy="109728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1981200" cy="1066800"/>
          </a:xfrm>
        </p:spPr>
      </p:pic>
      <p:cxnSp>
        <p:nvCxnSpPr>
          <p:cNvPr id="20" name="Straight Arrow Connector 19"/>
          <p:cNvCxnSpPr/>
          <p:nvPr/>
        </p:nvCxnSpPr>
        <p:spPr>
          <a:xfrm flipH="1">
            <a:off x="2209800" y="914400"/>
            <a:ext cx="1295400" cy="762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6400800"/>
            <a:ext cx="12192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0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Kiek giminių turi būdvardžiai?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Dvi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Tris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Būdvardžiai giminėmis nekaitomi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Vieną</a:t>
            </a:r>
            <a:endParaRPr lang="en-US" b="1" dirty="0"/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Kiek linksniuočių turi daiktavardžiai?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Penkias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Tris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Vieną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Keturias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lt-LT" b="1" dirty="0" smtClean="0"/>
              <a:t>Daiktavardžiai nelinksniuojami</a:t>
            </a:r>
            <a:endParaRPr lang="en-US" b="1" dirty="0"/>
          </a:p>
        </p:txBody>
      </p:sp>
      <p:pic>
        <p:nvPicPr>
          <p:cNvPr id="17" name="Pictur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2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Kiek linksniuočių turi būdvardžiai?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Penkias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Tris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Neturi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Keturias</a:t>
            </a:r>
            <a:endParaRPr lang="en-US" b="1" dirty="0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Pažymėkite III-ąją būdvardžių linksniuotę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-as, -a, 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-is, -ė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-us, -i</a:t>
            </a:r>
            <a:endParaRPr lang="en-US" sz="36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371600" y="5334000"/>
            <a:ext cx="7388352" cy="1215923"/>
          </a:xfrm>
        </p:spPr>
        <p:txBody>
          <a:bodyPr/>
          <a:lstStyle/>
          <a:p>
            <a:r>
              <a:rPr lang="en-US" sz="3600" b="1" dirty="0" smtClean="0"/>
              <a:t>-</a:t>
            </a:r>
            <a:r>
              <a:rPr lang="en-US" sz="3600" b="1" dirty="0" err="1" smtClean="0"/>
              <a:t>ias</a:t>
            </a:r>
            <a:r>
              <a:rPr lang="en-US" sz="3600" b="1" dirty="0" smtClean="0"/>
              <a:t>, -</a:t>
            </a:r>
            <a:r>
              <a:rPr lang="en-US" sz="3600" b="1" dirty="0" err="1" smtClean="0"/>
              <a:t>ia</a:t>
            </a:r>
            <a:endParaRPr lang="en-US" sz="3600" b="1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6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Raskite aukščiausiojo laipsnio būdvardį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Šaunuolis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Šaunumas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Šauniausius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Šaunūs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lt-LT" b="1" dirty="0" smtClean="0"/>
              <a:t>Šauniausiai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lt-LT" b="1" dirty="0" smtClean="0"/>
              <a:t>Šaunesnieji</a:t>
            </a:r>
            <a:endParaRPr lang="en-US" b="1" dirty="0"/>
          </a:p>
        </p:txBody>
      </p:sp>
      <p:pic>
        <p:nvPicPr>
          <p:cNvPr id="17" name="Pictur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52153"/>
            <a:ext cx="596646" cy="596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7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Kuris iš šių būdvardžių yra įvardžiuotinis?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598"/>
            <a:ext cx="1676399" cy="152400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1524000" cy="18288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76800"/>
            <a:ext cx="1752600" cy="1828800"/>
          </a:xfrm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Vienas paveikslėlis čia netinka. Kuris?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599"/>
            <a:ext cx="2438399" cy="18288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876799"/>
            <a:ext cx="2514599" cy="18288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68066"/>
            <a:ext cx="2438400" cy="1875134"/>
          </a:xfrm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4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52400" y="228600"/>
            <a:ext cx="8833104" cy="759181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rgbClr val="00B0F0"/>
                </a:solidFill>
                <a:cs typeface="Times New Roman" pitchFamily="18" charset="0"/>
              </a:rPr>
              <a:t>Kuris iš šių žodžių yra daiktavardis?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Geras</a:t>
            </a:r>
            <a:endParaRPr lang="en-US" b="1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Gerai	</a:t>
            </a:r>
            <a:r>
              <a:rPr lang="lt-LT" dirty="0" smtClean="0"/>
              <a:t>	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cs typeface="Times New Roman" pitchFamily="18" charset="0"/>
              </a:rPr>
              <a:t>Gerumas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>
                <a:cs typeface="Times New Roman" pitchFamily="18" charset="0"/>
              </a:rPr>
              <a:t>Geria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800" b="1" dirty="0" smtClean="0">
                <a:solidFill>
                  <a:srgbClr val="00B0F0"/>
                </a:solidFill>
              </a:rPr>
              <a:t>Kiek šiame sakinyje būdvardžių?</a:t>
            </a:r>
          </a:p>
          <a:p>
            <a:r>
              <a:rPr lang="lt-LT" sz="2800" b="1" dirty="0" smtClean="0">
                <a:solidFill>
                  <a:srgbClr val="00B050"/>
                </a:solidFill>
              </a:rPr>
              <a:t>Geri vyrai geroj girioj gerą girą gerdami gyrė.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Septyni</a:t>
            </a:r>
            <a:endParaRPr lang="en-US" b="1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Penki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Aštuoni</a:t>
            </a:r>
            <a:endParaRPr lang="en-US" b="1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Trys</a:t>
            </a:r>
            <a:endParaRPr lang="en-US" b="1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lt-LT" b="1" dirty="0" smtClean="0"/>
              <a:t>Nė vieno</a:t>
            </a:r>
            <a:endParaRPr lang="en-US" b="1" dirty="0"/>
          </a:p>
        </p:txBody>
      </p:sp>
      <p:pic>
        <p:nvPicPr>
          <p:cNvPr id="29" name="Picture 2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938"/>
            <a:ext cx="2747745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6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Daiktavardžiai su būdvardžiais derinami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Skaičiais.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Skaičiais, giminėmis.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Skaičiais, giminėmis, linksniais.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Skaičiais, giminėmis, linksniais, laipsniais.</a:t>
            </a:r>
            <a:endParaRPr lang="en-US" b="1" dirty="0"/>
          </a:p>
        </p:txBody>
      </p:sp>
      <p:pic>
        <p:nvPicPr>
          <p:cNvPr id="17" name="Pictur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0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Pažymėkite teisingą atsakymą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Skrenda raudono oro balionas.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Skrenda raudonas oro balionas.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Skrenda raudonasis oro balionas.</a:t>
            </a:r>
            <a:endParaRPr lang="en-US" b="1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4400"/>
            <a:ext cx="1494098" cy="2247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8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Raskite teisingą sakinį.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smtClean="0"/>
              <a:t>Rugsėjo mėnesį prasideda nauji mokyklų metai.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smtClean="0"/>
              <a:t>Rugsėjo mėnesį prasideda naujieji mokslo metai.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smtClean="0"/>
              <a:t>Rugsėjo mėnesį prasideda naujas mokslo metas.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lt-LT" b="1" dirty="0" smtClean="0"/>
              <a:t>Rugsėjo mėnesį prasideda nauji mokslo metai.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66800" y="5486400"/>
            <a:ext cx="7699248" cy="923773"/>
          </a:xfrm>
        </p:spPr>
        <p:txBody>
          <a:bodyPr>
            <a:normAutofit fontScale="92500"/>
          </a:bodyPr>
          <a:lstStyle/>
          <a:p>
            <a:r>
              <a:rPr lang="lt-LT" b="1" dirty="0" smtClean="0"/>
              <a:t>Rugsėjo mėnesį prasideda nauji mokinių metai.</a:t>
            </a:r>
          </a:p>
          <a:p>
            <a:endParaRPr lang="en-US" b="1" dirty="0"/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4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785336"/>
            <a:ext cx="3108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solidFill>
                  <a:schemeClr val="bg1"/>
                </a:solidFill>
              </a:rPr>
              <a:t>Parengė Klaipėdos </a:t>
            </a:r>
            <a:r>
              <a:rPr lang="lt-LT" sz="2800" dirty="0" smtClean="0">
                <a:solidFill>
                  <a:srgbClr val="00B0F0"/>
                </a:solidFill>
              </a:rPr>
              <a:t>kurčiųjų ir neprigirdinčiųjų </a:t>
            </a:r>
            <a:r>
              <a:rPr lang="lt-LT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pagrindinės mokyklos </a:t>
            </a:r>
            <a:r>
              <a:rPr lang="lt-LT" sz="2800" dirty="0" smtClean="0">
                <a:solidFill>
                  <a:srgbClr val="92D050"/>
                </a:solidFill>
              </a:rPr>
              <a:t>surdopedagogė </a:t>
            </a:r>
            <a:r>
              <a:rPr lang="lt-LT" sz="2800" dirty="0" smtClean="0">
                <a:solidFill>
                  <a:srgbClr val="FFFF00"/>
                </a:solidFill>
              </a:rPr>
              <a:t>ekspertė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smtClean="0">
                <a:solidFill>
                  <a:srgbClr val="FF9F9F"/>
                </a:solidFill>
              </a:rPr>
              <a:t>Sigita Koroliovė </a:t>
            </a:r>
            <a:endParaRPr lang="en-US" sz="2800" dirty="0">
              <a:solidFill>
                <a:srgbClr val="FF9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80257" y="381000"/>
            <a:ext cx="8833104" cy="759181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Raskite būdvardį</a:t>
            </a:r>
          </a:p>
          <a:p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Drąsina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Drąsuolis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Drąsiai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Drąsų</a:t>
            </a:r>
            <a:endParaRPr lang="en-US" b="1" dirty="0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7" y="2971800"/>
            <a:ext cx="1594486" cy="2194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Kuo kaitomi daiktavardžiai?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Giminėmis, laikais, skaičiais.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Skaičiais, giminėmis, laipsniais.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Linksniais, giminėmis</a:t>
            </a:r>
            <a:r>
              <a:rPr lang="lt-LT" b="1" smtClean="0"/>
              <a:t>, skaičiais.</a:t>
            </a:r>
            <a:endParaRPr lang="en-US" b="1" dirty="0"/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3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Kuo kaitomi būdvardžiai?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Skaičiais, giminėmis, linksniais.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Skaičiais, giminėmis, laipsniais.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Skaičiais, giminėmis, linksniais, laipsniais.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Skaičiais, giminėmis, laikais, linksniais.</a:t>
            </a:r>
            <a:endParaRPr lang="en-US" b="1" dirty="0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Kaip vadinamas didžiąja raide rašomas daiktavardis?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b="1" dirty="0" smtClean="0"/>
              <a:t>Įvardžiuotinis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b="1" dirty="0" smtClean="0"/>
              <a:t>Tikrinis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b="1" dirty="0" smtClean="0"/>
              <a:t>Bendrinis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b="1" dirty="0" smtClean="0"/>
              <a:t>Bevardis</a:t>
            </a:r>
            <a:endParaRPr lang="en-US" b="1" dirty="0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9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00B0F0"/>
                </a:solidFill>
              </a:rPr>
              <a:t>Raskite tikrinius daiktavardžius.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2057400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22098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2209799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6" y="152400"/>
            <a:ext cx="294987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3276600"/>
            <a:ext cx="216131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6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7" y="228599"/>
            <a:ext cx="1688893" cy="18288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1676400" cy="18288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191000"/>
            <a:ext cx="2133601" cy="2209800"/>
          </a:xfrm>
        </p:spPr>
      </p:pic>
      <p:pic>
        <p:nvPicPr>
          <p:cNvPr id="18" name="Picture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4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6"/>
  <p:tag name="CORRECTANSWER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Left</Orientation>
</Layout>
</file>

<file path=customXml/item10.xml><?xml version="1.0" encoding="utf-8"?>
<Layout>
  <Type>MultipleChoice</Type>
  <ChoicesCount>3</ChoicesCount>
  <Orientation>Left</Orientation>
</Layout>
</file>

<file path=customXml/item11.xml><?xml version="1.0" encoding="utf-8"?>
<Layout>
  <Type>YesNo</Type>
  <ChoicesCount>2</ChoicesCount>
  <Orientation>Left</Orientation>
</Layout>
</file>

<file path=customXml/item12.xml><?xml version="1.0" encoding="utf-8"?>
<Layout>
  <Type>MultipleChoice</Type>
  <ChoicesCount>5</ChoicesCount>
  <Orientation>Left</Orientation>
</Layout>
</file>

<file path=customXml/item13.xml><?xml version="1.0" encoding="utf-8"?>
<Layout>
  <Type>MultipleChoice</Type>
  <ChoicesCount>2</ChoicesCount>
  <Orientation>Left</Orientation>
</Layout>
</file>

<file path=customXml/item14.xml><?xml version="1.0" encoding="utf-8"?>
<Layout>
  <Type>MultipleChoice</Type>
  <ChoicesCount>2</ChoicesCount>
  <Orientation>Left</Orientation>
</Layout>
</file>

<file path=customXml/item15.xml><?xml version="1.0" encoding="utf-8"?>
<Layout>
  <Type>MultipleChoice</Type>
  <ChoicesCount>6</ChoicesCount>
  <Orientation>Left</Orientation>
</Layout>
</file>

<file path=customXml/item16.xml><?xml version="1.0" encoding="utf-8"?>
<Layout>
  <Type>MultipleChoice</Type>
  <ChoicesCount>4</ChoicesCount>
  <Orientation>Left</Orientation>
</Layout>
</file>

<file path=customXml/item17.xml><?xml version="1.0" encoding="utf-8"?>
<Layout>
  <Type>MultipleChoice</Type>
  <ChoicesCount>7</ChoicesCount>
  <Orientation>Left</Orientation>
</Layout>
</file>

<file path=customXml/item18.xml><?xml version="1.0" encoding="utf-8"?>
<Layout>
  <Type>MultipleChoice</Type>
  <ChoicesCount>3</ChoicesCount>
  <Orientation>Left</Orientation>
</Layout>
</file>

<file path=customXml/item19.xml><?xml version="1.0" encoding="utf-8"?>
<Layout>
  <Type>MultipleChoice</Type>
  <ChoicesCount>4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20.xml><?xml version="1.0" encoding="utf-8"?>
<Layout>
  <Type>MultipleChoice</Type>
  <ChoicesCount>5</ChoicesCount>
  <Orientation>Left</Orientation>
</Layout>
</file>

<file path=customXml/item21.xml><?xml version="1.0" encoding="utf-8"?>
<Layout>
  <Type>MultipleChoice</Type>
  <ChoicesCount>5</ChoicesCount>
  <Orientation>Left</Orientation>
</Layout>
</file>

<file path=customXml/item22.xml><?xml version="1.0" encoding="utf-8"?>
<Layout>
  <Type>MultipleChoice</Type>
  <ChoicesCount>4</ChoicesCount>
  <Orientation>Left</Orientation>
</Layout>
</file>

<file path=customXml/item23.xml><?xml version="1.0" encoding="utf-8"?>
<Layout>
  <Type>MultipleChoice</Type>
  <ChoicesCount>3</ChoicesCount>
  <Orientation>Left</Orientation>
</Layout>
</file>

<file path=customXml/item24.xml><?xml version="1.0" encoding="utf-8"?>
<Layout>
  <Type>MultipleChoice</Type>
  <ChoicesCount>4</ChoicesCount>
  <Orientation>Left</Orientation>
</Layout>
</file>

<file path=customXml/item25.xml><?xml version="1.0" encoding="utf-8"?>
<Layout>
  <Type>MultipleChoice</Type>
  <ChoicesCount>4</ChoicesCount>
  <Orientation>Left</Orientation>
</Layout>
</file>

<file path=customXml/item26.xml><?xml version="1.0" encoding="utf-8"?>
<Layout>
  <Type>MultipleChoice</Type>
  <ChoicesCount>4</ChoicesCount>
  <Orientation>Left</Orientation>
</Layout>
</file>

<file path=customXml/item27.xml><?xml version="1.0" encoding="utf-8"?>
<Layout>
  <Type>YesNo</Type>
  <ChoicesCount>2</ChoicesCount>
  <Orientation>Left</Orientation>
</Layout>
</file>

<file path=customXml/item28.xml><?xml version="1.0" encoding="utf-8"?>
<Layout>
  <Type>MultipleChoice</Type>
  <ChoicesCount>4</ChoicesCount>
  <Orientation>Left</Orientation>
</Layout>
</file>

<file path=customXml/item29.xml><?xml version="1.0" encoding="utf-8"?>
<Layout>
  <Type>MultipleChoice</Type>
  <ChoicesCount>5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30.xml><?xml version="1.0" encoding="utf-8"?>
<Layout>
  <Type>MultipleChoice</Type>
  <ChoicesCount>4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4</ChoicesCount>
  <Orientation>Left</Orientation>
</Layout>
</file>

<file path=customXml/item6.xml><?xml version="1.0" encoding="utf-8"?>
<Layout>
  <Type>MultipleChoice</Type>
  <ChoicesCount>4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3</ChoicesCount>
  <Orientation>Left</Orientation>
</Layout>
</file>

<file path=customXml/itemProps1.xml><?xml version="1.0" encoding="utf-8"?>
<ds:datastoreItem xmlns:ds="http://schemas.openxmlformats.org/officeDocument/2006/customXml" ds:itemID="{A09096D2-5854-42CF-9CB9-C31F3CA34C8A}">
  <ds:schemaRefs/>
</ds:datastoreItem>
</file>

<file path=customXml/itemProps10.xml><?xml version="1.0" encoding="utf-8"?>
<ds:datastoreItem xmlns:ds="http://schemas.openxmlformats.org/officeDocument/2006/customXml" ds:itemID="{8EF28ECC-417D-4482-8F84-446CDBBFB725}">
  <ds:schemaRefs/>
</ds:datastoreItem>
</file>

<file path=customXml/itemProps11.xml><?xml version="1.0" encoding="utf-8"?>
<ds:datastoreItem xmlns:ds="http://schemas.openxmlformats.org/officeDocument/2006/customXml" ds:itemID="{CFA82ECC-B241-456D-97BB-ACFAF92D006A}">
  <ds:schemaRefs/>
</ds:datastoreItem>
</file>

<file path=customXml/itemProps12.xml><?xml version="1.0" encoding="utf-8"?>
<ds:datastoreItem xmlns:ds="http://schemas.openxmlformats.org/officeDocument/2006/customXml" ds:itemID="{0FD539A4-88B1-45B1-BDEE-5A3242C34767}">
  <ds:schemaRefs/>
</ds:datastoreItem>
</file>

<file path=customXml/itemProps13.xml><?xml version="1.0" encoding="utf-8"?>
<ds:datastoreItem xmlns:ds="http://schemas.openxmlformats.org/officeDocument/2006/customXml" ds:itemID="{C71705DF-EB09-453E-8671-2363EA2FEF98}">
  <ds:schemaRefs/>
</ds:datastoreItem>
</file>

<file path=customXml/itemProps14.xml><?xml version="1.0" encoding="utf-8"?>
<ds:datastoreItem xmlns:ds="http://schemas.openxmlformats.org/officeDocument/2006/customXml" ds:itemID="{9070ACF8-3652-4E8C-AFA4-76A129450E3E}">
  <ds:schemaRefs/>
</ds:datastoreItem>
</file>

<file path=customXml/itemProps15.xml><?xml version="1.0" encoding="utf-8"?>
<ds:datastoreItem xmlns:ds="http://schemas.openxmlformats.org/officeDocument/2006/customXml" ds:itemID="{919FE57C-FFF0-4815-9E35-7D690D10005A}">
  <ds:schemaRefs/>
</ds:datastoreItem>
</file>

<file path=customXml/itemProps16.xml><?xml version="1.0" encoding="utf-8"?>
<ds:datastoreItem xmlns:ds="http://schemas.openxmlformats.org/officeDocument/2006/customXml" ds:itemID="{23C3EE3F-C874-487E-B739-D3F6662333D7}">
  <ds:schemaRefs/>
</ds:datastoreItem>
</file>

<file path=customXml/itemProps17.xml><?xml version="1.0" encoding="utf-8"?>
<ds:datastoreItem xmlns:ds="http://schemas.openxmlformats.org/officeDocument/2006/customXml" ds:itemID="{9EE918AA-3A70-4D80-AE83-F03886C12028}">
  <ds:schemaRefs/>
</ds:datastoreItem>
</file>

<file path=customXml/itemProps18.xml><?xml version="1.0" encoding="utf-8"?>
<ds:datastoreItem xmlns:ds="http://schemas.openxmlformats.org/officeDocument/2006/customXml" ds:itemID="{04791D94-48B3-488F-ADFE-40844E906436}">
  <ds:schemaRefs/>
</ds:datastoreItem>
</file>

<file path=customXml/itemProps19.xml><?xml version="1.0" encoding="utf-8"?>
<ds:datastoreItem xmlns:ds="http://schemas.openxmlformats.org/officeDocument/2006/customXml" ds:itemID="{11EC6500-A7B2-43AE-BA45-F3E71C030A16}">
  <ds:schemaRefs/>
</ds:datastoreItem>
</file>

<file path=customXml/itemProps2.xml><?xml version="1.0" encoding="utf-8"?>
<ds:datastoreItem xmlns:ds="http://schemas.openxmlformats.org/officeDocument/2006/customXml" ds:itemID="{02D4CEA2-339C-4D35-B726-D5200801E442}">
  <ds:schemaRefs/>
</ds:datastoreItem>
</file>

<file path=customXml/itemProps20.xml><?xml version="1.0" encoding="utf-8"?>
<ds:datastoreItem xmlns:ds="http://schemas.openxmlformats.org/officeDocument/2006/customXml" ds:itemID="{4B5D922E-EA07-4EA2-BC0C-85A4B9A4904B}">
  <ds:schemaRefs/>
</ds:datastoreItem>
</file>

<file path=customXml/itemProps21.xml><?xml version="1.0" encoding="utf-8"?>
<ds:datastoreItem xmlns:ds="http://schemas.openxmlformats.org/officeDocument/2006/customXml" ds:itemID="{F97A9508-72BD-4347-9F43-30DA53CBE30B}">
  <ds:schemaRefs/>
</ds:datastoreItem>
</file>

<file path=customXml/itemProps22.xml><?xml version="1.0" encoding="utf-8"?>
<ds:datastoreItem xmlns:ds="http://schemas.openxmlformats.org/officeDocument/2006/customXml" ds:itemID="{1E67A755-F16D-4B14-BB2B-C35B54B489E1}">
  <ds:schemaRefs/>
</ds:datastoreItem>
</file>

<file path=customXml/itemProps23.xml><?xml version="1.0" encoding="utf-8"?>
<ds:datastoreItem xmlns:ds="http://schemas.openxmlformats.org/officeDocument/2006/customXml" ds:itemID="{787C7817-B013-4BFE-B108-1C21485C10F5}">
  <ds:schemaRefs/>
</ds:datastoreItem>
</file>

<file path=customXml/itemProps24.xml><?xml version="1.0" encoding="utf-8"?>
<ds:datastoreItem xmlns:ds="http://schemas.openxmlformats.org/officeDocument/2006/customXml" ds:itemID="{09F2BB61-9911-46A5-8264-F77C9F1F1B31}">
  <ds:schemaRefs/>
</ds:datastoreItem>
</file>

<file path=customXml/itemProps25.xml><?xml version="1.0" encoding="utf-8"?>
<ds:datastoreItem xmlns:ds="http://schemas.openxmlformats.org/officeDocument/2006/customXml" ds:itemID="{E59F5FA2-6936-4E4F-82B0-E553E831DD6A}">
  <ds:schemaRefs/>
</ds:datastoreItem>
</file>

<file path=customXml/itemProps26.xml><?xml version="1.0" encoding="utf-8"?>
<ds:datastoreItem xmlns:ds="http://schemas.openxmlformats.org/officeDocument/2006/customXml" ds:itemID="{A71232E1-8FB3-4251-B501-9B9DC91D9F5B}">
  <ds:schemaRefs/>
</ds:datastoreItem>
</file>

<file path=customXml/itemProps27.xml><?xml version="1.0" encoding="utf-8"?>
<ds:datastoreItem xmlns:ds="http://schemas.openxmlformats.org/officeDocument/2006/customXml" ds:itemID="{0930A77B-CB75-4B95-9B66-FF015F556EEB}">
  <ds:schemaRefs/>
</ds:datastoreItem>
</file>

<file path=customXml/itemProps28.xml><?xml version="1.0" encoding="utf-8"?>
<ds:datastoreItem xmlns:ds="http://schemas.openxmlformats.org/officeDocument/2006/customXml" ds:itemID="{12881E2B-E43C-4851-9A8B-D003C6FCFF22}">
  <ds:schemaRefs/>
</ds:datastoreItem>
</file>

<file path=customXml/itemProps29.xml><?xml version="1.0" encoding="utf-8"?>
<ds:datastoreItem xmlns:ds="http://schemas.openxmlformats.org/officeDocument/2006/customXml" ds:itemID="{7DEA125D-8E20-47C9-BEFB-FF57A386D1D4}">
  <ds:schemaRefs/>
</ds:datastoreItem>
</file>

<file path=customXml/itemProps3.xml><?xml version="1.0" encoding="utf-8"?>
<ds:datastoreItem xmlns:ds="http://schemas.openxmlformats.org/officeDocument/2006/customXml" ds:itemID="{0284AFBE-2B34-4A51-82EE-F60C56362E28}">
  <ds:schemaRefs/>
</ds:datastoreItem>
</file>

<file path=customXml/itemProps30.xml><?xml version="1.0" encoding="utf-8"?>
<ds:datastoreItem xmlns:ds="http://schemas.openxmlformats.org/officeDocument/2006/customXml" ds:itemID="{78E92313-AB06-4C39-8463-48FCD94E2222}">
  <ds:schemaRefs/>
</ds:datastoreItem>
</file>

<file path=customXml/itemProps4.xml><?xml version="1.0" encoding="utf-8"?>
<ds:datastoreItem xmlns:ds="http://schemas.openxmlformats.org/officeDocument/2006/customXml" ds:itemID="{EC60ABBD-2703-43C9-A70D-C4EC58ED0BDE}">
  <ds:schemaRefs/>
</ds:datastoreItem>
</file>

<file path=customXml/itemProps5.xml><?xml version="1.0" encoding="utf-8"?>
<ds:datastoreItem xmlns:ds="http://schemas.openxmlformats.org/officeDocument/2006/customXml" ds:itemID="{31267AF5-0AB6-4971-8B54-9005FA0FAE29}">
  <ds:schemaRefs/>
</ds:datastoreItem>
</file>

<file path=customXml/itemProps6.xml><?xml version="1.0" encoding="utf-8"?>
<ds:datastoreItem xmlns:ds="http://schemas.openxmlformats.org/officeDocument/2006/customXml" ds:itemID="{54A75199-AF8D-4733-B11B-D60F65264F53}">
  <ds:schemaRefs/>
</ds:datastoreItem>
</file>

<file path=customXml/itemProps7.xml><?xml version="1.0" encoding="utf-8"?>
<ds:datastoreItem xmlns:ds="http://schemas.openxmlformats.org/officeDocument/2006/customXml" ds:itemID="{23208186-339E-41E6-8C30-EC3476496B52}">
  <ds:schemaRefs/>
</ds:datastoreItem>
</file>

<file path=customXml/itemProps8.xml><?xml version="1.0" encoding="utf-8"?>
<ds:datastoreItem xmlns:ds="http://schemas.openxmlformats.org/officeDocument/2006/customXml" ds:itemID="{5B0222C6-945C-49AB-B63D-EF47ED12485D}">
  <ds:schemaRefs/>
</ds:datastoreItem>
</file>

<file path=customXml/itemProps9.xml><?xml version="1.0" encoding="utf-8"?>
<ds:datastoreItem xmlns:ds="http://schemas.openxmlformats.org/officeDocument/2006/customXml" ds:itemID="{2FEB4AFD-0B22-41CB-854A-18E7EDF5320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302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UPGRAYEDD</dc:creator>
  <cp:lastModifiedBy>Sigita</cp:lastModifiedBy>
  <cp:revision>16</cp:revision>
  <dcterms:created xsi:type="dcterms:W3CDTF">2010-09-07T10:09:42Z</dcterms:created>
  <dcterms:modified xsi:type="dcterms:W3CDTF">2012-03-06T17:35:05Z</dcterms:modified>
</cp:coreProperties>
</file>