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10" name="Stačiakampis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Stačiakampis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Stačiakampis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iesioji jungtis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Tiesioji jungtis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Stačiakampis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a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a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a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lt-LT"/>
          </a:p>
        </p:txBody>
      </p:sp>
      <p:sp>
        <p:nvSpPr>
          <p:cNvPr id="9" name="Stačiakampis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iesioji jungtis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Tiesioji jungtis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ačiakampis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a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a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a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a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a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Tiesioji jungtis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4" name="Teksto vietos rezervavimo ženklas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ačiakampis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a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urinio vietos rezervavimo ženklas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Poraštės vietos rezervavimo ženklas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a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Stačiakampis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Tiesioji jungtis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Tiesioji jungtis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os vietos rezervavimo ženklas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esioji jungtis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1490ECA-2932-44EA-955E-0C93108D9410}" type="datetimeFigureOut">
              <a:rPr lang="lt-LT" smtClean="0"/>
              <a:pPr/>
              <a:t>2014.02.23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ačiakampis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a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3798472-40EE-4BB7-A781-4CD50181C1BD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1484784"/>
            <a:ext cx="8229600" cy="3370386"/>
          </a:xfrm>
        </p:spPr>
        <p:txBody>
          <a:bodyPr>
            <a:normAutofit fontScale="90000"/>
          </a:bodyPr>
          <a:lstStyle/>
          <a:p>
            <a:pPr algn="ctr"/>
            <a:r>
              <a:rPr lang="lt-LT" sz="6000" b="1" dirty="0" smtClean="0"/>
              <a:t>NEVEIKIAMŲJŲ DALYVIŲ VARTOJIMO, KAITYMO YPATUMAI</a:t>
            </a:r>
            <a:endParaRPr lang="lt-LT" sz="6000" b="1" dirty="0"/>
          </a:p>
        </p:txBody>
      </p:sp>
      <p:pic>
        <p:nvPicPr>
          <p:cNvPr id="5" name="Picture 2" descr="C:\Program Files (x86)\Microsoft Office\MEDIA\CAGCAT10\j0301252.wm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941168"/>
            <a:ext cx="1829714" cy="15654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PAMOKOS TIKSLAI IR UŽDAVINIAI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sz="2800" dirty="0" smtClean="0"/>
              <a:t>Pakartoję teorinę medžiagą ir atlikę individualias ir grupines užduotis, pamokos pabaigoje turėsite </a:t>
            </a:r>
            <a:r>
              <a:rPr lang="lt-LT" sz="2800" b="1" u="sng" dirty="0" smtClean="0"/>
              <a:t>mokėti nurodyti neveikiamųjų dalyvių gramatinius  požymius ir sudaryti taisyklingus žodžių junginius</a:t>
            </a:r>
            <a:r>
              <a:rPr lang="lt-LT" sz="2800" dirty="0" smtClean="0"/>
              <a:t> – atliksite pasitikrinamąjį testą.</a:t>
            </a:r>
          </a:p>
          <a:p>
            <a:pPr algn="just"/>
            <a:endParaRPr lang="lt-LT" sz="2800" dirty="0"/>
          </a:p>
        </p:txBody>
      </p:sp>
      <p:pic>
        <p:nvPicPr>
          <p:cNvPr id="4" name="Picture 8" descr="C:\Program Files (x86)\Microsoft Office\MEDIA\OFFICE12\Lines\BD21332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5157192"/>
            <a:ext cx="502920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b="1" dirty="0" smtClean="0"/>
              <a:t>PAKARTOKIME</a:t>
            </a:r>
            <a:endParaRPr lang="lt-LT" sz="40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611560" y="1984248"/>
            <a:ext cx="746760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400" dirty="0" smtClean="0"/>
              <a:t>1.Kaip atskirti dalyvį?</a:t>
            </a:r>
          </a:p>
          <a:p>
            <a:pPr>
              <a:buNone/>
            </a:pPr>
            <a:r>
              <a:rPr lang="lt-LT" sz="4400" dirty="0" smtClean="0"/>
              <a:t>2.Kokios yra dalyvių rūšys?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 smtClean="0"/>
              <a:t>PAKARTOKIME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sz="4400" dirty="0" smtClean="0"/>
              <a:t>Raskite tekste dalyvius ir suskirstykite į dvi grupes (veikiamuosius ir neveikiamuosius):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 smtClean="0"/>
              <a:t>PAKARTOKIME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lt-LT" sz="2800" dirty="0" smtClean="0"/>
              <a:t>Išgirdusi tai ir duktė ketvirta</a:t>
            </a:r>
          </a:p>
          <a:p>
            <a:r>
              <a:rPr lang="lt-LT" sz="2800" dirty="0" smtClean="0"/>
              <a:t>Išdrįso ateit, nors nebuvo kviesta...</a:t>
            </a:r>
          </a:p>
          <a:p>
            <a:r>
              <a:rPr lang="lt-LT" sz="2800" dirty="0" smtClean="0"/>
              <a:t>„Tau neskirsiu dalies!“- taręs Velnias piktai,-</a:t>
            </a:r>
          </a:p>
          <a:p>
            <a:r>
              <a:rPr lang="lt-LT" sz="2800" dirty="0" smtClean="0"/>
              <a:t>„Teks tau vyrą taip pat susirasti pačiai,</a:t>
            </a:r>
          </a:p>
          <a:p>
            <a:r>
              <a:rPr lang="lt-LT" sz="2800" dirty="0" smtClean="0"/>
              <a:t>Tave motina šaukusi meilės daina,</a:t>
            </a:r>
          </a:p>
          <a:p>
            <a:r>
              <a:rPr lang="lt-LT" sz="2800" dirty="0" smtClean="0"/>
              <a:t>Tad be turtų keliauk per pasaulį viena!“</a:t>
            </a:r>
          </a:p>
          <a:p>
            <a:r>
              <a:rPr lang="lt-LT" sz="2800" dirty="0" smtClean="0"/>
              <a:t>Ji ateis šaukiama ir nelaukta visai...</a:t>
            </a:r>
          </a:p>
          <a:p>
            <a:r>
              <a:rPr lang="lt-LT" sz="2800" dirty="0" smtClean="0"/>
              <a:t>Kartais sako, kad ją siuntęs velnias patsai!</a:t>
            </a:r>
          </a:p>
          <a:p>
            <a:endParaRPr lang="lt-LT" dirty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 smtClean="0"/>
              <a:t>PASITIKRINKITE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 numCol="2"/>
          <a:lstStyle/>
          <a:p>
            <a:r>
              <a:rPr lang="lt-LT" sz="2800" b="1" u="sng" dirty="0" smtClean="0"/>
              <a:t>VEIKIAMIEJI</a:t>
            </a:r>
          </a:p>
          <a:p>
            <a:pPr>
              <a:buNone/>
            </a:pPr>
            <a:r>
              <a:rPr lang="lt-LT" sz="4000" dirty="0" smtClean="0"/>
              <a:t>Išgirdusi,</a:t>
            </a:r>
          </a:p>
          <a:p>
            <a:pPr>
              <a:buNone/>
            </a:pPr>
            <a:r>
              <a:rPr lang="lt-LT" sz="4000" dirty="0" smtClean="0"/>
              <a:t>Taręs,</a:t>
            </a:r>
          </a:p>
          <a:p>
            <a:pPr>
              <a:buNone/>
            </a:pPr>
            <a:r>
              <a:rPr lang="lt-LT" sz="4000" dirty="0" smtClean="0"/>
              <a:t>Šaukusi,</a:t>
            </a:r>
          </a:p>
          <a:p>
            <a:pPr>
              <a:buNone/>
            </a:pPr>
            <a:r>
              <a:rPr lang="lt-LT" sz="4000" dirty="0" smtClean="0"/>
              <a:t>Siuntęs.</a:t>
            </a:r>
          </a:p>
          <a:p>
            <a:endParaRPr lang="lt-LT" sz="2800" dirty="0" smtClean="0"/>
          </a:p>
          <a:p>
            <a:endParaRPr lang="lt-LT" sz="2800" dirty="0"/>
          </a:p>
          <a:p>
            <a:endParaRPr lang="lt-LT" sz="2800" dirty="0" smtClean="0"/>
          </a:p>
          <a:p>
            <a:endParaRPr lang="lt-LT" sz="2800" dirty="0" smtClean="0"/>
          </a:p>
          <a:p>
            <a:r>
              <a:rPr lang="lt-LT" sz="2800" b="1" u="sng" dirty="0" smtClean="0"/>
              <a:t>NEVEIKIAMIEJI</a:t>
            </a:r>
          </a:p>
          <a:p>
            <a:pPr>
              <a:buNone/>
            </a:pPr>
            <a:r>
              <a:rPr lang="lt-LT" sz="4000" dirty="0" smtClean="0"/>
              <a:t>Kviesta,</a:t>
            </a:r>
          </a:p>
          <a:p>
            <a:pPr>
              <a:buNone/>
            </a:pPr>
            <a:r>
              <a:rPr lang="lt-LT" sz="4000" dirty="0" smtClean="0"/>
              <a:t>Šaukiama,</a:t>
            </a:r>
          </a:p>
          <a:p>
            <a:pPr>
              <a:buNone/>
            </a:pPr>
            <a:r>
              <a:rPr lang="lt-LT" sz="4000" dirty="0" smtClean="0"/>
              <a:t>Nelaukta.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lt-LT" sz="2800" dirty="0" smtClean="0"/>
              <a:t>NEVEIKIAMŲJŲ DALYVIŲ KAITYMO YPATUMAI</a:t>
            </a: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7467600" cy="487375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lt-LT" sz="2800" dirty="0" smtClean="0"/>
              <a:t>1.Turi tris laikus: esamąjį, būtąjį ir būsimąjį, kuris beveik nevartojamas.</a:t>
            </a:r>
          </a:p>
          <a:p>
            <a:pPr>
              <a:buNone/>
            </a:pPr>
            <a:r>
              <a:rPr lang="lt-LT" sz="2800" dirty="0" smtClean="0"/>
              <a:t>2.Kaitomi kaip ir būdvardžiai – skaičiais, linksniais, giminėmis: būna ne tik vyriškosios, moteriškosios, bet ir bevardės giminės. Pvz., </a:t>
            </a:r>
            <a:r>
              <a:rPr lang="lt-LT" sz="2800" dirty="0" err="1" smtClean="0"/>
              <a:t>s</a:t>
            </a:r>
            <a:r>
              <a:rPr lang="lt-LT" sz="2800" i="1" dirty="0" err="1" smtClean="0"/>
              <a:t>ù</a:t>
            </a:r>
            <a:r>
              <a:rPr lang="lt-LT" sz="2800" dirty="0" err="1" smtClean="0"/>
              <a:t>vežtas</a:t>
            </a:r>
            <a:r>
              <a:rPr lang="lt-LT" sz="2800" dirty="0" smtClean="0"/>
              <a:t>, </a:t>
            </a:r>
            <a:r>
              <a:rPr lang="lt-LT" sz="2800" dirty="0" err="1" smtClean="0"/>
              <a:t>suvežt</a:t>
            </a:r>
            <a:r>
              <a:rPr lang="lt-LT" sz="2800" i="1" dirty="0" err="1" smtClean="0"/>
              <a:t>à</a:t>
            </a:r>
            <a:r>
              <a:rPr lang="lt-LT" sz="2800" i="1" dirty="0" smtClean="0"/>
              <a:t>, </a:t>
            </a:r>
            <a:r>
              <a:rPr lang="lt-LT" sz="2800" i="1" dirty="0" err="1" smtClean="0"/>
              <a:t>sùvežta</a:t>
            </a:r>
            <a:r>
              <a:rPr lang="lt-LT" sz="2800" dirty="0" smtClean="0"/>
              <a:t>.</a:t>
            </a:r>
          </a:p>
          <a:p>
            <a:pPr>
              <a:buNone/>
            </a:pPr>
            <a:r>
              <a:rPr lang="lt-LT" sz="2800" dirty="0" smtClean="0"/>
              <a:t> 3.Retais atvejais gali būti laipsniuojami, pvz., mylimas, mylimesnis, mylimiausias.</a:t>
            </a:r>
            <a:endParaRPr lang="lt-L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NEVEIKIAMŲJŲ DALYVIŲ KAITYMO YPATUMAI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Užpildykite lentelę:</a:t>
            </a:r>
          </a:p>
          <a:p>
            <a:endParaRPr lang="lt-LT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/>
        </p:nvGraphicFramePr>
        <p:xfrm>
          <a:off x="1691680" y="2276872"/>
          <a:ext cx="609600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DALY-VIS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LAIKAS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GIMINĖ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SKAI-ČIUS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LINKS-NIS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ruošiami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err="1" smtClean="0"/>
                        <a:t>atidary-tų</a:t>
                      </a:r>
                      <a:r>
                        <a:rPr lang="lt-LT" dirty="0" smtClean="0"/>
                        <a:t> (durų)</a:t>
                      </a: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siuvamo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praleis- tas (laikas)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mylimam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67600" cy="1143000"/>
          </a:xfrm>
        </p:spPr>
        <p:txBody>
          <a:bodyPr/>
          <a:lstStyle/>
          <a:p>
            <a:pPr algn="ctr"/>
            <a:r>
              <a:rPr lang="lt-LT" dirty="0" smtClean="0"/>
              <a:t>NEVEIKIAMŲJŲ DALYVIŲ VARTOJIMO YPATUMAI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fontAlgn="t">
              <a:buNone/>
            </a:pPr>
            <a:r>
              <a:rPr lang="lt-LT" b="1" dirty="0" smtClean="0"/>
              <a:t>   </a:t>
            </a:r>
            <a:r>
              <a:rPr lang="lt-LT" b="1" u="sng" dirty="0" smtClean="0"/>
              <a:t>Neveikiamieji dalyviai vartojami nusakant daiktų paskirtį, rūšį:</a:t>
            </a:r>
          </a:p>
          <a:p>
            <a:pPr fontAlgn="t"/>
            <a:r>
              <a:rPr lang="lt-LT" dirty="0" smtClean="0"/>
              <a:t>Jaunimas turi vengti </a:t>
            </a:r>
            <a:r>
              <a:rPr lang="lt-LT" b="1" u="sng" dirty="0" smtClean="0"/>
              <a:t>svaiginamųjų</a:t>
            </a:r>
            <a:r>
              <a:rPr lang="lt-LT" dirty="0" smtClean="0"/>
              <a:t> (ne svaiginančiųjų) gėrimų.</a:t>
            </a:r>
          </a:p>
          <a:p>
            <a:pPr fontAlgn="t"/>
            <a:r>
              <a:rPr lang="lt-LT" dirty="0" smtClean="0"/>
              <a:t>Nusipirkau </a:t>
            </a:r>
            <a:r>
              <a:rPr lang="lt-LT" b="1" u="sng" dirty="0" smtClean="0"/>
              <a:t>raminamųjų</a:t>
            </a:r>
            <a:r>
              <a:rPr lang="lt-LT" dirty="0" smtClean="0"/>
              <a:t> (ne raminančiųjų) vaistų.</a:t>
            </a:r>
          </a:p>
          <a:p>
            <a:pPr fontAlgn="t"/>
            <a:r>
              <a:rPr lang="lt-LT" dirty="0" smtClean="0"/>
              <a:t>Man pasveikti padėjo </a:t>
            </a:r>
            <a:r>
              <a:rPr lang="lt-LT" b="1" u="sng" dirty="0" smtClean="0"/>
              <a:t>gydomosios</a:t>
            </a:r>
            <a:r>
              <a:rPr lang="lt-LT" dirty="0" smtClean="0"/>
              <a:t> (ne gydančiosios) žolelės.</a:t>
            </a:r>
          </a:p>
          <a:p>
            <a:pPr fontAlgn="t"/>
            <a:r>
              <a:rPr lang="lt-LT" dirty="0" smtClean="0"/>
              <a:t>Buvo padėta </a:t>
            </a:r>
            <a:r>
              <a:rPr lang="lt-LT" b="1" u="sng" dirty="0" smtClean="0"/>
              <a:t>sprogstamoji</a:t>
            </a:r>
            <a:r>
              <a:rPr lang="lt-LT" dirty="0" smtClean="0"/>
              <a:t> (ne sprogstančioji) medžiaga.</a:t>
            </a:r>
          </a:p>
          <a:p>
            <a:pPr fontAlgn="t"/>
            <a:r>
              <a:rPr lang="lt-LT" dirty="0" smtClean="0"/>
              <a:t>Pastatyti </a:t>
            </a:r>
            <a:r>
              <a:rPr lang="lt-LT" b="1" u="sng" dirty="0" smtClean="0"/>
              <a:t>įspėjamieji</a:t>
            </a:r>
            <a:r>
              <a:rPr lang="lt-LT" dirty="0" smtClean="0"/>
              <a:t> (ne įspėjantieji) ženklai.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NEVEIKIAMŲJŲ DALYVIŲ VARTOJIMO YPATUMAI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Kalbos ABC (271 </a:t>
            </a:r>
            <a:r>
              <a:rPr lang="lt-LT" sz="2800" dirty="0" err="1" smtClean="0"/>
              <a:t>užd</a:t>
            </a:r>
            <a:r>
              <a:rPr lang="lt-LT" sz="2800" dirty="0" smtClean="0"/>
              <a:t>. vadovėlyje).</a:t>
            </a:r>
            <a:endParaRPr lang="lt-L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AR IŠMOKOTE?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sz="2800" dirty="0" smtClean="0"/>
              <a:t>1.Nurodykite šių dalyvių gramatinius požymius:</a:t>
            </a:r>
          </a:p>
          <a:p>
            <a:r>
              <a:rPr lang="lt-LT" sz="2800" u="sng" dirty="0" smtClean="0"/>
              <a:t>Mylimi</a:t>
            </a:r>
            <a:r>
              <a:rPr lang="lt-LT" sz="2800" dirty="0" smtClean="0"/>
              <a:t>  žmonės –</a:t>
            </a:r>
          </a:p>
          <a:p>
            <a:r>
              <a:rPr lang="lt-LT" sz="2800" u="sng" dirty="0" smtClean="0"/>
              <a:t>Parašytų </a:t>
            </a:r>
            <a:r>
              <a:rPr lang="lt-LT" sz="2800" dirty="0" smtClean="0"/>
              <a:t>knygų –</a:t>
            </a:r>
          </a:p>
          <a:p>
            <a:r>
              <a:rPr lang="lt-LT" sz="2800" u="sng" dirty="0" smtClean="0"/>
              <a:t>Netinkamas</a:t>
            </a:r>
            <a:r>
              <a:rPr lang="lt-LT" sz="2800" dirty="0" smtClean="0"/>
              <a:t> elgesys -</a:t>
            </a:r>
          </a:p>
          <a:p>
            <a:pPr algn="r">
              <a:buNone/>
            </a:pPr>
            <a:r>
              <a:rPr lang="lt-LT" dirty="0" smtClean="0"/>
              <a:t> (12 t.)</a:t>
            </a:r>
          </a:p>
          <a:p>
            <a:pPr algn="r">
              <a:buNone/>
            </a:pPr>
            <a:endParaRPr lang="lt-LT" dirty="0" smtClean="0"/>
          </a:p>
          <a:p>
            <a:pPr algn="r">
              <a:buNone/>
            </a:pPr>
            <a:endParaRPr lang="lt-LT" dirty="0" smtClean="0"/>
          </a:p>
          <a:p>
            <a:pPr algn="r">
              <a:buNone/>
            </a:pPr>
            <a:endParaRPr lang="lt-LT" dirty="0"/>
          </a:p>
        </p:txBody>
      </p:sp>
      <p:pic>
        <p:nvPicPr>
          <p:cNvPr id="4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149080"/>
            <a:ext cx="1100023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PASITIKRINKITE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2800" dirty="0" smtClean="0"/>
              <a:t>1.Nurodykite šių dalyvių gramatinius požymius:</a:t>
            </a:r>
          </a:p>
          <a:p>
            <a:r>
              <a:rPr lang="lt-LT" sz="2800" u="sng" dirty="0" smtClean="0"/>
              <a:t>Mylimi</a:t>
            </a:r>
            <a:r>
              <a:rPr lang="lt-LT" sz="2800" dirty="0" smtClean="0"/>
              <a:t>  žmonės – esam. l., vyr. g., </a:t>
            </a:r>
            <a:r>
              <a:rPr lang="lt-LT" sz="2800" dirty="0" err="1" smtClean="0"/>
              <a:t>dgs</a:t>
            </a:r>
            <a:r>
              <a:rPr lang="lt-LT" sz="2800" dirty="0" smtClean="0"/>
              <a:t>. V.</a:t>
            </a:r>
          </a:p>
          <a:p>
            <a:r>
              <a:rPr lang="lt-LT" sz="2800" u="sng" dirty="0" smtClean="0"/>
              <a:t>Parašytų </a:t>
            </a:r>
            <a:r>
              <a:rPr lang="lt-LT" sz="2800" dirty="0" smtClean="0"/>
              <a:t>knygų – būt. </a:t>
            </a:r>
            <a:r>
              <a:rPr lang="lt-LT" sz="2800" dirty="0" smtClean="0"/>
              <a:t>l</a:t>
            </a:r>
            <a:r>
              <a:rPr lang="lt-LT" sz="2800" dirty="0" smtClean="0"/>
              <a:t>., </a:t>
            </a:r>
            <a:r>
              <a:rPr lang="lt-LT" sz="2800" dirty="0" err="1" smtClean="0"/>
              <a:t>mot.g</a:t>
            </a:r>
            <a:r>
              <a:rPr lang="lt-LT" sz="2800" dirty="0" smtClean="0"/>
              <a:t>., </a:t>
            </a:r>
            <a:r>
              <a:rPr lang="lt-LT" sz="2800" dirty="0" err="1" smtClean="0"/>
              <a:t>dgs</a:t>
            </a:r>
            <a:r>
              <a:rPr lang="lt-LT" sz="2800" dirty="0" smtClean="0"/>
              <a:t>. K.</a:t>
            </a:r>
          </a:p>
          <a:p>
            <a:r>
              <a:rPr lang="lt-LT" sz="2800" u="sng" dirty="0" smtClean="0"/>
              <a:t>Netinkamas</a:t>
            </a:r>
            <a:r>
              <a:rPr lang="lt-LT" sz="2800" dirty="0" smtClean="0"/>
              <a:t> elgesys - esam. l., vyr. g., </a:t>
            </a:r>
            <a:r>
              <a:rPr lang="lt-LT" sz="2800" dirty="0" err="1" smtClean="0"/>
              <a:t>vns</a:t>
            </a:r>
            <a:r>
              <a:rPr lang="lt-LT" sz="2800" dirty="0" smtClean="0"/>
              <a:t>. V.</a:t>
            </a:r>
          </a:p>
          <a:p>
            <a:pPr algn="r">
              <a:buNone/>
            </a:pPr>
            <a:r>
              <a:rPr lang="lt-LT" sz="2800" dirty="0" smtClean="0"/>
              <a:t> (12 t.)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AR IŠMOKOTE?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sz="2800" dirty="0" smtClean="0"/>
              <a:t>2.Užbaikite rašyti dalyvius:</a:t>
            </a:r>
          </a:p>
          <a:p>
            <a:r>
              <a:rPr lang="lt-LT" sz="2800" dirty="0" err="1" smtClean="0"/>
              <a:t>Ramin</a:t>
            </a:r>
            <a:r>
              <a:rPr lang="lt-LT" sz="2800" dirty="0" smtClean="0"/>
              <a:t>... vaistai;</a:t>
            </a:r>
          </a:p>
          <a:p>
            <a:r>
              <a:rPr lang="lt-LT" sz="2800" dirty="0" err="1" smtClean="0"/>
              <a:t>Gyd</a:t>
            </a:r>
            <a:r>
              <a:rPr lang="lt-LT" sz="2800" dirty="0" smtClean="0"/>
              <a:t>... arbata;</a:t>
            </a:r>
          </a:p>
          <a:p>
            <a:r>
              <a:rPr lang="lt-LT" sz="2800" dirty="0" smtClean="0"/>
              <a:t>Įspėja... ženklai;</a:t>
            </a:r>
          </a:p>
          <a:p>
            <a:r>
              <a:rPr lang="lt-LT" sz="2800" dirty="0" smtClean="0"/>
              <a:t>Pasiaukoja... darbas;</a:t>
            </a:r>
          </a:p>
          <a:p>
            <a:r>
              <a:rPr lang="lt-LT" sz="2800" dirty="0" err="1" smtClean="0"/>
              <a:t>Svaigin</a:t>
            </a:r>
            <a:r>
              <a:rPr lang="lt-LT" sz="2800" dirty="0" smtClean="0"/>
              <a:t>... gėrimai.</a:t>
            </a:r>
          </a:p>
          <a:p>
            <a:pPr algn="r">
              <a:buNone/>
            </a:pPr>
            <a:r>
              <a:rPr lang="lt-LT" dirty="0" smtClean="0"/>
              <a:t>(5 t.)</a:t>
            </a:r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4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620688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PASITIKRINKITE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sz="2800" dirty="0" smtClean="0"/>
              <a:t>2.Užbaikite rašyti dalyvius:</a:t>
            </a:r>
          </a:p>
          <a:p>
            <a:r>
              <a:rPr lang="lt-LT" sz="2800" dirty="0" smtClean="0"/>
              <a:t>Raminamieji vaistai;</a:t>
            </a:r>
          </a:p>
          <a:p>
            <a:r>
              <a:rPr lang="lt-LT" sz="2800" dirty="0" smtClean="0"/>
              <a:t>Gydomoji arbata;</a:t>
            </a:r>
          </a:p>
          <a:p>
            <a:r>
              <a:rPr lang="lt-LT" sz="2800" dirty="0" smtClean="0"/>
              <a:t>Įspėjamieji ženklai;</a:t>
            </a:r>
          </a:p>
          <a:p>
            <a:r>
              <a:rPr lang="lt-LT" sz="2800" dirty="0" smtClean="0"/>
              <a:t>Pasiaukojamas darbas;</a:t>
            </a:r>
          </a:p>
          <a:p>
            <a:r>
              <a:rPr lang="lt-LT" sz="2800" dirty="0" smtClean="0"/>
              <a:t>Svaiginamieji gėrimai.</a:t>
            </a:r>
          </a:p>
          <a:p>
            <a:pPr algn="r">
              <a:buNone/>
            </a:pPr>
            <a:r>
              <a:rPr lang="lt-LT" dirty="0" smtClean="0"/>
              <a:t>(5 t.)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Įsivertinkite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sz="quarter" idx="1"/>
          </p:nvPr>
        </p:nvGraphicFramePr>
        <p:xfrm>
          <a:off x="467544" y="2492896"/>
          <a:ext cx="7467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760"/>
                <a:gridCol w="746760"/>
                <a:gridCol w="746760"/>
                <a:gridCol w="746760"/>
                <a:gridCol w="746760"/>
                <a:gridCol w="746760"/>
                <a:gridCol w="746760"/>
                <a:gridCol w="746760"/>
                <a:gridCol w="746760"/>
                <a:gridCol w="746760"/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PA-ŽY-MYS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10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9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8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6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5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4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3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TAŠ-KAI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16-15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14-13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12-11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10</a:t>
                      </a:r>
                    </a:p>
                    <a:p>
                      <a:r>
                        <a:rPr lang="lt-LT" dirty="0" smtClean="0"/>
                        <a:t>-9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8-</a:t>
                      </a:r>
                    </a:p>
                    <a:p>
                      <a:r>
                        <a:rPr lang="lt-LT" dirty="0" smtClean="0"/>
                        <a:t>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6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5-</a:t>
                      </a:r>
                    </a:p>
                    <a:p>
                      <a:r>
                        <a:rPr lang="lt-LT" dirty="0" smtClean="0"/>
                        <a:t>4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3-</a:t>
                      </a:r>
                    </a:p>
                    <a:p>
                      <a:r>
                        <a:rPr lang="lt-LT" dirty="0" smtClean="0"/>
                        <a:t>0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Refleksija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sz="2800" dirty="0" smtClean="0"/>
              <a:t>Šalia įvertinimo nupieškite pasirinktą šypsenėlę </a:t>
            </a:r>
            <a:r>
              <a:rPr lang="lt-LT" dirty="0" smtClean="0"/>
              <a:t>-</a:t>
            </a:r>
          </a:p>
          <a:p>
            <a:pPr algn="ctr">
              <a:buNone/>
            </a:pPr>
            <a:endParaRPr lang="lt-LT" sz="1200" dirty="0" smtClean="0">
              <a:sym typeface="Wingdings" pitchFamily="2" charset="2"/>
            </a:endParaRPr>
          </a:p>
          <a:p>
            <a:pPr>
              <a:buNone/>
            </a:pPr>
            <a:r>
              <a:rPr lang="lt-LT" sz="4000" dirty="0" smtClean="0">
                <a:sym typeface="Wingdings" pitchFamily="2" charset="2"/>
              </a:rPr>
              <a:t> - </a:t>
            </a:r>
            <a:r>
              <a:rPr lang="lt-LT" dirty="0" smtClean="0">
                <a:sym typeface="Wingdings" pitchFamily="2" charset="2"/>
              </a:rPr>
              <a:t>VISKĄ SUPRATAU</a:t>
            </a:r>
            <a:r>
              <a:rPr lang="lt-LT" sz="4000" dirty="0" smtClean="0">
                <a:sym typeface="Wingdings" pitchFamily="2" charset="2"/>
              </a:rPr>
              <a:t>,</a:t>
            </a:r>
            <a:r>
              <a:rPr lang="lt-LT" dirty="0" smtClean="0">
                <a:sym typeface="Wingdings" pitchFamily="2" charset="2"/>
              </a:rPr>
              <a:t>ŠAUNIAI PADIRBĖJAU!</a:t>
            </a:r>
          </a:p>
          <a:p>
            <a:pPr>
              <a:buNone/>
            </a:pPr>
            <a:r>
              <a:rPr lang="lt-LT" sz="4000" dirty="0" smtClean="0">
                <a:sym typeface="Wingdings" pitchFamily="2" charset="2"/>
              </a:rPr>
              <a:t> - </a:t>
            </a:r>
            <a:r>
              <a:rPr lang="lt-LT" dirty="0" smtClean="0">
                <a:sym typeface="Wingdings" pitchFamily="2" charset="2"/>
              </a:rPr>
              <a:t>NELABAI SUPRATAU, NEATIDŽIAI KLAUSIAU...</a:t>
            </a:r>
          </a:p>
          <a:p>
            <a:pPr>
              <a:buNone/>
            </a:pPr>
            <a:r>
              <a:rPr lang="lt-LT" sz="4000" dirty="0" smtClean="0">
                <a:sym typeface="Wingdings" pitchFamily="2" charset="2"/>
              </a:rPr>
              <a:t> - </a:t>
            </a:r>
            <a:r>
              <a:rPr lang="lt-LT" dirty="0" smtClean="0">
                <a:sym typeface="Wingdings" pitchFamily="2" charset="2"/>
              </a:rPr>
              <a:t>PAINU, VISAI NESUPRANTU, PAMOKOJE TIK SNAUDŽIAU...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rkeris">
  <a:themeElements>
    <a:clrScheme name="Erkeris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Erkeris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rkeri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193</TotalTime>
  <Words>476</Words>
  <Application>Microsoft Office PowerPoint</Application>
  <PresentationFormat>Demonstracija ekrane (4:3)</PresentationFormat>
  <Paragraphs>116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17" baseType="lpstr">
      <vt:lpstr>Erkeris</vt:lpstr>
      <vt:lpstr>NEVEIKIAMŲJŲ DALYVIŲ VARTOJIMO, KAITYMO YPATUMAI</vt:lpstr>
      <vt:lpstr>PAMOKOS TIKSLAI IR UŽDAVINIAI</vt:lpstr>
      <vt:lpstr>PAKARTOKIME</vt:lpstr>
      <vt:lpstr>PAKARTOKIME</vt:lpstr>
      <vt:lpstr>PAKARTOKIME</vt:lpstr>
      <vt:lpstr>PASITIKRINKITE</vt:lpstr>
      <vt:lpstr>NEVEIKIAMŲJŲ DALYVIŲ KAITYMO YPATUMAI</vt:lpstr>
      <vt:lpstr>NEVEIKIAMŲJŲ DALYVIŲ KAITYMO YPATUMAI</vt:lpstr>
      <vt:lpstr>NEVEIKIAMŲJŲ DALYVIŲ VARTOJIMO YPATUMAI</vt:lpstr>
      <vt:lpstr>NEVEIKIAMŲJŲ DALYVIŲ VARTOJIMO YPATUMAI</vt:lpstr>
      <vt:lpstr>AR IŠMOKOTE?</vt:lpstr>
      <vt:lpstr>PASITIKRINKITE</vt:lpstr>
      <vt:lpstr>AR IŠMOKOTE?</vt:lpstr>
      <vt:lpstr>PASITIKRINKITE</vt:lpstr>
      <vt:lpstr>Įsivertinkite</vt:lpstr>
      <vt:lpstr>Refleksija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NEVEIKIAMŲJŲ DALYVIŲ VARTOJIMO, KAITYMO YPATUMAI</dc:title>
  <dc:creator>laima</dc:creator>
  <cp:lastModifiedBy>laima</cp:lastModifiedBy>
  <cp:revision>25</cp:revision>
  <dcterms:created xsi:type="dcterms:W3CDTF">2014-02-13T15:00:05Z</dcterms:created>
  <dcterms:modified xsi:type="dcterms:W3CDTF">2014-02-23T09:32:38Z</dcterms:modified>
</cp:coreProperties>
</file>