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65" r:id="rId5"/>
    <p:sldId id="259" r:id="rId6"/>
    <p:sldId id="264" r:id="rId7"/>
    <p:sldId id="261" r:id="rId8"/>
    <p:sldId id="262" r:id="rId9"/>
    <p:sldId id="263" r:id="rId10"/>
    <p:sldId id="266" r:id="rId11"/>
    <p:sldId id="267" r:id="rId1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B75E37-30B9-42C4-B9DC-07EC434AFEE7}" type="datetimeFigureOut">
              <a:rPr lang="lt-LT" smtClean="0"/>
              <a:t>2014.02.10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CF3A8-D359-42EB-B32B-161A91B1963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75979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CF3A8-D359-42EB-B32B-161A91B19636}" type="slidenum">
              <a:rPr lang="lt-LT" smtClean="0"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10901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CF3A8-D359-42EB-B32B-161A91B19636}" type="slidenum">
              <a:rPr lang="lt-LT" smtClean="0"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15289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8AB1-A132-44C0-98B8-83EA51351858}" type="datetimeFigureOut">
              <a:rPr lang="lt-LT" smtClean="0"/>
              <a:t>2014.02.10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983E4-B235-41BC-8C2B-77D10E253A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5287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8AB1-A132-44C0-98B8-83EA51351858}" type="datetimeFigureOut">
              <a:rPr lang="lt-LT" smtClean="0"/>
              <a:t>2014.02.10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983E4-B235-41BC-8C2B-77D10E253A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66882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8AB1-A132-44C0-98B8-83EA51351858}" type="datetimeFigureOut">
              <a:rPr lang="lt-LT" smtClean="0"/>
              <a:t>2014.02.10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983E4-B235-41BC-8C2B-77D10E253A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36158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8AB1-A132-44C0-98B8-83EA51351858}" type="datetimeFigureOut">
              <a:rPr lang="lt-LT" smtClean="0"/>
              <a:t>2014.02.10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983E4-B235-41BC-8C2B-77D10E253A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02794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8AB1-A132-44C0-98B8-83EA51351858}" type="datetimeFigureOut">
              <a:rPr lang="lt-LT" smtClean="0"/>
              <a:t>2014.02.10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983E4-B235-41BC-8C2B-77D10E253A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08852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8AB1-A132-44C0-98B8-83EA51351858}" type="datetimeFigureOut">
              <a:rPr lang="lt-LT" smtClean="0"/>
              <a:t>2014.02.10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983E4-B235-41BC-8C2B-77D10E253A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77446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8AB1-A132-44C0-98B8-83EA51351858}" type="datetimeFigureOut">
              <a:rPr lang="lt-LT" smtClean="0"/>
              <a:t>2014.02.10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983E4-B235-41BC-8C2B-77D10E253A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87080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8AB1-A132-44C0-98B8-83EA51351858}" type="datetimeFigureOut">
              <a:rPr lang="lt-LT" smtClean="0"/>
              <a:t>2014.02.10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983E4-B235-41BC-8C2B-77D10E253A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58606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8AB1-A132-44C0-98B8-83EA51351858}" type="datetimeFigureOut">
              <a:rPr lang="lt-LT" smtClean="0"/>
              <a:t>2014.02.10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983E4-B235-41BC-8C2B-77D10E253A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18409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8AB1-A132-44C0-98B8-83EA51351858}" type="datetimeFigureOut">
              <a:rPr lang="lt-LT" smtClean="0"/>
              <a:t>2014.02.10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983E4-B235-41BC-8C2B-77D10E253A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37097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8AB1-A132-44C0-98B8-83EA51351858}" type="datetimeFigureOut">
              <a:rPr lang="lt-LT" smtClean="0"/>
              <a:t>2014.02.10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983E4-B235-41BC-8C2B-77D10E253A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02583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88AB1-A132-44C0-98B8-83EA51351858}" type="datetimeFigureOut">
              <a:rPr lang="lt-LT" smtClean="0"/>
              <a:t>2014.02.10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983E4-B235-41BC-8C2B-77D10E253A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5973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sz="6000" dirty="0" smtClean="0"/>
              <a:t>Klasicizmas</a:t>
            </a:r>
            <a:endParaRPr lang="lt-LT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III skyrius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68333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Tikslas: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Išsiaiškinti klasicizmo sąvoką;</a:t>
            </a:r>
          </a:p>
          <a:p>
            <a:r>
              <a:rPr lang="lt-LT" dirty="0" smtClean="0"/>
              <a:t>Sužinoti klasicizmo bruožus;</a:t>
            </a:r>
          </a:p>
          <a:p>
            <a:r>
              <a:rPr lang="lt-LT" dirty="0" smtClean="0"/>
              <a:t>Kas būdinga klasicizmo literatūrai;</a:t>
            </a:r>
          </a:p>
          <a:p>
            <a:r>
              <a:rPr lang="lt-LT" dirty="0" smtClean="0"/>
              <a:t>Susipažinsme su keliais klasicizmo rašytojais; žymiais architektūros kūriniais Lietuvoje.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71731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Klasicizmas kas tai?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 smtClean="0"/>
              <a:t>Klasicizmas</a:t>
            </a:r>
            <a:r>
              <a:rPr lang="lt-LT" dirty="0" smtClean="0"/>
              <a:t> (lot. classicus – geriausias, pavyzdinis) – XVII a.–XIX a. I pusės Vakarų Europos literatūros ir meno epocha.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60572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r>
              <a:rPr lang="lt-LT" dirty="0" smtClean="0"/>
              <a:t>Klasicizmą pagrindė racionalizmo filosofija, kuri teigė, kad:</a:t>
            </a:r>
          </a:p>
          <a:p>
            <a:pPr marL="0" indent="0" algn="ctr">
              <a:buNone/>
            </a:pPr>
            <a:r>
              <a:rPr lang="lt-LT" b="1" i="1" dirty="0"/>
              <a:t> </a:t>
            </a:r>
            <a:r>
              <a:rPr lang="lt-LT" b="1" i="1" dirty="0" smtClean="0"/>
              <a:t>	„tik protu viską galima suprasti, sužinoti;</a:t>
            </a:r>
            <a:br>
              <a:rPr lang="lt-LT" b="1" i="1" dirty="0" smtClean="0"/>
            </a:br>
            <a:r>
              <a:rPr lang="lt-LT" b="1" i="1" dirty="0" smtClean="0"/>
              <a:t>logikos dėsniais paremtos išvados yra neginčijama tiesa“</a:t>
            </a:r>
            <a:br>
              <a:rPr lang="lt-LT" b="1" i="1" dirty="0" smtClean="0"/>
            </a:br>
            <a:endParaRPr lang="lt-LT" b="1" i="1" dirty="0" smtClean="0"/>
          </a:p>
          <a:p>
            <a:pPr marL="0" indent="0">
              <a:buNone/>
            </a:pPr>
            <a:r>
              <a:rPr lang="lt-LT" dirty="0" smtClean="0"/>
              <a:t>pradininkas – R. Dekartas</a:t>
            </a:r>
          </a:p>
          <a:p>
            <a:pPr marL="0" indent="0">
              <a:buNone/>
            </a:pP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857719"/>
            <a:ext cx="2997410" cy="36322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5419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Bruožai: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Esminis </a:t>
            </a:r>
            <a:r>
              <a:rPr lang="lt-LT" b="1" dirty="0" smtClean="0"/>
              <a:t>klasicizmo bruožas </a:t>
            </a:r>
            <a:r>
              <a:rPr lang="lt-LT" dirty="0" smtClean="0"/>
              <a:t>– sekimas Antikos meno ir literatūros kūriniais kaip pavyzdiniais, geriausiais. Iš jų buvo mokomasi pažinti žmogų, siekti idealios harmonijos, tobulumo, absoliutaus grožio, universalios tiesos.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30660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Literatūrai būdinga: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smtClean="0"/>
              <a:t>Veikėjai yra būdingi tam tikrai žmonių grupei;</a:t>
            </a:r>
          </a:p>
          <a:p>
            <a:r>
              <a:rPr lang="lt-LT" dirty="0" smtClean="0"/>
              <a:t>Vieni veikėjai yra geri, kiti- su trūkumais, kurie kenkia aplinkiniams;</a:t>
            </a:r>
          </a:p>
          <a:p>
            <a:r>
              <a:rPr lang="lt-LT" dirty="0" smtClean="0"/>
              <a:t>Kūrinyje neturi būti kelių siužetinių linijų, veiksmo nereikia kiloti per kelias vietas ir laikus;</a:t>
            </a:r>
          </a:p>
          <a:p>
            <a:r>
              <a:rPr lang="lt-LT" dirty="0" smtClean="0"/>
              <a:t>Geriausi- eiliuoti kūriniai ( kaip ir antikos laikais). Populiariausi žanrai- tragedija ir komedija.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4648994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797152"/>
            <a:ext cx="8229600" cy="1084982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lt-LT" dirty="0" smtClean="0"/>
              <a:t>Kilniems dalykams perteikti tiko tik „aukštieji“ žanrai – tragedija, odė, himnas, buitiniams – „žemieji“: komedija, satyra, epigrama. 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387698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Garsiausi klasicizmo epochos rašytojai: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 smtClean="0"/>
              <a:t>Žanas de Lafontenas</a:t>
            </a:r>
            <a:r>
              <a:rPr lang="lt-LT" dirty="0" smtClean="0"/>
              <a:t>, kūręs pasakėčias pagal Ezopą;</a:t>
            </a:r>
          </a:p>
          <a:p>
            <a:r>
              <a:rPr lang="lt-LT" b="1" dirty="0" smtClean="0"/>
              <a:t>Pjeras Kornelis </a:t>
            </a:r>
            <a:r>
              <a:rPr lang="lt-LT" dirty="0" smtClean="0"/>
              <a:t>(tragedijos „Medėja“, „Sidas“, „Horacijus“),</a:t>
            </a:r>
          </a:p>
          <a:p>
            <a:r>
              <a:rPr lang="lt-LT" b="1" dirty="0" smtClean="0"/>
              <a:t>Žanas Rasinas </a:t>
            </a:r>
            <a:r>
              <a:rPr lang="lt-LT" dirty="0" smtClean="0"/>
              <a:t>(tragedijos „Andromachė“, „Ifigenija“, „Fedra“),</a:t>
            </a:r>
          </a:p>
          <a:p>
            <a:r>
              <a:rPr lang="lt-LT" b="1" dirty="0" smtClean="0"/>
              <a:t>Moljeras </a:t>
            </a:r>
            <a:r>
              <a:rPr lang="lt-LT" dirty="0" smtClean="0"/>
              <a:t>(komedijos „Tartiufas“, „Don Žuanas“, „Šykštuolis“, „Tariamas ligonis“).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7531011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Žymiausi lietuvių klasicistai: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Lietuvoje klasicizmas kaip atskira srovė nesusiformavo.</a:t>
            </a:r>
          </a:p>
          <a:p>
            <a:r>
              <a:rPr lang="lt-LT" dirty="0" smtClean="0"/>
              <a:t>Atskirų bruožų randama D. Poškos, S. Stanevičiaus, A. Strazdo, K. Donelaičio kūryboje.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87424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Žymiausi architektūros kūriniai Lietuvoje: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Vilniaus katedra - reikšmingiausias Lietuvos klasicizmo statinys, Lietuvos Respublikos Prezidentūra ir Pabaisko Švč. Trejybės bažnyčia.</a:t>
            </a: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656406"/>
            <a:ext cx="3772695" cy="2646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3284984"/>
            <a:ext cx="38481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4531362"/>
            <a:ext cx="2390775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87382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Pateiktis kūrė:</a:t>
            </a:r>
          </a:p>
          <a:p>
            <a:r>
              <a:rPr lang="lt-LT" dirty="0" smtClean="0"/>
              <a:t>Eglė Kvestytė Iga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837271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307</Words>
  <Application>Microsoft Office PowerPoint</Application>
  <PresentationFormat>On-screen Show (4:3)</PresentationFormat>
  <Paragraphs>35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Klasicizmas</vt:lpstr>
      <vt:lpstr>Tikslas:</vt:lpstr>
      <vt:lpstr>Klasicizmas kas tai?</vt:lpstr>
      <vt:lpstr>PowerPoint Presentation</vt:lpstr>
      <vt:lpstr>Bruožai: </vt:lpstr>
      <vt:lpstr>Literatūrai būdinga:</vt:lpstr>
      <vt:lpstr>PowerPoint Presentation</vt:lpstr>
      <vt:lpstr>Garsiausi klasicizmo epochos rašytojai:</vt:lpstr>
      <vt:lpstr>Žymiausi lietuvių klasicistai:</vt:lpstr>
      <vt:lpstr>Žymiausi architektūros kūriniai Lietuvoje: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Klasicizmas</dc:title>
  <dc:creator>Kompas</dc:creator>
  <cp:lastModifiedBy>Kompas</cp:lastModifiedBy>
  <cp:revision>6</cp:revision>
  <dcterms:created xsi:type="dcterms:W3CDTF">2014-02-10T16:11:08Z</dcterms:created>
  <dcterms:modified xsi:type="dcterms:W3CDTF">2014-02-10T17:17:59Z</dcterms:modified>
</cp:coreProperties>
</file>