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google.lt/url?sa=i&amp;rct=j&amp;q=&amp;esrc=s&amp;frm=1&amp;source=images&amp;cd=&amp;cad=rja&amp;docid=nELxPYPAAj7tgM&amp;tbnid=zbBa_-9ZF59uiM:&amp;ved=0CAUQjRw&amp;url=http://www3.lrs.lt/pls/inter/w5_vaizdas.nuotrauka?p_cat_id=104419&amp;nt_id=164018&amp;p_kalb_id=1&amp;ei=CQL0UuWxGuSr0QXm2IDIAQ&amp;bvm=bv.60983673,d.ZGU&amp;psig=AFQjCNFEmT0TjJqiBWdgp6jCRMBk9oUvKw&amp;ust=139180931483888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://www.google.lt/url?sa=i&amp;rct=j&amp;q=&amp;esrc=s&amp;frm=1&amp;source=images&amp;cd=&amp;cad=rja&amp;docid=mXj-Doi4gL9ucM&amp;tbnid=3fGZCQwnLgZn2M:&amp;ved=0CAUQjRw&amp;url=http://www.lb.lt/50_2003&amp;ei=cgP0UpqZGeGP0AW18IDYDg&amp;bvm=bv.60983673,d.ZGU&amp;psig=AFQjCNEorLoMbEZgSkjqjsOdkgHMMsaTjQ&amp;ust=1391809765276354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google.lt/url?sa=i&amp;rct=j&amp;q=&amp;esrc=s&amp;frm=1&amp;source=images&amp;cd=&amp;docid=UVXK4bXmfdhSiM&amp;tbnid=9bplR58w-gT0yM:&amp;ved=0CAUQjRw&amp;url=http://wikimapia.org/15/lt/Maskvos-Universitetas-Centrinis-Pastatas&amp;ei=5Ar0UuPbIun20gXUuIGAAw&amp;psig=AFQjCNHvYZ0ono8VKX37oSi--NAxPjC08A&amp;ust=139181167654228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0" y="3124200"/>
            <a:ext cx="5105400" cy="1572768"/>
          </a:xfrm>
        </p:spPr>
        <p:txBody>
          <a:bodyPr/>
          <a:lstStyle/>
          <a:p>
            <a:r>
              <a:rPr lang="en-GB" dirty="0" smtClean="0"/>
              <a:t>Jonas </a:t>
            </a:r>
            <a:r>
              <a:rPr lang="en-GB" dirty="0" err="1" smtClean="0"/>
              <a:t>Basan</a:t>
            </a:r>
            <a:r>
              <a:rPr lang="lt-LT" dirty="0" smtClean="0"/>
              <a:t>a</a:t>
            </a:r>
            <a:r>
              <a:rPr lang="en-GB" dirty="0" smtClean="0"/>
              <a:t>vi</a:t>
            </a:r>
            <a:r>
              <a:rPr lang="lt-LT" dirty="0" smtClean="0"/>
              <a:t>čius</a:t>
            </a:r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5334000"/>
            <a:ext cx="4962378" cy="796448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lt-LT" dirty="0" smtClean="0"/>
              <a:t>Parengė:</a:t>
            </a:r>
          </a:p>
          <a:p>
            <a:pPr algn="r"/>
            <a:r>
              <a:rPr lang="lt-LT" dirty="0" smtClean="0"/>
              <a:t>Vytautas Šakėnas,</a:t>
            </a:r>
          </a:p>
          <a:p>
            <a:pPr algn="r"/>
            <a:r>
              <a:rPr lang="lt-LT" dirty="0" smtClean="0"/>
              <a:t>Rūta Paukštytė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838200"/>
            <a:ext cx="2882489" cy="304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29000" y="4724400"/>
            <a:ext cx="4495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b="1" dirty="0" smtClean="0"/>
              <a:t>1851 lapkričio 23 d. – 1927 vasario 16 d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6415797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data:image/jpeg;base64,/9j/4AAQSkZJRgABAQAAAQABAAD/2wCEAAkGBxQTEhUUEhQWFhUXGBwZGBgYGBocGBgdFxgYGBgcHBccHCggGBwlHBcYITEhJSksLi4uGB8zODMsNygtLisBCgoKBQUFDgUFDisZExkrKysrKysrKysrKysrKysrKysrKysrKysrKysrKysrKysrKysrKysrKysrKysrKysrK//AABEIAQoAvgMBIgACEQEDEQH/xAAcAAACAwEBAQEAAAAAAAAAAAAEBQIDBgcBAAj/xAA8EAABAgQEAwYDBwQCAgMAAAABAhEAAwQhBRIxQQZRYRMicYGR8DKhsRQjQsHR4fEHUmJyFbIkM0OCkv/EABQBAQAAAAAAAAAAAAAAAAAAAAD/xAAUEQEAAAAAAAAAAAAAAAAAAAAA/9oADAMBAAIRAxEAPwC8SzF1OTFqSH0i2SBAE0swvDJF4DkgWguSLwBUtEXplxCWIIQID7sARC6owhOohwkR4pMBnqjDxy2b8jCyfStrzjUT0wjr1awGcr0hiDGOr5dy0ajE5usZqrN3MBVKSAOcTIisJj0naAqmy/OK+w5wSqYlPxEDk5gqVLcWSS+jb+EAGcWlyUrSZZz5fuywZzqTbvdIzeHErnIzXdQjoFUlEmmUqYCJn4CQco8Q2sZfDZ/aVCBZRzFSiABdmt0gNFPkbiG2D0FQiVM7PIgVCcmdX4UlwSEj4lcgSIHkUyZucBYBQwKfxX5dIa8HYPP70goIkfE+ZlFR3BdTuNXAFoDPKwBdAErlrzyipmmJYptqXsXbbpDTBMV+0/aJU1QyTUISiYRZMxKipCnaySW9IrqcQpziS5VWJn2eSGEuaorTma6xcgC4IidNPR9mUUJGUlWVLd5swy//AGyt5wBa5s8KRT1MlJXICpksEfdzFkNLKiHBu58jZ4q4emTqYlVqicoHMsuGzKdembVQT6DpGe4o4pM9dLJRmVkzIUAps4Ur7tKm1AABL9YZUdRPBJCzKRcNI1UQ11LUk7bADXeA0ctMEyheK5ZEWoVAGShB0hMLETxvB9HOBNjAMJaYuQmK0KictcAQIhNMeJqEmziKamaBqYAapmRmsQn6w4qagEWMZXFZ92gFOKzeUI/s6lqAAKlE2AhrUF3hzwvh/dmTT8TAJJ2feAy9XQKl2PxDUbesKpsualWYp52AuQRp+cbFaUspe5JCLOW3JOz7no25jLTxMUSCbe9hqflADKmCZ3pgdQSznWxtfnEMOVMpppXLZhsq4v0cMYtqKRbfdpLDdt/oITiapIWlTuSNX0BeA0OP8RJqKUpVaZmSQm7NdyPl6xn8AnlM5DM7t5EQBUC7v6Qdg/8A7EKAJL6AawGorqc5zNTMUki5Got5x0vAa0IoStS+zKiSH1V3XZPLT5GOdJkqX0Fwd4ecT42JFGJCFP3QA2rkaa7wBWCJFSlC1NmCWKm7yhnUcpVq1hpzi2fJAXkQAwB7rfl6ws4cnGTIJfvBASDuCpgPC5MOMNEs0yVkJzCoSjMdT2janc3AvARVhcmWJ1VMkpUuVTrN3dTJYONzsFawX/T7CjOlLIPezX0fTloxMRrZRXLqZW8ymmMn/KWym84h/TviNMqWsE30azG5Y83gPKdaFAFKn8dYjV4gmUl1GMrO7RMsZHdoT1tfMX3VvbaAc4tjhWruKYQ44RriM0yYrujQc4waJnyg6RUEBnsdoDrmEY4ieSBZoMxPEUSkd7U6Rzbhmv7OcCd7Q34lxBS1D+3xgJSK9WZ3OsNKjFFLAEZNE5oKk1JMA5m1oSLwmrJ/aGwj6umEjwijDFDOHMBFdMoagx0bhbCVzKVHbixulLfh1BPjr6Qow6lE+YhDd0qv1AufkG846QlLQCUcOyWYoDcohMwWQAWlI/8AyIdTtDGcr8SKSbhoAaZhcoOyQBy2jlX9Q8BTKWZkqyVbbDz96xv6rGnUQ9oy3E1SmZLUlV3gOVrQVft+0GcP1xkTk5gMpsX2B3EX9kEONSzWH1MLKp81y/rAdOopn2lWWnluoXGl8ofTaM/gkmZXVKSb99RJZrhPdtGt4GxKQmVImpBE1KVomjwFleDNHPcCxSamom9gdVqWLt+I7jTWA089ZTJnAOcoBYa9xXetzDG0QosbEw08iWXQF9vNLgXHwJfoWijDu0Rmc5lEkq5kqcqI8yYJlJlygo5UIzaqAt+0BoKPGx9qlLSO6hZSpRsSCChQABYs4v0jAyMZMqfPEosntFgN/aFkJ+QEC4lVrlgJSSUhRUCNC4YGKcOSUSzmypzkLClHYiwtzd/KA6LJxOSlKAbqLAxmeI1pM3u/KBH6xRNU5gIplwQixiEpNokU7wBUublvyi2RiJmK0LNqYGSgKDGAp01l5Q4SNh83gH0itSoWLX36QwkLEZKWqHWHzC14A+dPJeKpesRWjeIyzAdC4CUTMClWQEnvHR3Ab6x0Azk7EGON4TiiinsAQnM4SqzgqFgX2dvWHfC+HVcqdKUZmaWsJzIWXIBzEt1AY6bkbOQ1HEPFkin7swsSPK8c4xTjYKUez7w5beRGvjFvH2Fqn1dilCHSHN9tx4vAeMYBKyZZMq7BOdwAMrkqDXJLn5DQCAjTVYnnMAQNxEccpVZQUhxvDbB+HlSpYWqJLnOcrafzAc8n0alHQvp+d28dYUYnIIyl+6WI1y3/AIjoeLUdyQcqshY7ExjcaWs0cszAM/aZQwZ0gFi3Vz6QBGAY0EyJkpSiHsCAHAVZTPvZn6w0pcIpplLNXLzIXITnCXyqL2SS3xAnd4x9AU94KQFko7oJZjtDKhr1Jl5e6FF0ZQ73sG6DXygCsTxMIKAgArQgZiQQFLUbb2IB+kDDFRmQZqCUguQFnwLEuxiisplKXdee7Dp1MfYrLUlPZhKVJ1SfxJfUPy/WAlPqkqmErUpUq+VCjfo5GvrDKupkTyjsAMqUNlGzqLMOTWjLlAGpOaGNHUoSBkK5a27ywp82lms2kAwmK5R4Tzj5Kbx7MRaAiFxYm4gYCCUvZoAqnTAtXTMXG+sGShFppydBAKlIO0NKUMBFQpXPWGowuaBmy93nAeIVFqWiCRyEGTqIhAUdDADyk94EbF/SOzyKVOcLADMS/iP3jkMqQ4tHRcIrZpoUqSPvMpSH3yukHzABgMzxdNaapkqIBudBeCsIkyylKzoQ/sRlqjhutqZxVOXkCTokm9wDrrvfpGnl0KpMsJSCQBz5a356nrASxquUUsNOkI6dySTF02qdw3j0j6QwHvaAVY4rKEmwGj7ajX3zjHcc4j2hQlLEJ1I0sAkB9wI13EYCpRfQDdm0+t45t9uKVpKGORQIzAFJIL3SdR0gLsAWkLKlDMQnupZyT0h/9o7KQkKCc/eUTa2YvcwbwzTyl0y5ssJ7QKJWG7yM2w/w5Rn6iUaicpL/AHcv4jzPKACmVrklIPUi0SokpmnIoqBOjqsTy8Ysqlgd0abQBNLEEeo5j6QHq5JBYvESvLBeIzc2WaLZw56KHdV8w/nBXD1VLlqUZlyQALP4/lANQloguW8TJhrhWFKnAtYDWApo8CWpBW1gIDlyrnpHTaenH2ZKGuq0IsW4fRKUgg6kOIBVhWHFYNvCH9NhKkIBWGJtGpk0aezQtA0aC8SpsyUeIgMPXcPKCh2YeH2GzUql9lMDK0/KNPIpHMD1+BhdxY84BAvApcmWoi5O5getwtS0JCRaDKqatBEqYHcgA+ca2mpBlEBh8OoZcnKagEp5B7EGxtrG1r5wKE9mLGwbTaMrxdWIRMSlQcC5A+T8od8FYmZ+cFAShJGVjqWv9RABTjOyZpiACP7bj9xr6xlsWx2dnAEhTFTEk2DFr2trqY63VSUkEKZjz99IT4nToKVkJd2TYciC/q3sQGODEEKyta4DM4cRlsbrEoYi2oO4ty+vnDvimUqlOaU5ylTi57pIsA+ndN9rNHKOI66apgFfdklQ5gmxB3s3zeA+4hx4zfu0Hu/iPPoOkIwmPUS4tEncwH1NPXLVmlqKTpbcHUHmIaYbiSESVSyDmUrMpWrwHSSMxf31hvIwknaAz9YtSr6DYDaKUrt9Y09TgLjVoQVOHrQS9x72gPpc9PZ5FPZRII6gA/SLkSgAGLveAcsHSkP5WgNjQUf3gCtGhzToVKBKT3VM8MKrDwxI1b8oKl0YXJtqBAXVtWQlATrDLBsLKznmXjP4JNK56UK/D+0dEpkNAVLk5EkAWaBaGuExYGyA/nDlSbRh6qeZdQtI3gN/Q3vF62jM0uLZUsYlNxqAMxykStD7i48oDq+JUS5IYvMy2HhqTAk/FXBEY7EUjtEzAqyQfAvpARXPzreY6lKuoj1+XKN/gFKpA7g7rOT1LDw0jlsqYVr7vPWOpYZXoShh8LA2IbYNbd1PAaOcQU3v4/OM7jPEQR3AGASVF9bWTbxEU4hxHlzAXUkADxu5bl+wjnWN4s6irNdVm8GSx6AJ1/yVpAG4/jJUoKTY3Spj8QL7bWa5G0cyxdPeNgASbAMxHdNttH84e4jiYzFaX0SQ+1jZuY5bZjGbTNUpgb9Tc7bwEZEg8oLXTkjKLqUWH6++UXIoyWLkDdm23jT4PhCUkEAudHcm3jADYVgeVItyh/S4aw097QbKkhID6fqxv8vSPazEkIlZiQHNuoFj4jW8APNpUIN7kbHQO1up/SM/i6En8KR5Dm35RRU46payJSVTD0Dsz7+9IVVgqLlQCfPr+sAmr6bKXGhPpFJJSWNoKnuzKiyXKz5UG6kJIfmlwU/9j5NAdjlKBU3MD6RdJoVIcoNjtCigSv4jDeRWGAU4HLKax1cv0jo0pYtHOMZmmXMSsc41GGVhWARAalBjFYnKBqj4RrZUzaMfWH/y25iAIVJJNosFAoiHNHRtcwPjOMIlJLEEwGM4uQtMhaUvmbQas+nnAFf8IGgYW8obVNUZiipQ2cQsTJVMXpbnvAeYTSM6t3tBIxcSyqWg3Y59e6H5j0izF6hNNIVMP4QyRupR0EK8HoOylBUwvNUoTJhN+8+YJ6gWS3UwDbieWqRJ7WeoBawOxkAntDpctpzbbTWOaVlbMJVm+IhiRt7aNziaFTVqqJqs0xTkE6AHkNrWA5QoThWYk5fe/wCVoDHy6VazuXhrheH68xq+w2PnzjSSqBEtClFgA7k7AaudospsHXO5ypRbZpi/X4E6/wCR6QC6lpVTjklCwLKXsOgO6vpvyOvkUoSH2T7+sEU9IiUkJSAEpDAAW/aEuP4qJaDfUH6PACYniRmVSZEsEhKSteXUAbPzJIHn0iheBGYrPUq27slFgBsCR4aCFGA4rLkpn1M53mKCUD+5KHfyct5dIP8A+UnTE9rNUmlkm4KvjX/rL131MAbVL7OWUy0pQkWYbj39YzVSiYrmREqviNJ7lNLWs/3rLueeUQpnIqF3WTfZ296wEK2Ssai0C09QpB6gN5O7RZMlFOpfzipL84DvdNTOmPk0t4+oqkBIHSKcXxdMtFtYCjiKQOzLx7whiaSkIHxiM9U8T50ZVC5hPQYj2cwKGxgO2yjkHMn5fvGLxWqCatCtA5eDqHidKpb2DRjcYrc6yTAdcTOQZebMyWcmOcY0Qtfd0KoqpcRWEJQpRY3blyiNQpRNiLloAqoLD3pBeHSGDtrpFK5btyEW4tiCaWmXNOwISOp0gMD/AFCx/wC/lykl0yVBahsVAvGjkUKp0qXMWWDhSk/iNgQnpqPXpGN4SwU1c9VRPB7NKnY//It3CRzSNT5DeOkrsMo11PiffygBVSc5c296CK6uqRJGZeqiyEAOtZ2CUi6o+rcSTKUJMtPa1Cx3ZYNkj+5Z/CkfOCcNw4Sj205XaTzqs6JH9stP4Ev5lrmAow7B1KPa1I0Loku6UkaFR0Wr5CzOQ8OkJYl9PPe5iqZPf5vAVVXgA+fla0BTjeKhCba/zHMsexQzDY2vDPiPFczh25fOMzTyTMmJQAVZjoNS1yB4gGAby0inkS1qCVzVDNLSq6ZYUSoKy/iXd72EfUeDT6pWeYVKJ3J/M2GsNKfBvvAqd99OOktP/rRyCiNW5C1t41alpppZM5YCyLJDMno2nswGTmpkUoykFR3Cd/EmFlbjZmHuoCAzADaLKxEtZKjOuTAaqVGywfWAE1LmPaeQokhIcxNTCwLnSISlkEkEj+YDqFHiPWEuMVpWW2igLMUTS8AAVGJzV2eIrREVKLNAG0tQobwcg51OoslN1HwhXQSiottqYNqK0BKkLQQkhrfXrAELxmWtThX7w5oKtM6YnKXyByPl+cYpWHgpKpagsDlYjxEaHgWlbtFlxoPS/wCcBt6WRmV0Fz4bRzn+qOPdosSEHuo18Y32N4imlpFLNlH1L6RxamkqqqhiWK1OVHRKdVKPIJDnygOt4IsKlIWgAICUplgaWHeLeNvXlGY4i4xEsqlUzLm6FeqUnQhP9ytn0hNxFxYVoFNRuinQMgVoqYBbxSk68z00gjgHAcy+1mDupuLamA1nCGFfZ5aps0lU+axWo3UHYs/nEq/FiVZUwZiFS4PdO2vj/HpGfSlQWVEEq5bD9dxANZlQyik3UAHa7OOmkJMWxOzOG9TpyEfVSVFyste+whDXgaoBI57eun8QCmvqM12f/b9P1eCeDqVc2sRl/C6j4AM3gSQD0eF1Utzz8I2WCUUykknKh584Of8ABNmT/tck+m0A7xWtTSoOUgzD8Sv0G37xgZva1CySSXjRyuGZ05Wacpn636w5l4bJpkl1XgMT/wAERrFc6nCNTflDnF8XHwyxbnvGfmAkuYCtKLvEZcErDJ8oHkiA3H2WKl0kNZMp4aU+GZg7QGNqaQxTTUeZV9BrGixCWArKRFUunA3bnAKZlJmLIWtHJhaAMRqpsmyyicjYkXHmIvxqmnIch1IfYl/SM+a4EZS42Y3gDZmOqUgploSgH4mF/B43vBNqVJVcqJN+RLD5NHL5stLp7IklTAg8yWHlHSK2uTJp1ZSB2cpgBzAygerQGc/qVjxnTTLSe4gtbQsAPlGZluiSSCxmuk/6jKT6lvImBKmaVrUo7kl4Zy5faKlp2CB6qdZ/7N5QFuDYYVqBIt9Y6nhuRCQGbn5CMxhiQguAGDfU/PSNDJnJPTz6h/fSAlU95bJSGHX/AB+V/rAtQsgnVuSRz6n9IrNUEksbkjny5+MBVOIEvpt9TpAU4hnCe4hLk6nvHnZyQNYzOKqUXzkm/wCQhhiVSpR1MKkU65q0oGqlBI6FRAfygHPBOCBShUTA6QSJQ/uUksVHok2HUHlG4WkZtL+2jykr6eWlMlBATLTkD6sm1zzLPEjOBcpIbQfT11gAaqoWfAWHv3vCbEad0kk6e7w5m93X3z/iM/itaDb37/SATTZISS/j78oGZ4nNvpvFoQ31gA6sMPlA8lMW1q7ttEJYMB2Ggw+14On1aZSb6wkp+OaXQ5gNASPKBMXxdE20tQUOhuID6YrtVlXpFdVJKUHIoBXg8W4ZTHInXvR9XpUkWDj5wGTxDE6uUO8AQdCB76RmqqclSXZjGs4imFwkNa/rGQrJYe1vpAe4K5nyx1f0vDri6sAQmUNVHMrwGnz+kLcCpyJ3gkl+WkB188zZhVsbDoB7eAjh9GZimHmeQEafDqMBZOwJbqwYQiwyeUpWALnT6Q6nSFJUbHR4B5mYW3Lfm8F9oyeu+nT35wlpp6mvFs+tVldKVZb3AP1gPjVHMR4fSKZ89y+zv8zAciYSXO/vSH0vAFZQVqCSQ4T+K53fQ3gM/PU/qYO4eQRUylZbJLqLWFjc8g7QJPpymb2awxex2IPXzjVV1aE0aDIT2Ye/Pz5nrvAXTF005WVKsszkRZ/ERT2CpK8pJH+J0ILmx3iqhxBFllhMbXLrpr1grEMZlzJOQl5mxbSA9qVhaD6er6+kZaooSSS7e/3hrKmqF035iA8RmMArn/JgApdNl+LkYDqqq5bT2Yrq6sszwvmrt1gPFzHJMTlzCTrtAwixB5QBU75RUOhIiya4JBDF4soZeaYhPNaR6qAgO1U9EEy0l2ASB8v1j77AtQzCWsjogkN6XhthNbL7SRLyibOnd+Wn8MqULdsvqQHSNbgWuY25l9YDgmI4JMKs3ZTGUTlZCn6gWvCao4Lqpg+7pZxYP8BH1Z4/QOJ4/KkLTLUXUduXnDgB4D8kijXJRMzgpWp5eVQIUBYrJB02HrGipP6Y1H2T7XNmIlJUkKEspUZhSojLyCVF9Ngbx+hMX4fp6lOWolImD/IXHgdRAHGUr/x22zj6H9IDheGYDLkKCjnV45W9GhmqTLUXZTt+3LWH1RJQPG0L5iE/wOfhpABSJMoq7oHXU/WLpqEzUlIsHIt0vFa5LF0xVKUU32+nPSAhg+F9nOGZLl7HYc/CKsZrAapwbAZenl72i+rqMouX03/TWFMxL6BjAMKqclQAWcqh8K2dvHpEayrQKZSCQVFgkDpv0tAUtZZj+8K6xwbW8IDyViHZgpVf37MCTqwglolZTg6wN2V2MAbTY4pJch7efrHmJY2qcwyhIA9vC6aGMQa8BYOZgZanMETNGAvHsij3UfIQFCJUEyacdYu7MD94sSTAGV9ODnUDcXgTC7TAo/hBUPEJOW3+2WNnwvwyqszuckpNlzTtbQD8Ra/R77A7fBKPDKBX3QzzhYLUc8xRa+QAW0/CBAE/03wOYKiprJ6SnMexkpUGPZy2SCx2ISkDwJ3jdzJ6CGJ0L2PLwjlvEn9QJkuyZc2Wb3mJKQA3dIBAe978olwFU1U4TKickpkBHcUpwVqcEkA6pZ77vaA6BUcNUs2YJ60kqsR3lZbaHK7Q5C0psIwSeJ3XYEgFhfutbb1vBh4mSCyTmLkNvaA2C6gBns8IeNJg+zEvopJ+bfnGQ4i43TIIK+9My91ANkdVHn0hdWcWGqp8zDs1J73+KklyPIgeREADOqUvcuNOX8wEqqs4s28AzK4avf372jV8P8OJmSPtMx7jMlPS7W3Jt6iAzU2qbTX9Yp+1J0J841eP9nRoGZKFTVuWUkLytb0e2zsesc9qcWL3KfBk/owEAxn1CSAAR7/iF1RMSNwfnz20gCoTLVcp7x/sUR9C3ygOqo95alFtlX5aFvygGZrkh/evhEZtbLUnVmLwlXInDVJ9R+sUKSrdJgGFTUJB7seLq0kO14XZTyMTEs8oCSlPHoLR4iQd7RcEBOvzgPZEs6neLlMNTAy6rZPrAy1E6wBq6sDS8RFSo9PCA0mJIgOtdhOlUplImlIIK2SQ5UoAN0FhF39OqpFJ2iqkFU9ZZK0soJlhKTlckM6nJYXZPKE6K3KXJ98o+qcRlquC3MeXKA13/JyZs8zaqWZoQR2KO6U885BNyLM+noYzfFXFNZPXlCckp2bMACDub6Qpn1in1zDmIEqJ99YB0MUWhOR0k2IUlTpLW8YzVZW1JWpUtJDkkEKS/wBYipRBj37V9YAGkpJk2ehM5KwlSwFkEOASMxe4Fr+UaLCahNNUqpXC5E1QSlZLBClEJzKJ/CAS5bYGFa6p29j3tFFaQsasfpAe4lU5FzEK1SSLNtbXfTWNujjJkSpSO6lIlpYad1RV+SY5fOcnqLeloJpBNUHSCcpY87MYDS8X44qonLXol2SLPYAB2AG0IJiU2DDx8OZMVlbghQIJ5262iEyblDkufe0B4AUnMnzHODgt7vtrAkhbpSefsxTNmKSLHQtpzv8AnAHqLRUfnAH2tfP5RFU5XMwBq0gXP6RWqckb+kBmJZYCxdQdg31ignnEogYD0mIvEiIgYCYMfNHiTEhAaL7e2oiBqkqcaQAVRXMIgGRWofCbeMRVWP8AFbw3hWFkaGLjUBfxQBSqmPFKgJiNDaPRM5ekAQs9YFmLN94l2vlHilwHkuaD0MPMIUChV9CPO1/pGcWILo5xyK6kQDTEJoJbb+ICVRIWlyvKrYFLpIYfiBcXezecCzlW3h/glPKVLHagkkAgpUQoXOzFJ0gEsiXlDaso320iE4fEOgPof2EOMQpkoWyXy6h2ffVrQrnBir/X8/3gAiIiBEgY+AgPhHojyPhAeAR9lj1omBAQbnHnZu+XxYxYqKdICtJiaTEcjRNAgGMyX9fWBliDgYFn6wFEfKDx4qPoD4Wj3NHhj2A9zA6xEgjwj5Pv5xJEBWYJpvhV4j6GKVi8EUgsry/OArmm3KOjYdhpk00vN+JKWRlzXCQ5KSObjzjn1Rt5R2ai+CkO/Y67/FJH5n1gMFxXSFC0gpyFi6QG25bfvGZnfi/1b1MaTitZNXUEkk9qoOegYfICM3NNj5fWABKYk0eq3j06++UB80eCJnSIJgIqESBj5WsepGnhAfERWEElgHMXK0gqR8PnABzaZhzMVAwxmQDM+I+cB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8575" y="-1790700"/>
            <a:ext cx="266700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172" name="AutoShape 4" descr="data:image/jpeg;base64,/9j/4AAQSkZJRgABAQAAAQABAAD/2wCEAAkGBxQTEhUUEhQWFhUXGBwZGBgYGBocGBgdFxgYGBgcHBccHCggGBwlHBcYITEhJSksLi4uGB8zODMsNygtLisBCgoKBQUFDgUFDisZExkrKysrKysrKysrKysrKysrKysrKysrKysrKysrKysrKysrKysrKysrKysrKysrKysrK//AABEIAQoAvgMBIgACEQEDEQH/xAAcAAACAwEBAQEAAAAAAAAAAAAEBQIDBgcBAAj/xAA8EAABAgQEAwYDBwQCAgMAAAABAhEAAwQhBRIxQQZRYRMicYGR8DKhsRQjQsHR4fEHUmJyFbIkM0OCkv/EABQBAQAAAAAAAAAAAAAAAAAAAAD/xAAUEQEAAAAAAAAAAAAAAAAAAAAA/9oADAMBAAIRAxEAPwC8SzF1OTFqSH0i2SBAE0swvDJF4DkgWguSLwBUtEXplxCWIIQID7sARC6owhOohwkR4pMBnqjDxy2b8jCyfStrzjUT0wjr1awGcr0hiDGOr5dy0ajE5usZqrN3MBVKSAOcTIisJj0naAqmy/OK+w5wSqYlPxEDk5gqVLcWSS+jb+EAGcWlyUrSZZz5fuywZzqTbvdIzeHErnIzXdQjoFUlEmmUqYCJn4CQco8Q2sZfDZ/aVCBZRzFSiABdmt0gNFPkbiG2D0FQiVM7PIgVCcmdX4UlwSEj4lcgSIHkUyZucBYBQwKfxX5dIa8HYPP70goIkfE+ZlFR3BdTuNXAFoDPKwBdAErlrzyipmmJYptqXsXbbpDTBMV+0/aJU1QyTUISiYRZMxKipCnaySW9IrqcQpziS5VWJn2eSGEuaorTma6xcgC4IidNPR9mUUJGUlWVLd5swy//AGyt5wBa5s8KRT1MlJXICpksEfdzFkNLKiHBu58jZ4q4emTqYlVqicoHMsuGzKdembVQT6DpGe4o4pM9dLJRmVkzIUAps4Ur7tKm1AABL9YZUdRPBJCzKRcNI1UQ11LUk7bADXeA0ctMEyheK5ZEWoVAGShB0hMLETxvB9HOBNjAMJaYuQmK0KictcAQIhNMeJqEmziKamaBqYAapmRmsQn6w4qagEWMZXFZ92gFOKzeUI/s6lqAAKlE2AhrUF3hzwvh/dmTT8TAJJ2feAy9XQKl2PxDUbesKpsualWYp52AuQRp+cbFaUspe5JCLOW3JOz7no25jLTxMUSCbe9hqflADKmCZ3pgdQSznWxtfnEMOVMpppXLZhsq4v0cMYtqKRbfdpLDdt/oITiapIWlTuSNX0BeA0OP8RJqKUpVaZmSQm7NdyPl6xn8AnlM5DM7t5EQBUC7v6Qdg/8A7EKAJL6AawGorqc5zNTMUki5Got5x0vAa0IoStS+zKiSH1V3XZPLT5GOdJkqX0Fwd4ecT42JFGJCFP3QA2rkaa7wBWCJFSlC1NmCWKm7yhnUcpVq1hpzi2fJAXkQAwB7rfl6ws4cnGTIJfvBASDuCpgPC5MOMNEs0yVkJzCoSjMdT2janc3AvARVhcmWJ1VMkpUuVTrN3dTJYONzsFawX/T7CjOlLIPezX0fTloxMRrZRXLqZW8ymmMn/KWym84h/TviNMqWsE30azG5Y83gPKdaFAFKn8dYjV4gmUl1GMrO7RMsZHdoT1tfMX3VvbaAc4tjhWruKYQ44RriM0yYrujQc4waJnyg6RUEBnsdoDrmEY4ieSBZoMxPEUSkd7U6Rzbhmv7OcCd7Q34lxBS1D+3xgJSK9WZ3OsNKjFFLAEZNE5oKk1JMA5m1oSLwmrJ/aGwj6umEjwijDFDOHMBFdMoagx0bhbCVzKVHbixulLfh1BPjr6Qow6lE+YhDd0qv1AufkG846QlLQCUcOyWYoDcohMwWQAWlI/8AyIdTtDGcr8SKSbhoAaZhcoOyQBy2jlX9Q8BTKWZkqyVbbDz96xv6rGnUQ9oy3E1SmZLUlV3gOVrQVft+0GcP1xkTk5gMpsX2B3EX9kEONSzWH1MLKp81y/rAdOopn2lWWnluoXGl8ofTaM/gkmZXVKSb99RJZrhPdtGt4GxKQmVImpBE1KVomjwFleDNHPcCxSamom9gdVqWLt+I7jTWA089ZTJnAOcoBYa9xXetzDG0QosbEw08iWXQF9vNLgXHwJfoWijDu0Rmc5lEkq5kqcqI8yYJlJlygo5UIzaqAt+0BoKPGx9qlLSO6hZSpRsSCChQABYs4v0jAyMZMqfPEosntFgN/aFkJ+QEC4lVrlgJSSUhRUCNC4YGKcOSUSzmypzkLClHYiwtzd/KA6LJxOSlKAbqLAxmeI1pM3u/KBH6xRNU5gIplwQixiEpNokU7wBUublvyi2RiJmK0LNqYGSgKDGAp01l5Q4SNh83gH0itSoWLX36QwkLEZKWqHWHzC14A+dPJeKpesRWjeIyzAdC4CUTMClWQEnvHR3Ab6x0Azk7EGON4TiiinsAQnM4SqzgqFgX2dvWHfC+HVcqdKUZmaWsJzIWXIBzEt1AY6bkbOQ1HEPFkin7swsSPK8c4xTjYKUez7w5beRGvjFvH2Fqn1dilCHSHN9tx4vAeMYBKyZZMq7BOdwAMrkqDXJLn5DQCAjTVYnnMAQNxEccpVZQUhxvDbB+HlSpYWqJLnOcrafzAc8n0alHQvp+d28dYUYnIIyl+6WI1y3/AIjoeLUdyQcqshY7ExjcaWs0cszAM/aZQwZ0gFi3Vz6QBGAY0EyJkpSiHsCAHAVZTPvZn6w0pcIpplLNXLzIXITnCXyqL2SS3xAnd4x9AU94KQFko7oJZjtDKhr1Jl5e6FF0ZQ73sG6DXygCsTxMIKAgArQgZiQQFLUbb2IB+kDDFRmQZqCUguQFnwLEuxiisplKXdee7Dp1MfYrLUlPZhKVJ1SfxJfUPy/WAlPqkqmErUpUq+VCjfo5GvrDKupkTyjsAMqUNlGzqLMOTWjLlAGpOaGNHUoSBkK5a27ywp82lms2kAwmK5R4Tzj5Kbx7MRaAiFxYm4gYCCUvZoAqnTAtXTMXG+sGShFppydBAKlIO0NKUMBFQpXPWGowuaBmy93nAeIVFqWiCRyEGTqIhAUdDADyk94EbF/SOzyKVOcLADMS/iP3jkMqQ4tHRcIrZpoUqSPvMpSH3yukHzABgMzxdNaapkqIBudBeCsIkyylKzoQ/sRlqjhutqZxVOXkCTokm9wDrrvfpGnl0KpMsJSCQBz5a356nrASxquUUsNOkI6dySTF02qdw3j0j6QwHvaAVY4rKEmwGj7ajX3zjHcc4j2hQlLEJ1I0sAkB9wI13EYCpRfQDdm0+t45t9uKVpKGORQIzAFJIL3SdR0gLsAWkLKlDMQnupZyT0h/9o7KQkKCc/eUTa2YvcwbwzTyl0y5ssJ7QKJWG7yM2w/w5Rn6iUaicpL/AHcv4jzPKACmVrklIPUi0SokpmnIoqBOjqsTy8Ysqlgd0abQBNLEEeo5j6QHq5JBYvESvLBeIzc2WaLZw56KHdV8w/nBXD1VLlqUZlyQALP4/lANQloguW8TJhrhWFKnAtYDWApo8CWpBW1gIDlyrnpHTaenH2ZKGuq0IsW4fRKUgg6kOIBVhWHFYNvCH9NhKkIBWGJtGpk0aezQtA0aC8SpsyUeIgMPXcPKCh2YeH2GzUql9lMDK0/KNPIpHMD1+BhdxY84BAvApcmWoi5O5getwtS0JCRaDKqatBEqYHcgA+ca2mpBlEBh8OoZcnKagEp5B7EGxtrG1r5wKE9mLGwbTaMrxdWIRMSlQcC5A+T8od8FYmZ+cFAShJGVjqWv9RABTjOyZpiACP7bj9xr6xlsWx2dnAEhTFTEk2DFr2trqY63VSUkEKZjz99IT4nToKVkJd2TYciC/q3sQGODEEKyta4DM4cRlsbrEoYi2oO4ty+vnDvimUqlOaU5ylTi57pIsA+ndN9rNHKOI66apgFfdklQ5gmxB3s3zeA+4hx4zfu0Hu/iPPoOkIwmPUS4tEncwH1NPXLVmlqKTpbcHUHmIaYbiSESVSyDmUrMpWrwHSSMxf31hvIwknaAz9YtSr6DYDaKUrt9Y09TgLjVoQVOHrQS9x72gPpc9PZ5FPZRII6gA/SLkSgAGLveAcsHSkP5WgNjQUf3gCtGhzToVKBKT3VM8MKrDwxI1b8oKl0YXJtqBAXVtWQlATrDLBsLKznmXjP4JNK56UK/D+0dEpkNAVLk5EkAWaBaGuExYGyA/nDlSbRh6qeZdQtI3gN/Q3vF62jM0uLZUsYlNxqAMxykStD7i48oDq+JUS5IYvMy2HhqTAk/FXBEY7EUjtEzAqyQfAvpARXPzreY6lKuoj1+XKN/gFKpA7g7rOT1LDw0jlsqYVr7vPWOpYZXoShh8LA2IbYNbd1PAaOcQU3v4/OM7jPEQR3AGASVF9bWTbxEU4hxHlzAXUkADxu5bl+wjnWN4s6irNdVm8GSx6AJ1/yVpAG4/jJUoKTY3Spj8QL7bWa5G0cyxdPeNgASbAMxHdNttH84e4jiYzFaX0SQ+1jZuY5bZjGbTNUpgb9Tc7bwEZEg8oLXTkjKLqUWH6++UXIoyWLkDdm23jT4PhCUkEAudHcm3jADYVgeVItyh/S4aw097QbKkhID6fqxv8vSPazEkIlZiQHNuoFj4jW8APNpUIN7kbHQO1up/SM/i6En8KR5Dm35RRU46payJSVTD0Dsz7+9IVVgqLlQCfPr+sAmr6bKXGhPpFJJSWNoKnuzKiyXKz5UG6kJIfmlwU/9j5NAdjlKBU3MD6RdJoVIcoNjtCigSv4jDeRWGAU4HLKax1cv0jo0pYtHOMZmmXMSsc41GGVhWARAalBjFYnKBqj4RrZUzaMfWH/y25iAIVJJNosFAoiHNHRtcwPjOMIlJLEEwGM4uQtMhaUvmbQas+nnAFf8IGgYW8obVNUZiipQ2cQsTJVMXpbnvAeYTSM6t3tBIxcSyqWg3Y59e6H5j0izF6hNNIVMP4QyRupR0EK8HoOylBUwvNUoTJhN+8+YJ6gWS3UwDbieWqRJ7WeoBawOxkAntDpctpzbbTWOaVlbMJVm+IhiRt7aNziaFTVqqJqs0xTkE6AHkNrWA5QoThWYk5fe/wCVoDHy6VazuXhrheH68xq+w2PnzjSSqBEtClFgA7k7AaudospsHXO5ypRbZpi/X4E6/wCR6QC6lpVTjklCwLKXsOgO6vpvyOvkUoSH2T7+sEU9IiUkJSAEpDAAW/aEuP4qJaDfUH6PACYniRmVSZEsEhKSteXUAbPzJIHn0iheBGYrPUq27slFgBsCR4aCFGA4rLkpn1M53mKCUD+5KHfyct5dIP8A+UnTE9rNUmlkm4KvjX/rL131MAbVL7OWUy0pQkWYbj39YzVSiYrmREqviNJ7lNLWs/3rLueeUQpnIqF3WTfZ296wEK2Ssai0C09QpB6gN5O7RZMlFOpfzipL84DvdNTOmPk0t4+oqkBIHSKcXxdMtFtYCjiKQOzLx7whiaSkIHxiM9U8T50ZVC5hPQYj2cwKGxgO2yjkHMn5fvGLxWqCatCtA5eDqHidKpb2DRjcYrc6yTAdcTOQZebMyWcmOcY0Qtfd0KoqpcRWEJQpRY3blyiNQpRNiLloAqoLD3pBeHSGDtrpFK5btyEW4tiCaWmXNOwISOp0gMD/AFCx/wC/lykl0yVBahsVAvGjkUKp0qXMWWDhSk/iNgQnpqPXpGN4SwU1c9VRPB7NKnY//It3CRzSNT5DeOkrsMo11PiffygBVSc5c296CK6uqRJGZeqiyEAOtZ2CUi6o+rcSTKUJMtPa1Cx3ZYNkj+5Z/CkfOCcNw4Sj205XaTzqs6JH9stP4Ev5lrmAow7B1KPa1I0Loku6UkaFR0Wr5CzOQ8OkJYl9PPe5iqZPf5vAVVXgA+fla0BTjeKhCba/zHMsexQzDY2vDPiPFczh25fOMzTyTMmJQAVZjoNS1yB4gGAby0inkS1qCVzVDNLSq6ZYUSoKy/iXd72EfUeDT6pWeYVKJ3J/M2GsNKfBvvAqd99OOktP/rRyCiNW5C1t41alpppZM5YCyLJDMno2nswGTmpkUoykFR3Cd/EmFlbjZmHuoCAzADaLKxEtZKjOuTAaqVGywfWAE1LmPaeQokhIcxNTCwLnSISlkEkEj+YDqFHiPWEuMVpWW2igLMUTS8AAVGJzV2eIrREVKLNAG0tQobwcg51OoslN1HwhXQSiottqYNqK0BKkLQQkhrfXrAELxmWtThX7w5oKtM6YnKXyByPl+cYpWHgpKpagsDlYjxEaHgWlbtFlxoPS/wCcBt6WRmV0Fz4bRzn+qOPdosSEHuo18Y32N4imlpFLNlH1L6RxamkqqqhiWK1OVHRKdVKPIJDnygOt4IsKlIWgAICUplgaWHeLeNvXlGY4i4xEsqlUzLm6FeqUnQhP9ytn0hNxFxYVoFNRuinQMgVoqYBbxSk68z00gjgHAcy+1mDupuLamA1nCGFfZ5aps0lU+axWo3UHYs/nEq/FiVZUwZiFS4PdO2vj/HpGfSlQWVEEq5bD9dxANZlQyik3UAHa7OOmkJMWxOzOG9TpyEfVSVFyste+whDXgaoBI57eun8QCmvqM12f/b9P1eCeDqVc2sRl/C6j4AM3gSQD0eF1Utzz8I2WCUUykknKh584Of8ABNmT/tck+m0A7xWtTSoOUgzD8Sv0G37xgZva1CySSXjRyuGZ05Wacpn636w5l4bJpkl1XgMT/wAERrFc6nCNTflDnF8XHwyxbnvGfmAkuYCtKLvEZcErDJ8oHkiA3H2WKl0kNZMp4aU+GZg7QGNqaQxTTUeZV9BrGixCWArKRFUunA3bnAKZlJmLIWtHJhaAMRqpsmyyicjYkXHmIvxqmnIch1IfYl/SM+a4EZS42Y3gDZmOqUgploSgH4mF/B43vBNqVJVcqJN+RLD5NHL5stLp7IklTAg8yWHlHSK2uTJp1ZSB2cpgBzAygerQGc/qVjxnTTLSe4gtbQsAPlGZluiSSCxmuk/6jKT6lvImBKmaVrUo7kl4Zy5faKlp2CB6qdZ/7N5QFuDYYVqBIt9Y6nhuRCQGbn5CMxhiQguAGDfU/PSNDJnJPTz6h/fSAlU95bJSGHX/AB+V/rAtQsgnVuSRz6n9IrNUEksbkjny5+MBVOIEvpt9TpAU4hnCe4hLk6nvHnZyQNYzOKqUXzkm/wCQhhiVSpR1MKkU65q0oGqlBI6FRAfygHPBOCBShUTA6QSJQ/uUksVHok2HUHlG4WkZtL+2jykr6eWlMlBATLTkD6sm1zzLPEjOBcpIbQfT11gAaqoWfAWHv3vCbEad0kk6e7w5m93X3z/iM/itaDb37/SATTZISS/j78oGZ4nNvpvFoQ31gA6sMPlA8lMW1q7ttEJYMB2Ggw+14On1aZSb6wkp+OaXQ5gNASPKBMXxdE20tQUOhuID6YrtVlXpFdVJKUHIoBXg8W4ZTHInXvR9XpUkWDj5wGTxDE6uUO8AQdCB76RmqqclSXZjGs4imFwkNa/rGQrJYe1vpAe4K5nyx1f0vDri6sAQmUNVHMrwGnz+kLcCpyJ3gkl+WkB188zZhVsbDoB7eAjh9GZimHmeQEafDqMBZOwJbqwYQiwyeUpWALnT6Q6nSFJUbHR4B5mYW3Lfm8F9oyeu+nT35wlpp6mvFs+tVldKVZb3AP1gPjVHMR4fSKZ89y+zv8zAciYSXO/vSH0vAFZQVqCSQ4T+K53fQ3gM/PU/qYO4eQRUylZbJLqLWFjc8g7QJPpymb2awxex2IPXzjVV1aE0aDIT2Ye/Pz5nrvAXTF005WVKsszkRZ/ERT2CpK8pJH+J0ILmx3iqhxBFllhMbXLrpr1grEMZlzJOQl5mxbSA9qVhaD6er6+kZaooSSS7e/3hrKmqF035iA8RmMArn/JgApdNl+LkYDqqq5bT2Yrq6sszwvmrt1gPFzHJMTlzCTrtAwixB5QBU75RUOhIiya4JBDF4soZeaYhPNaR6qAgO1U9EEy0l2ASB8v1j77AtQzCWsjogkN6XhthNbL7SRLyibOnd+Wn8MqULdsvqQHSNbgWuY25l9YDgmI4JMKs3ZTGUTlZCn6gWvCao4Lqpg+7pZxYP8BH1Z4/QOJ4/KkLTLUXUduXnDgB4D8kijXJRMzgpWp5eVQIUBYrJB02HrGipP6Y1H2T7XNmIlJUkKEspUZhSojLyCVF9Ngbx+hMX4fp6lOWolImD/IXHgdRAHGUr/x22zj6H9IDheGYDLkKCjnV45W9GhmqTLUXZTt+3LWH1RJQPG0L5iE/wOfhpABSJMoq7oHXU/WLpqEzUlIsHIt0vFa5LF0xVKUU32+nPSAhg+F9nOGZLl7HYc/CKsZrAapwbAZenl72i+rqMouX03/TWFMxL6BjAMKqclQAWcqh8K2dvHpEayrQKZSCQVFgkDpv0tAUtZZj+8K6xwbW8IDyViHZgpVf37MCTqwglolZTg6wN2V2MAbTY4pJch7efrHmJY2qcwyhIA9vC6aGMQa8BYOZgZanMETNGAvHsij3UfIQFCJUEyacdYu7MD94sSTAGV9ODnUDcXgTC7TAo/hBUPEJOW3+2WNnwvwyqszuckpNlzTtbQD8Ra/R77A7fBKPDKBX3QzzhYLUc8xRa+QAW0/CBAE/03wOYKiprJ6SnMexkpUGPZy2SCx2ISkDwJ3jdzJ6CGJ0L2PLwjlvEn9QJkuyZc2Wb3mJKQA3dIBAe978olwFU1U4TKickpkBHcUpwVqcEkA6pZ77vaA6BUcNUs2YJ60kqsR3lZbaHK7Q5C0psIwSeJ3XYEgFhfutbb1vBh4mSCyTmLkNvaA2C6gBns8IeNJg+zEvopJ+bfnGQ4i43TIIK+9My91ANkdVHn0hdWcWGqp8zDs1J73+KklyPIgeREADOqUvcuNOX8wEqqs4s28AzK4avf372jV8P8OJmSPtMx7jMlPS7W3Jt6iAzU2qbTX9Yp+1J0J841eP9nRoGZKFTVuWUkLytb0e2zsesc9qcWL3KfBk/owEAxn1CSAAR7/iF1RMSNwfnz20gCoTLVcp7x/sUR9C3ygOqo95alFtlX5aFvygGZrkh/evhEZtbLUnVmLwlXInDVJ9R+sUKSrdJgGFTUJB7seLq0kO14XZTyMTEs8oCSlPHoLR4iQd7RcEBOvzgPZEs6neLlMNTAy6rZPrAy1E6wBq6sDS8RFSo9PCA0mJIgOtdhOlUplImlIIK2SQ5UoAN0FhF39OqpFJ2iqkFU9ZZK0soJlhKTlckM6nJYXZPKE6K3KXJ98o+qcRlquC3MeXKA13/JyZs8zaqWZoQR2KO6U885BNyLM+noYzfFXFNZPXlCckp2bMACDub6Qpn1in1zDmIEqJ99YB0MUWhOR0k2IUlTpLW8YzVZW1JWpUtJDkkEKS/wBYipRBj37V9YAGkpJk2ehM5KwlSwFkEOASMxe4Fr+UaLCahNNUqpXC5E1QSlZLBClEJzKJ/CAS5bYGFa6p29j3tFFaQsasfpAe4lU5FzEK1SSLNtbXfTWNujjJkSpSO6lIlpYad1RV+SY5fOcnqLeloJpBNUHSCcpY87MYDS8X44qonLXol2SLPYAB2AG0IJiU2DDx8OZMVlbghQIJ5262iEyblDkufe0B4AUnMnzHODgt7vtrAkhbpSefsxTNmKSLHQtpzv8AnAHqLRUfnAH2tfP5RFU5XMwBq0gXP6RWqckb+kBmJZYCxdQdg31ignnEogYD0mIvEiIgYCYMfNHiTEhAaL7e2oiBqkqcaQAVRXMIgGRWofCbeMRVWP8AFbw3hWFkaGLjUBfxQBSqmPFKgJiNDaPRM5ekAQs9YFmLN94l2vlHilwHkuaD0MPMIUChV9CPO1/pGcWILo5xyK6kQDTEJoJbb+ICVRIWlyvKrYFLpIYfiBcXezecCzlW3h/glPKVLHagkkAgpUQoXOzFJ0gEsiXlDaso320iE4fEOgPof2EOMQpkoWyXy6h2ffVrQrnBir/X8/3gAiIiBEgY+AgPhHojyPhAeAR9lj1omBAQbnHnZu+XxYxYqKdICtJiaTEcjRNAgGMyX9fWBliDgYFn6wFEfKDx4qPoD4Wj3NHhj2A9zA6xEgjwj5Pv5xJEBWYJpvhV4j6GKVi8EUgsry/OArmm3KOjYdhpk00vN+JKWRlzXCQ5KSObjzjn1Rt5R2ai+CkO/Y67/FJH5n1gMFxXSFC0gpyFi6QG25bfvGZnfi/1b1MaTitZNXUEkk9qoOegYfICM3NNj5fWABKYk0eq3j06++UB80eCJnSIJgIqESBj5WsepGnhAfERWEElgHMXK0gqR8PnABzaZhzMVAwxmQDM+I+cB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8575" y="-1790700"/>
            <a:ext cx="266700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174" name="AutoShape 6" descr="data:image/jpeg;base64,/9j/4AAQSkZJRgABAQAAAQABAAD/2wCEAAkGBxQTEhUUEhQWFhUXGBwZGBgYGBocGBgdFxgYGBgcHBccHCggGBwlHBcYITEhJSksLi4uGB8zODMsNygtLisBCgoKBQUFDgUFDisZExkrKysrKysrKysrKysrKysrKysrKysrKysrKysrKysrKysrKysrKysrKysrKysrKysrK//AABEIAQoAvgMBIgACEQEDEQH/xAAcAAACAwEBAQEAAAAAAAAAAAAEBQIDBgcBAAj/xAA8EAABAgQEAwYDBwQCAgMAAAABAhEAAwQhBRIxQQZRYRMicYGR8DKhsRQjQsHR4fEHUmJyFbIkM0OCkv/EABQBAQAAAAAAAAAAAAAAAAAAAAD/xAAUEQEAAAAAAAAAAAAAAAAAAAAA/9oADAMBAAIRAxEAPwC8SzF1OTFqSH0i2SBAE0swvDJF4DkgWguSLwBUtEXplxCWIIQID7sARC6owhOohwkR4pMBnqjDxy2b8jCyfStrzjUT0wjr1awGcr0hiDGOr5dy0ajE5usZqrN3MBVKSAOcTIisJj0naAqmy/OK+w5wSqYlPxEDk5gqVLcWSS+jb+EAGcWlyUrSZZz5fuywZzqTbvdIzeHErnIzXdQjoFUlEmmUqYCJn4CQco8Q2sZfDZ/aVCBZRzFSiABdmt0gNFPkbiG2D0FQiVM7PIgVCcmdX4UlwSEj4lcgSIHkUyZucBYBQwKfxX5dIa8HYPP70goIkfE+ZlFR3BdTuNXAFoDPKwBdAErlrzyipmmJYptqXsXbbpDTBMV+0/aJU1QyTUISiYRZMxKipCnaySW9IrqcQpziS5VWJn2eSGEuaorTma6xcgC4IidNPR9mUUJGUlWVLd5swy//AGyt5wBa5s8KRT1MlJXICpksEfdzFkNLKiHBu58jZ4q4emTqYlVqicoHMsuGzKdembVQT6DpGe4o4pM9dLJRmVkzIUAps4Ur7tKm1AABL9YZUdRPBJCzKRcNI1UQ11LUk7bADXeA0ctMEyheK5ZEWoVAGShB0hMLETxvB9HOBNjAMJaYuQmK0KictcAQIhNMeJqEmziKamaBqYAapmRmsQn6w4qagEWMZXFZ92gFOKzeUI/s6lqAAKlE2AhrUF3hzwvh/dmTT8TAJJ2feAy9XQKl2PxDUbesKpsualWYp52AuQRp+cbFaUspe5JCLOW3JOz7no25jLTxMUSCbe9hqflADKmCZ3pgdQSznWxtfnEMOVMpppXLZhsq4v0cMYtqKRbfdpLDdt/oITiapIWlTuSNX0BeA0OP8RJqKUpVaZmSQm7NdyPl6xn8AnlM5DM7t5EQBUC7v6Qdg/8A7EKAJL6AawGorqc5zNTMUki5Got5x0vAa0IoStS+zKiSH1V3XZPLT5GOdJkqX0Fwd4ecT42JFGJCFP3QA2rkaa7wBWCJFSlC1NmCWKm7yhnUcpVq1hpzi2fJAXkQAwB7rfl6ws4cnGTIJfvBASDuCpgPC5MOMNEs0yVkJzCoSjMdT2janc3AvARVhcmWJ1VMkpUuVTrN3dTJYONzsFawX/T7CjOlLIPezX0fTloxMRrZRXLqZW8ymmMn/KWym84h/TviNMqWsE30azG5Y83gPKdaFAFKn8dYjV4gmUl1GMrO7RMsZHdoT1tfMX3VvbaAc4tjhWruKYQ44RriM0yYrujQc4waJnyg6RUEBnsdoDrmEY4ieSBZoMxPEUSkd7U6Rzbhmv7OcCd7Q34lxBS1D+3xgJSK9WZ3OsNKjFFLAEZNE5oKk1JMA5m1oSLwmrJ/aGwj6umEjwijDFDOHMBFdMoagx0bhbCVzKVHbixulLfh1BPjr6Qow6lE+YhDd0qv1AufkG846QlLQCUcOyWYoDcohMwWQAWlI/8AyIdTtDGcr8SKSbhoAaZhcoOyQBy2jlX9Q8BTKWZkqyVbbDz96xv6rGnUQ9oy3E1SmZLUlV3gOVrQVft+0GcP1xkTk5gMpsX2B3EX9kEONSzWH1MLKp81y/rAdOopn2lWWnluoXGl8ofTaM/gkmZXVKSb99RJZrhPdtGt4GxKQmVImpBE1KVomjwFleDNHPcCxSamom9gdVqWLt+I7jTWA089ZTJnAOcoBYa9xXetzDG0QosbEw08iWXQF9vNLgXHwJfoWijDu0Rmc5lEkq5kqcqI8yYJlJlygo5UIzaqAt+0BoKPGx9qlLSO6hZSpRsSCChQABYs4v0jAyMZMqfPEosntFgN/aFkJ+QEC4lVrlgJSSUhRUCNC4YGKcOSUSzmypzkLClHYiwtzd/KA6LJxOSlKAbqLAxmeI1pM3u/KBH6xRNU5gIplwQixiEpNokU7wBUublvyi2RiJmK0LNqYGSgKDGAp01l5Q4SNh83gH0itSoWLX36QwkLEZKWqHWHzC14A+dPJeKpesRWjeIyzAdC4CUTMClWQEnvHR3Ab6x0Azk7EGON4TiiinsAQnM4SqzgqFgX2dvWHfC+HVcqdKUZmaWsJzIWXIBzEt1AY6bkbOQ1HEPFkin7swsSPK8c4xTjYKUez7w5beRGvjFvH2Fqn1dilCHSHN9tx4vAeMYBKyZZMq7BOdwAMrkqDXJLn5DQCAjTVYnnMAQNxEccpVZQUhxvDbB+HlSpYWqJLnOcrafzAc8n0alHQvp+d28dYUYnIIyl+6WI1y3/AIjoeLUdyQcqshY7ExjcaWs0cszAM/aZQwZ0gFi3Vz6QBGAY0EyJkpSiHsCAHAVZTPvZn6w0pcIpplLNXLzIXITnCXyqL2SS3xAnd4x9AU94KQFko7oJZjtDKhr1Jl5e6FF0ZQ73sG6DXygCsTxMIKAgArQgZiQQFLUbb2IB+kDDFRmQZqCUguQFnwLEuxiisplKXdee7Dp1MfYrLUlPZhKVJ1SfxJfUPy/WAlPqkqmErUpUq+VCjfo5GvrDKupkTyjsAMqUNlGzqLMOTWjLlAGpOaGNHUoSBkK5a27ywp82lms2kAwmK5R4Tzj5Kbx7MRaAiFxYm4gYCCUvZoAqnTAtXTMXG+sGShFppydBAKlIO0NKUMBFQpXPWGowuaBmy93nAeIVFqWiCRyEGTqIhAUdDADyk94EbF/SOzyKVOcLADMS/iP3jkMqQ4tHRcIrZpoUqSPvMpSH3yukHzABgMzxdNaapkqIBudBeCsIkyylKzoQ/sRlqjhutqZxVOXkCTokm9wDrrvfpGnl0KpMsJSCQBz5a356nrASxquUUsNOkI6dySTF02qdw3j0j6QwHvaAVY4rKEmwGj7ajX3zjHcc4j2hQlLEJ1I0sAkB9wI13EYCpRfQDdm0+t45t9uKVpKGORQIzAFJIL3SdR0gLsAWkLKlDMQnupZyT0h/9o7KQkKCc/eUTa2YvcwbwzTyl0y5ssJ7QKJWG7yM2w/w5Rn6iUaicpL/AHcv4jzPKACmVrklIPUi0SokpmnIoqBOjqsTy8Ysqlgd0abQBNLEEeo5j6QHq5JBYvESvLBeIzc2WaLZw56KHdV8w/nBXD1VLlqUZlyQALP4/lANQloguW8TJhrhWFKnAtYDWApo8CWpBW1gIDlyrnpHTaenH2ZKGuq0IsW4fRKUgg6kOIBVhWHFYNvCH9NhKkIBWGJtGpk0aezQtA0aC8SpsyUeIgMPXcPKCh2YeH2GzUql9lMDK0/KNPIpHMD1+BhdxY84BAvApcmWoi5O5getwtS0JCRaDKqatBEqYHcgA+ca2mpBlEBh8OoZcnKagEp5B7EGxtrG1r5wKE9mLGwbTaMrxdWIRMSlQcC5A+T8od8FYmZ+cFAShJGVjqWv9RABTjOyZpiACP7bj9xr6xlsWx2dnAEhTFTEk2DFr2trqY63VSUkEKZjz99IT4nToKVkJd2TYciC/q3sQGODEEKyta4DM4cRlsbrEoYi2oO4ty+vnDvimUqlOaU5ylTi57pIsA+ndN9rNHKOI66apgFfdklQ5gmxB3s3zeA+4hx4zfu0Hu/iPPoOkIwmPUS4tEncwH1NPXLVmlqKTpbcHUHmIaYbiSESVSyDmUrMpWrwHSSMxf31hvIwknaAz9YtSr6DYDaKUrt9Y09TgLjVoQVOHrQS9x72gPpc9PZ5FPZRII6gA/SLkSgAGLveAcsHSkP5WgNjQUf3gCtGhzToVKBKT3VM8MKrDwxI1b8oKl0YXJtqBAXVtWQlATrDLBsLKznmXjP4JNK56UK/D+0dEpkNAVLk5EkAWaBaGuExYGyA/nDlSbRh6qeZdQtI3gN/Q3vF62jM0uLZUsYlNxqAMxykStD7i48oDq+JUS5IYvMy2HhqTAk/FXBEY7EUjtEzAqyQfAvpARXPzreY6lKuoj1+XKN/gFKpA7g7rOT1LDw0jlsqYVr7vPWOpYZXoShh8LA2IbYNbd1PAaOcQU3v4/OM7jPEQR3AGASVF9bWTbxEU4hxHlzAXUkADxu5bl+wjnWN4s6irNdVm8GSx6AJ1/yVpAG4/jJUoKTY3Spj8QL7bWa5G0cyxdPeNgASbAMxHdNttH84e4jiYzFaX0SQ+1jZuY5bZjGbTNUpgb9Tc7bwEZEg8oLXTkjKLqUWH6++UXIoyWLkDdm23jT4PhCUkEAudHcm3jADYVgeVItyh/S4aw097QbKkhID6fqxv8vSPazEkIlZiQHNuoFj4jW8APNpUIN7kbHQO1up/SM/i6En8KR5Dm35RRU46payJSVTD0Dsz7+9IVVgqLlQCfPr+sAmr6bKXGhPpFJJSWNoKnuzKiyXKz5UG6kJIfmlwU/9j5NAdjlKBU3MD6RdJoVIcoNjtCigSv4jDeRWGAU4HLKax1cv0jo0pYtHOMZmmXMSsc41GGVhWARAalBjFYnKBqj4RrZUzaMfWH/y25iAIVJJNosFAoiHNHRtcwPjOMIlJLEEwGM4uQtMhaUvmbQas+nnAFf8IGgYW8obVNUZiipQ2cQsTJVMXpbnvAeYTSM6t3tBIxcSyqWg3Y59e6H5j0izF6hNNIVMP4QyRupR0EK8HoOylBUwvNUoTJhN+8+YJ6gWS3UwDbieWqRJ7WeoBawOxkAntDpctpzbbTWOaVlbMJVm+IhiRt7aNziaFTVqqJqs0xTkE6AHkNrWA5QoThWYk5fe/wCVoDHy6VazuXhrheH68xq+w2PnzjSSqBEtClFgA7k7AaudospsHXO5ypRbZpi/X4E6/wCR6QC6lpVTjklCwLKXsOgO6vpvyOvkUoSH2T7+sEU9IiUkJSAEpDAAW/aEuP4qJaDfUH6PACYniRmVSZEsEhKSteXUAbPzJIHn0iheBGYrPUq27slFgBsCR4aCFGA4rLkpn1M53mKCUD+5KHfyct5dIP8A+UnTE9rNUmlkm4KvjX/rL131MAbVL7OWUy0pQkWYbj39YzVSiYrmREqviNJ7lNLWs/3rLueeUQpnIqF3WTfZ296wEK2Ssai0C09QpB6gN5O7RZMlFOpfzipL84DvdNTOmPk0t4+oqkBIHSKcXxdMtFtYCjiKQOzLx7whiaSkIHxiM9U8T50ZVC5hPQYj2cwKGxgO2yjkHMn5fvGLxWqCatCtA5eDqHidKpb2DRjcYrc6yTAdcTOQZebMyWcmOcY0Qtfd0KoqpcRWEJQpRY3blyiNQpRNiLloAqoLD3pBeHSGDtrpFK5btyEW4tiCaWmXNOwISOp0gMD/AFCx/wC/lykl0yVBahsVAvGjkUKp0qXMWWDhSk/iNgQnpqPXpGN4SwU1c9VRPB7NKnY//It3CRzSNT5DeOkrsMo11PiffygBVSc5c296CK6uqRJGZeqiyEAOtZ2CUi6o+rcSTKUJMtPa1Cx3ZYNkj+5Z/CkfOCcNw4Sj205XaTzqs6JH9stP4Ev5lrmAow7B1KPa1I0Loku6UkaFR0Wr5CzOQ8OkJYl9PPe5iqZPf5vAVVXgA+fla0BTjeKhCba/zHMsexQzDY2vDPiPFczh25fOMzTyTMmJQAVZjoNS1yB4gGAby0inkS1qCVzVDNLSq6ZYUSoKy/iXd72EfUeDT6pWeYVKJ3J/M2GsNKfBvvAqd99OOktP/rRyCiNW5C1t41alpppZM5YCyLJDMno2nswGTmpkUoykFR3Cd/EmFlbjZmHuoCAzADaLKxEtZKjOuTAaqVGywfWAE1LmPaeQokhIcxNTCwLnSISlkEkEj+YDqFHiPWEuMVpWW2igLMUTS8AAVGJzV2eIrREVKLNAG0tQobwcg51OoslN1HwhXQSiottqYNqK0BKkLQQkhrfXrAELxmWtThX7w5oKtM6YnKXyByPl+cYpWHgpKpagsDlYjxEaHgWlbtFlxoPS/wCcBt6WRmV0Fz4bRzn+qOPdosSEHuo18Y32N4imlpFLNlH1L6RxamkqqqhiWK1OVHRKdVKPIJDnygOt4IsKlIWgAICUplgaWHeLeNvXlGY4i4xEsqlUzLm6FeqUnQhP9ytn0hNxFxYVoFNRuinQMgVoqYBbxSk68z00gjgHAcy+1mDupuLamA1nCGFfZ5aps0lU+axWo3UHYs/nEq/FiVZUwZiFS4PdO2vj/HpGfSlQWVEEq5bD9dxANZlQyik3UAHa7OOmkJMWxOzOG9TpyEfVSVFyste+whDXgaoBI57eun8QCmvqM12f/b9P1eCeDqVc2sRl/C6j4AM3gSQD0eF1Utzz8I2WCUUykknKh584Of8ABNmT/tck+m0A7xWtTSoOUgzD8Sv0G37xgZva1CySSXjRyuGZ05Wacpn636w5l4bJpkl1XgMT/wAERrFc6nCNTflDnF8XHwyxbnvGfmAkuYCtKLvEZcErDJ8oHkiA3H2WKl0kNZMp4aU+GZg7QGNqaQxTTUeZV9BrGixCWArKRFUunA3bnAKZlJmLIWtHJhaAMRqpsmyyicjYkXHmIvxqmnIch1IfYl/SM+a4EZS42Y3gDZmOqUgploSgH4mF/B43vBNqVJVcqJN+RLD5NHL5stLp7IklTAg8yWHlHSK2uTJp1ZSB2cpgBzAygerQGc/qVjxnTTLSe4gtbQsAPlGZluiSSCxmuk/6jKT6lvImBKmaVrUo7kl4Zy5faKlp2CB6qdZ/7N5QFuDYYVqBIt9Y6nhuRCQGbn5CMxhiQguAGDfU/PSNDJnJPTz6h/fSAlU95bJSGHX/AB+V/rAtQsgnVuSRz6n9IrNUEksbkjny5+MBVOIEvpt9TpAU4hnCe4hLk6nvHnZyQNYzOKqUXzkm/wCQhhiVSpR1MKkU65q0oGqlBI6FRAfygHPBOCBShUTA6QSJQ/uUksVHok2HUHlG4WkZtL+2jykr6eWlMlBATLTkD6sm1zzLPEjOBcpIbQfT11gAaqoWfAWHv3vCbEad0kk6e7w5m93X3z/iM/itaDb37/SATTZISS/j78oGZ4nNvpvFoQ31gA6sMPlA8lMW1q7ttEJYMB2Ggw+14On1aZSb6wkp+OaXQ5gNASPKBMXxdE20tQUOhuID6YrtVlXpFdVJKUHIoBXg8W4ZTHInXvR9XpUkWDj5wGTxDE6uUO8AQdCB76RmqqclSXZjGs4imFwkNa/rGQrJYe1vpAe4K5nyx1f0vDri6sAQmUNVHMrwGnz+kLcCpyJ3gkl+WkB188zZhVsbDoB7eAjh9GZimHmeQEafDqMBZOwJbqwYQiwyeUpWALnT6Q6nSFJUbHR4B5mYW3Lfm8F9oyeu+nT35wlpp6mvFs+tVldKVZb3AP1gPjVHMR4fSKZ89y+zv8zAciYSXO/vSH0vAFZQVqCSQ4T+K53fQ3gM/PU/qYO4eQRUylZbJLqLWFjc8g7QJPpymb2awxex2IPXzjVV1aE0aDIT2Ye/Pz5nrvAXTF005WVKsszkRZ/ERT2CpK8pJH+J0ILmx3iqhxBFllhMbXLrpr1grEMZlzJOQl5mxbSA9qVhaD6er6+kZaooSSS7e/3hrKmqF035iA8RmMArn/JgApdNl+LkYDqqq5bT2Yrq6sszwvmrt1gPFzHJMTlzCTrtAwixB5QBU75RUOhIiya4JBDF4soZeaYhPNaR6qAgO1U9EEy0l2ASB8v1j77AtQzCWsjogkN6XhthNbL7SRLyibOnd+Wn8MqULdsvqQHSNbgWuY25l9YDgmI4JMKs3ZTGUTlZCn6gWvCao4Lqpg+7pZxYP8BH1Z4/QOJ4/KkLTLUXUduXnDgB4D8kijXJRMzgpWp5eVQIUBYrJB02HrGipP6Y1H2T7XNmIlJUkKEspUZhSojLyCVF9Ngbx+hMX4fp6lOWolImD/IXHgdRAHGUr/x22zj6H9IDheGYDLkKCjnV45W9GhmqTLUXZTt+3LWH1RJQPG0L5iE/wOfhpABSJMoq7oHXU/WLpqEzUlIsHIt0vFa5LF0xVKUU32+nPSAhg+F9nOGZLl7HYc/CKsZrAapwbAZenl72i+rqMouX03/TWFMxL6BjAMKqclQAWcqh8K2dvHpEayrQKZSCQVFgkDpv0tAUtZZj+8K6xwbW8IDyViHZgpVf37MCTqwglolZTg6wN2V2MAbTY4pJch7efrHmJY2qcwyhIA9vC6aGMQa8BYOZgZanMETNGAvHsij3UfIQFCJUEyacdYu7MD94sSTAGV9ODnUDcXgTC7TAo/hBUPEJOW3+2WNnwvwyqszuckpNlzTtbQD8Ra/R77A7fBKPDKBX3QzzhYLUc8xRa+QAW0/CBAE/03wOYKiprJ6SnMexkpUGPZy2SCx2ISkDwJ3jdzJ6CGJ0L2PLwjlvEn9QJkuyZc2Wb3mJKQA3dIBAe978olwFU1U4TKickpkBHcUpwVqcEkA6pZ77vaA6BUcNUs2YJ60kqsR3lZbaHK7Q5C0psIwSeJ3XYEgFhfutbb1vBh4mSCyTmLkNvaA2C6gBns8IeNJg+zEvopJ+bfnGQ4i43TIIK+9My91ANkdVHn0hdWcWGqp8zDs1J73+KklyPIgeREADOqUvcuNOX8wEqqs4s28AzK4avf372jV8P8OJmSPtMx7jMlPS7W3Jt6iAzU2qbTX9Yp+1J0J841eP9nRoGZKFTVuWUkLytb0e2zsesc9qcWL3KfBk/owEAxn1CSAAR7/iF1RMSNwfnz20gCoTLVcp7x/sUR9C3ygOqo95alFtlX5aFvygGZrkh/evhEZtbLUnVmLwlXInDVJ9R+sUKSrdJgGFTUJB7seLq0kO14XZTyMTEs8oCSlPHoLR4iQd7RcEBOvzgPZEs6neLlMNTAy6rZPrAy1E6wBq6sDS8RFSo9PCA0mJIgOtdhOlUplImlIIK2SQ5UoAN0FhF39OqpFJ2iqkFU9ZZK0soJlhKTlckM6nJYXZPKE6K3KXJ98o+qcRlquC3MeXKA13/JyZs8zaqWZoQR2KO6U885BNyLM+noYzfFXFNZPXlCckp2bMACDub6Qpn1in1zDmIEqJ99YB0MUWhOR0k2IUlTpLW8YzVZW1JWpUtJDkkEKS/wBYipRBj37V9YAGkpJk2ehM5KwlSwFkEOASMxe4Fr+UaLCahNNUqpXC5E1QSlZLBClEJzKJ/CAS5bYGFa6p29j3tFFaQsasfpAe4lU5FzEK1SSLNtbXfTWNujjJkSpSO6lIlpYad1RV+SY5fOcnqLeloJpBNUHSCcpY87MYDS8X44qonLXol2SLPYAB2AG0IJiU2DDx8OZMVlbghQIJ5262iEyblDkufe0B4AUnMnzHODgt7vtrAkhbpSefsxTNmKSLHQtpzv8AnAHqLRUfnAH2tfP5RFU5XMwBq0gXP6RWqckb+kBmJZYCxdQdg31ignnEogYD0mIvEiIgYCYMfNHiTEhAaL7e2oiBqkqcaQAVRXMIgGRWofCbeMRVWP8AFbw3hWFkaGLjUBfxQBSqmPFKgJiNDaPRM5ekAQs9YFmLN94l2vlHilwHkuaD0MPMIUChV9CPO1/pGcWILo5xyK6kQDTEJoJbb+ICVRIWlyvKrYFLpIYfiBcXezecCzlW3h/glPKVLHagkkAgpUQoXOzFJ0gEsiXlDaso320iE4fEOgPof2EOMQpkoWyXy6h2ffVrQrnBir/X8/3gAiIiBEgY+AgPhHojyPhAeAR9lj1omBAQbnHnZu+XxYxYqKdICtJiaTEcjRNAgGMyX9fWBliDgYFn6wFEfKDx4qPoD4Wj3NHhj2A9zA6xEgjwj5Pv5xJEBWYJpvhV4j6GKVi8EUgsry/OArmm3KOjYdhpk00vN+JKWRlzXCQ5KSObjzjn1Rt5R2ai+CkO/Y67/FJH5n1gMFxXSFC0gpyFi6QG25bfvGZnfi/1b1MaTitZNXUEkk9qoOegYfICM3NNj5fWABKYk0eq3j06++UB80eCJnSIJgIqESBj5WsepGnhAfERWEElgHMXK0gqR8PnABzaZhzMVAwxmQDM+I+cB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8575" y="-1790700"/>
            <a:ext cx="266700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3" name="Picture 12" descr="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457200"/>
            <a:ext cx="1981200" cy="2773680"/>
          </a:xfrm>
          <a:prstGeom prst="rect">
            <a:avLst/>
          </a:prstGeom>
        </p:spPr>
      </p:pic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3962400" y="1833087"/>
            <a:ext cx="3962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lt-LT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Lietuvių visuomenės veikėjas, pirmasis laikraščio „Aušra“ redaktorius, vienas svarbiausių nepriklausomybės siekėjų, mokslininkas, gydytojas.</a:t>
            </a:r>
            <a:endParaRPr kumimoji="0" lang="lt-LT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5" descr="Ausra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3352800"/>
            <a:ext cx="1981200" cy="3121220"/>
          </a:xfrm>
          <a:prstGeom prst="rect">
            <a:avLst/>
          </a:prstGeom>
        </p:spPr>
      </p:pic>
      <p:pic>
        <p:nvPicPr>
          <p:cNvPr id="7179" name="Picture 11" descr="https://encrypted-tbn1.gstatic.com/images?q=tbn:ANd9GcQHv29dUTBelSYWO0lY6xOXbGkiJzRVWgA411kX1y5tIswX6O9BrA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4419600"/>
            <a:ext cx="3924300" cy="19150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479374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7239000" cy="762000"/>
          </a:xfrm>
        </p:spPr>
        <p:txBody>
          <a:bodyPr/>
          <a:lstStyle/>
          <a:p>
            <a:pPr algn="ctr"/>
            <a:r>
              <a:rPr lang="lt-LT" dirty="0" smtClean="0"/>
              <a:t>Vaikystė</a:t>
            </a:r>
            <a:endParaRPr lang="en-US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981200"/>
            <a:ext cx="3986213" cy="3071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AutoShape 3" descr="data:image/jpeg;base64,/9j/4AAQSkZJRgABAQAAAQABAAD/2wCEAAkGBhQSERQUExQVFRQWFh0ZFxcXGBcaGhcYFxcXFxcXGhgYGyYeGBolGhYXHy8gIycpLCwsFR4xNTAqNSYrLCkBCQoKDgwOGg8PFykkHBwpLCksLCkpLCwpLCksLCwsKSksLCwsKSkpKSwpLCwsLCksKSksKSksLCwpKSkpLCwpLP/AABEIAMIBAwMBIgACEQEDEQH/xAAcAAABBQEBAQAAAAAAAAAAAAAEAAECAwUGBwj/xAA/EAABAgMEBwcBBwQBBAMAAAABAhEAAyEEEjFBBSJRYXGB8AYTkaGxwdEyBxQjQmLh8RVScoIzJENTohaSsv/EABgBAQEBAQEAAAAAAAAAAAAAAAEAAgME/8QAJBEBAQEAAgICAgEFAAAAAAAAAAERAiESMQNBUWFCEyIycYH/2gAMAwEAAhEDEQA/APZgYe9Cuw4THVxwgqLEmI3YmBGbTDvDiEBDxluQoeFCgaKFChRIoUNDxIoUKFEjGA7UogC6LxBqM23QYTFE5e5/SGCokhrwdt2YxwgSyzAqWA4JSzNgdnKhHjFsmdc1SdU/STXH8r+LE4wGlgsioVijYUrJof8AckNlqxqBcmaEqUclNiNoIHo3+42RnzzWWHZI+pyCNVAKSpsA7k7x4xnTbybQGqiWtXEOFNtGslRbInOBtJqP3i6EsVTAs3mIKUIBDXTUEhWLfSQaERuRmtGyaSK7rpN5gopBFAXuuctWvLLM2dalAXiyU54FXBsA+PPARQEXEuSkKLEgBheO3aaMOEUTwZiC5YlJbN2SSS+bhQ4B2jPshbXo8JWxqSla5d4ukFheTsDKN5wMFNgABG2zBKkXEgVLs1XWSPyg3jTDFjFatJib3YUQF3JoUFAhiq64bNgCKH1h02m+u8ogCWwSGxXMK0KBq5AAU+bE8BvsDLboYTpQRNfWLgChemtTPA7vKANFSVSSqTaL013VLXTWSkuwfBaTRhuUAztoT7ctCiAQtalBISksEapLkncHdqOKG9WjS9nRMKETJlwpqlaGSJaq3Sly5VR9jDDWgm+kxZEsSNIolF1Innv0PUhXdTZcxIbgmvDjFGjJgk263GWQiWmZKCnQGAum+Ul9UiqhkQDTCLtKWeUqfYZzC8meZE4OVOVJLPeLkG6SHxCqxRZbGEWzSCUKuC9KuoSnVWFS3Ce7D3icsxU0jf8AtkTOZWlZ11QA7iW97WCjfcXgTUMQW2QD2ss8pRsxvS7sqclKwK3pcxklQIAdIKUjcVcCRtESp6rcZQQJcxEgJN8VWhC3Qpg4JIKA95SdU1IpGr2h0ZNmyZsm+iaojWdGslQDpUCggISKBynJs2imHtyPbqxCQJf5l66QR9LfhqQsH8qmTUOdxqY5TTS1KnzbxT9RDpBulLuFJBYgNUUzwrHS9qu0Uq02KTX8dBQlQZiCAoKJcVwy/vjnJkydNVOnqN9Zlla8MJh7omhDNeFBs2PGeX4MdpYNCW3ukdygrl3QQoTbgJIdWqXNFOHzZ2DtCijR2lbKJMsTrRPTMCEhSZUxCUpZIAASUFizPWpcw8dP+DXtAESuxC9ExHmaSAh2hhDwE8YnabtCLKlBZypWH6R9XONomPHPtB7RBVoJH0pN0cB9R8Y38fGW7fUZ5X6j1GzdpLOvCYkHYrV9aHlGilYIcVEeISrcq6GIYClMsvXzEXWbtCuUXSVJ/wAFFPlnBeM1qa9qeHjzCx/aHMTisKGxafdNY37H9oKFNeRzQoH/ANTXzjPiXXiE8ZFm7WWdf/cCSclgp8zTziHae3NYrRMlL1kylFKkF2IFCCIpxuq3I2nh48U7EW6dMtctS5sxR71ILqUXBeh2jdHtUPKSXqqb9kYDtCCcV3RubBt/rBCtj1gBSzfwGQFaFzvwO7oEVCWywApUHVgRWqmo5STm+Y3QLaJhKZaqKCZlybSovgJLAUIUVS1DChFS9DTZiouvEKBBwbEOCNgLOXetGxCtaTfN/V1ClZS7GWo/8gLM8tZvfpStW4npKAk9XdzZhoRNlKluGYrKb0tRIpVKFOcj4wZaZj2hKsfwaAY/ikI8y3nAVuUD3agW/FQmaCMCRMkzAHyCiHagxwJdrBeV3JIAcGWdpTIn2aUkviCTeVjS9GxjT0hbQtdxnTUkiusnLxKQ2/YQ9c+c064GIWkEKqGAWxyYkAgEOKV3RVKnyxNSoAgJSCTRiZl1QPABOLYANnGd2tlha5brYBQKilxMSFKSmoBwJJ5g4O0Y/RVaQt6ETZRvYzQMiHV3gYnIBarxObq2AxBC6TbqUrWllpCCyT3iUyxfIIcpAIu/q3AwtJgmyi/rFExKsilRRMSFOkqYsXFKUJJIeAZgBlzpKEqVOXM7tILulIAcn8r3stxagpsCpCJqvwrOpS1Ai/NLhN+iixAZ0uzA5nAm9HS6P0XIlJTeSkqwKpgCpiiVB6kVLvhnAylS7ILgBK0gAJS5ASSyUpSCydrnzpEzYlz/AK3lywahOJoq8kq/MCaHI5A/VBbocx2ysqE9xapSUpTLmpvFIZK3ZlXQ14A0v0H4jAnIjQVrMy32mYjXKkSlpWpLMlaWZqMNYUGO2jxr9r+zpmWSaELVeCHCSEkKEsX7j3XGFK4gRwX2dgKnTe8mAIEq+6iW1FC69RqjFtw2RSqxt6YVOFvkrQAFzJSwG/MEKvKAAKmoSA52ZNGlN0goFN2WnWS6n7wm4WZYGsCdYMMXUYxu0faDvbbZVyk0SpaEmYFMtSxLxTjdZSaMCQc41FferPO/BmSlpu95cWgISz/iMoKUUkqIIG1R2MdQV5f2nSlNpnpCQLy1KGqXAmFC7tWIu6wqMyM3hCyzpqVd2+pZbyyKfhhanDA1xeuyNf7RbV306TOL69nOOIKVLBSaDWSpwfYMAFoWVMQpKJBVetNmXe3gzJqVMSQBqS2GNTzGPutV0/ZObY02SUJp12Ve/DSqpWo4k1xh4wNB2GWuQhSrTZ5ZL6qwm8NYs71wrzhR2yOF3XvzRIQ0Sjy13OIeEIUZLJ7T6U7izLWCymZP+R6PhHz7pq131nNuvWPSftU05rCWP+2H/wBlfAjyhnI8fiOvK+PDPz2OE8uWtnQNrN24akYcMx1tgycKsaddeEZNioXGI664xrWiSFoBGIr8jr3jPG+Ub5TKp7sjMEQyHbZDS1ke0WJUSxiSSbasCiiNz+xiz+qKIZQBBDFnHpA5UMvCIqAi1D9CzO7WpSFqTdZYBKS90uwca2TAF47ixfacaX0y1DaHSfcR5umWecRIIzfrfAnsUjtrImMFBSf/AGHkfaJ2jSspdJSpZVSqsXJZhfqBtOVMcvIJcws48IvRpNaaO/GsMGPV0WaYlr064TVkayTmSoGr4VvNhhA1vs7ICZhuFNUm8pSDdxF0k3kFF9JGICmNGVHAWXtEtFUkj/EkBxm2EaA7YKWkomEsWJpmkgg6tAXAN4B4dWN+xyypBlLulSLSqUsHAy1WYpCxWrkpL5mpbIPRltUDJExRINnXMUSFYzJqmVzIkn/VWyg1k0/LvByAe+RNdgapTKRMb6XvCWXGAKhg0WWSfduqCgLtjEoCrKWiYtSU6wG1JB4xvyix0KAlUxSAVMoC8lwNUg3Ug0dhMycsARVoptkpIk2i898XxeDsBLP0kYB6rcDE47cPS1unItKUy1hMqebyiEoJJvqQGUQWJCEqIGai1GjfsUvvES5c9/xklLv9RUFTCp00vhRe6KANsN3OrGbIs65si1kuVqTPQAQyAEqmOEVcuVOwFTEdDJSpZnpXeUZ4Sm8SGRcYKU21YBwbVDCpg7s/blGXLe6ld6apYvM5UqYRVtVOT7hujmtFlrCgpcJEwuwDrUoquazjC8lIrnuALox11pQQpklympVgXFFJcFkioGrgpWLpMaUi2PLGBAUHN05DC6zAuGA3UwjI7PqQqWVLAU2KqUSPpS1AkBypy31PuAds0woS1JQkJlhSDU6zGZLUkjIAFWRAdq0MHtOpGk0hCibxYG/qkhIFS5AYUr5x5R2H0cJlqWkYIQXFa3ZiLoKdl4gscxXCPRdHLTcF7/jln6cTMmAu7MDdTgkbalrojhOx6Vqt1rV9SlFZUkKuPenC++IFL1H8Wikyi+m12is9xNimJ1lC0STUAa0zvlqdhmSPCOqtmiDNZRVdWFkyyAlr1QFEFypIT+Wjh9tMPt2oCySFAAf9VLIyokLQKNSieUdVaLUbwTcBNSUvjlizAV6di29dLO3jH2h2T/rEhJZcxOulyyVkkLUkn8qwynGJKnYuIv7ISD3ujloT3i1pnoAWdUXah9iR3jlq44uGJ+0i0qNrs81mZSkJrQd2ZZNWprTFVbMQL2LtP4mjUuBdmWgV3olNXjGuP2zyYGi9OqlykoC1AB6AkDEnCFHPomkAavlCg/rVm/HNfVqZkWX4BSuJX4zeLoM7yKbdbUypapisEhz8eNOcViZHH/aRpzu5SZYP1ayv8U4DmfSLjw2jly66eXdq9KGbNUSXJJUeJ/b1jJswo5xMUWiYVrc4k19YPRZzg2HKOXycvLk7/HPGL7MKRo2Kb+Xb6xnk3Mavs3fzEZdpOVG9oJyw3jo+1i6Xahw45jziMu07BSLUK72XXFq7lZHraYAZjWmXMR0v5jn66otZBq8Vlnxiq9Uexy+YmRAlqjSh5e0IqpEFphSxsVSBJCYHrFjuMXhih9kIUekRRKeUTI66witdRv6pEL5p6ViC9Uum3OLJU1syOt0UibgcR6ftCM58oiPRpOYnBR634xo2PtXNTqqYpvXqUIUKAg4g8DlGEF5GJoUDAnRWftHLShYAUHKTUkgXVqWwyAdRG0A5sIF0TqyQgTAu6VFAcpSVXVBKsciRQtXg5ykprDlAemMM5VY7z70gITJlzEX/AKiEE3lElRCU3Q1KUDkaovQLb7OpRK0FYabJSEkgqUpwl1FBY3TeGbEUAZJPHf1CZLYoUQoFxrYHB2ff5x3WhNIy5okpQ7pXKvpJeqUztUODqsi8+/LCNy6HX2WzJRLSkDBgnN6M4AcfEebdlbQF6RtjXtczFJcFJ/5gXUKEMKkFsCI9Bss3u5hSvWWQm6qusGYpbJlAk8QTHF2KWJen5qSR+Igk770pMxQYYawO+vOCC+ml9o1lCbDMKAAkLlrG43koBTsBST0TG1JUnuUrUuYVrQCTemBiQKUoGrwDnfGf9o899HzwASBdL0YNNQeeym3jFmjEpm2aSqZdB7pNFF2TcSM2qbwNMiRnRnoX28/+0GyFSbGrWHeKWApThhelsNbWYBqnZm5Mcx2XYWmSfquqWVal8AIF68U/mSKkjYmO++1slEqwEUulTUwIEo+xpHK/Z1TSFmmN9c2aG/1T5fieUM7o5enGqUxIpjlUcjmIUH6bkBFqtCAAAmfMSAMABMUAAMg0KMt4+lUjdDlEKTOSoAg0IcdcxFpIGJjWsYoMuPEO3em+9nLIwUaf4pon0flHrXbXSgk2RbFlL1EtvxPg/jHz7pO135hbOg4desavLOO/kTj/AHLNHSHJV4RrhTjiGPEYfECWJDJAghBq22PJO+3r9dB7VlziMrZ48B00XWpDqTvx3bYoWdmfp058Izy9tT0Ksdruqc4Gh9j4+sGW6T+Ztx4ZH28IykRq2CfeSxqw8U4Rv4uX8WPl4/yZ6kF4tlHbFs0MWP8AI2xSlNY6uJ1ONsRD4iLFmIhMBSSstEjPOcQBIOcIv0IEmJ1a9cYmmaMIHcQlmJLlK6eGC04RWkk+8QI8okuK4UyY1alyMN59IremMSRlxGHGJCE2gv1WJqnvlA9f2hwr4gK1U0UyD5Y06flGjovSBkzErABY4EAghiCC+0Eh98ZSG5574sSuIPQJ2lr91UqneghKnBuELSS4vahF7cDQthHMLEyXpmSqYNaYsGjVdJkk1FHKTl8wLoy3CXMSpQJS+sEkAtt4wu1dsQLbZZiFlQCgoYOB3gXgD+o9YdJWa7jtpOH3S1BiypBKXY1cEkEPkM9kD9lrUJlnkrdI7uWgGhdQQL6k1d64mgHou0h7zR9oWSxSF1ugD61BQxeoOG7OOC0VaVGQiW6iCC4BxqaAEEDbzjXq4y6n7WrclYsYdKteYolJBBT+GMRxblnHJfZvNvaUkD8omLKRsdJ9kp8IC02ohMlP5QpTYY6r4D9ILfJiX2bLI0lIZnClYlhRKqU4Qcf8sXL0D7dG5pK1pqPx1nD+5RV7woJ+0WxmZpK0LDEKKDTD/iRDwY6a9D0PbpiFpI7xiMdW6HpQqcBtp82jsLVawBVVGZ3erPjm+Ec6LN3c5kovAkDJnupZWQzx94ItduQmVN7x0libuqQSUi62Zq2UbnHti1xv2idois3AaIF0Af3H6j4U5RwFilXlvkIL09bSuY2z1OPtD2CVdA318Y5fNfqN/FPsagRIjy9IRMNLVXyMc86dd7K1YA7QRw2nwgR8+uviLrWpmHWT+kDhUZ5NcasHnFkqfcUDsy2jZA/eAZxH7wGdx4iM5jWt61y76QpNWDjhifnx2xnhO2J6G0gkm4VB8U1GVWHryhrbbpaFkeQDttHXCPRbs8nmzLiN5t4y+InJRRx4QMrSSBt8DWGGkZe8coycGKW9Ot0MSdsB/wBRl734HziStJIAre4t7RJcFU6xhXIo/qCDkrwHzDJ0ojYfL5i1YJAHOGCYHOk0E1CvL5iP9XRsPl8xahV0Q8trwr+YPAaNIpJAAqd6R4kqaCaAjWlCo/7so+V94vYEIVkcYTHKIWs3Be1FCpFyYkuH+qhwfMfMBTdNJDDHiRgcIDjRSvItEyYyhppDVb/7ftERplPRwi042gYytMSapUOHxEU6aS+cD2/SKZgADggvx8otFjo7X2imfdloCyUzJTKBN5y12j1TRvPkLoi1JQhOJdJCsQHvHZyLxkTJrS8LputXOoYt7xOTMokO4AbNusY1rOJaXtT93VwATzp7AeEVdl7WJVsQom6AVB6lnSoZbzFVrUNXa5NfCA7Cr8U8Ve8Mveixp9ora9pmFJcUq36Uvjvhoy7cv8Q8vQQotT0YK2L65RBaAoVYjcw8zSABbdx8PaJ/fBsPXKPNtd+glo0XLF78MFdS95eFdYsWoeso56SSfzK5Ex0821ClDgoZfmH7RylnUxIjt8fftz5dehYT+pXiuJCTvVzKjFSZj5xalI2+kdvGMarnSqip5jdvh3SMQDyAhLybbk0IiuflF4xbTpQkAlhTccIYBBIe6Tlj5eEOEhiK1EVS5Yvpjny6rc9CzdSHSlIUA4YFwccXjOl2MrJcmpUxBz1SHq7VMHTAoy3yubf08Yn2fs4XNuqwfYf7HjXKdMxkWuyGWWKjxc5v8RKx2MqUz51xpvr1WN3T2jgL4bNDV/y41wiGjwymIaozcVGEctdJA39BG3rI4xnLs6QWOLPgTlHYLlgYgPwwDVzjHnSquAnDEtkUkYnCmzKDTjNOi09yVktuI4NnGjZuyrpS4LkAsEFVCARUbiPGNS1y0/05dS98MkENTNrr57Y2uz4SuzSjdW11ixLUJ/UNhOGJjU9aL7cqjsuCoJCSSXwQRgFKOONE4Rk6c0V3KmYgtSgDb98dyLaVWsyu6SZTkkmo+kEJdTjMnbVo4zTqKksMcm9oJ3VckC6Nk3nG8ed4H28ILt+j0pdmUwThU0UR4sIjoFLqIO1HqR7x0vanQyZcxXdFSWupa+TUpU+e1IPGGXsWdIdn+z3fyySWI2lg1cCTXMMPeMWdogCbOS/0KUC1RqgYc473svZjKSoTJiiUr1ReLAKGBTVyMH6OHLkGfarZd/8AI5yIvAhwSmjHIkZQUxyljsYUhRJdpktIcf3Eb6Ufxg7S+hgicUpLpE1SAaDBd0Fi8aNp0CqRZisre9PlAbQz1POOttHZWUtalTFlX4qlpZJBdS7+N5iHJD3coqpgHSvY2WizqUBUXat+tIJ+nYTnHEz9HJTImF9ZM9KWd6FKifMecewzgmYhSVBZSoNyGBDvujkO2ujJSLMLiLt+fLvEEOSQsPq0ep/LnwiH04LGUTsPwILs6aDeB16wDLnfhqGDgczeDwbJtAATsAD+AhZD2hP0YAOdm2BbIPxSNhVzqYIt6gQkDfjv/iBrP/yqZ88N/CEIW1r5rs9BCiNrLLLjZiNwhRJ1zkbIkkExamaNkT+8gZ+Mea0qTKJoxyjmJDgkR1KtKJ2g845uSjWVlWO3xfsVMHhEwo7vKLFIfZ1yiXd0wHjHpZVKxHhFxlnaPGIqlGhwY7sImlXVf2hSK0EA57GMUIlLChSgNawWvrGKSQCxTGOXHa1KRmK7rdc2J2RodkrQfvKTkGfAUukVJ5QEbRqkXaMRiNm8Q/ZyfcmAjEFLcSOsdsZ5+lG32qJmzlAMmiK3tl+rgDdtwjIkIukVG9iDU5jL+Y1Z+m+9BvgXgo5AUFQ5rWvCMxZcEgjhiTt8nruEca6Si7TbiXq1SWDAVFQPOkDyUhWIJL5YNT3ga1DVBqaF6bDQnzidgnM7hzvoN/W+BrWjbz/0qkAvrEgB8Cw3D8oyjZ7MSwbNLZOtUflf6j+knADyjJt2sghIBJq2fkGasaejbVMlS0pBUyQSbt0AB7xZ2UcR8Rremca6bGz3UsVVUoKmf2gOALowYYR5fpWdeUQY6S09oCpS0ArJFATMU2YUMwfLAxyNpBCsCeTwys0XouYEkl9hD7lGOh0hpgzy9HvPQvtbLfGHo2bMTghNTV0IfHAbK5YRq2i0BZSQGN4nBIxu/wBsH2fp0cvTaZcxaVFf1UqBVJNcd0YFl0sZc20LSVNNWGNDRlGuAz8jAVtlpvFQSA5X7kZDa0UIlJPIjAnZB5IdbNLzJstEsPdvlTatVJKQC97F32Y+Gt/85mqyZOFANtaIKY59QYFhl6ueuEVWVRz2j3g8g6ad2xnatBrFn7sEjVUqhL5pHImM7THaeZNAQSSlnYhWIwLYDwjNtNnmKulOA9aj3gOaiaFAtgNhhk06DmJLEAPXwqI1pVkCVKBOBZxRxvaMzvaucXq/GsaYxLYOT5n5jXJmRVpCUkIBT/d7HbwiixSyJxLUb1QIadaCQQCKHh1nE7NMClN+njgYvpMvSBeYp+qCFD2lOuricKYHZCi7DoZiyf5itajEwAIdREc9QVZ2iEbaboDJpnn4xcU7orWgQzniTl2tNHHjXnDKnoJ3RV924wws0a/qITKWhql6ZE7RgC2UXFSXABHPZz3ZQAZMREs5U8Y1Oaa8qVeNDQUNPTyiUuzPmOW0Y+dIxu+UN/H2gqTbF5iHyPQxdmYVDUPVIz5FjUgBamurAIL1w8sYNlWsJT9FcNzPvipab6Q5ALMamtDTHb6wXl0pFMtD3mLMptuOx+EWJCg7HrH2iuVLa87gPThXbjl4w4VgyvEb9oMYJ5sw4HBxt5+0WWQG4KZ7quB8CKJ84lOVM89mB6pErPPZJDOH9A3XCBNAzlDLEZEYkK3/AKj5xK02hkq1VOxrSlRWh/SPGAxanyOdeOr1xiNptd4MXdxiDtHz5w4tUmhpUknkyl+MESA4/wBleuHlAbVOFAfML65wbJoVPtJ8zFRBsqWKFhiNuGfqYpYBuIDb6PE0TRgcwG3PFClvdGd4esZhqVvUATR9Y+pihE8MQ3n+24RK1SVKJYZnHifiIy7IRw5etfSM7MSE2djTofzELHLfB/D94Ml2N8Uv/kT8RoSdH0BKUNvP7RTCP0GkplXSCS5LM/u2UWWyZLQCpaQM6oFeFKwHcQnAI5PFMyc2ASP9fmHykLkloJUVEEJKnwoHL+EdEgqmTpiU5Ysl2wOHH2i2ZNJxUOQA9ops6ZktzKIS+LBNeIAjflKyztOaBVLSZpvF1VJSB9R3GAdEyFzFNLTeVdNBTDONnSyp89FxcwXXf6WqMKs8VaDsyrPMEwKBLEEMWIO/a8XnAD/+MWn/AMSvL5hR2X9eOweMNB5rI5hQJ/iGSmNAyKY+KhCTJ3+fwIxpAmzKbA83ixFlOxuRgvuxkqImSBmTzJ9ItQb7vtVExLA6EWhosSEGrYcWjJwP3CTt65QvugODnrhBQQMiH5RYiy1zY7OsIFjOXZdgw4RWunCNe5Rimn+UJNgJdkjHaCQ3rDqxkhJOT74kmSd/IRtp0aRU0G5npyDesTmaOAd33YGj1xjN5nGB3CS/rEBYhkfWNebY8Kdcmh02UU1h59eMPl+xjL+6E4NzaJJsG8eBjWRo18CCOtp2bs6RdK0a1Trc6eUXl+zjn1WZnx8R8dNFabIVf3HzzfLqsdR3ASAbgG6ng5x/eI9+BgfARedXi5kaLVs9smzglFhVmUg1z588fKNeZaS+Y4kRITyHceR9Irz5LGdL0a7VKuFPSvjDWyz92ZdG1xuzTsjQmWgn8yhw/jhAcyUlZBUskg5nPkN0ZnK6rBdwbeviIKlAQ6ZgAYKJ8/URHvWz8C0ZRlEjANvipSycSIIE7/Ft58coqWQRiOR/aNaFB3nrCJCSdo84FW6cCPHoRUbcoYl+R9oZNA82U7ogZJ3eI94DGk1tgAN/7wybcc1NXBzXhqiNzh+0NMtWxRA2VgZaojMt6R7/ALeMQVa0naRls8xBiOV7PSFFJSP0+EKLAPCg37w93wipM8xPvVHCkPaTc4+jRKB7pbHrlFiVHoxHVgZxFgRXwOLP5xJ6YU2u/lDXaRipammdNjwRKUkYj4xzo0AKQakgnmYrWpWwcf5MWLWwJ7Es3mqJKtbYEvxceDxiIQrN+cXolvwi8WtH/wBUrieLv6+sNLtKVYlq0IB9uqQGGFCSfeleUSlzEirV4dbILItFrmVoWGGb+JMTRZ1sW2u5IBrhg5gVS3z8ThUcYcXhUUrt3PhSDDq5ayTrEcn9Tx2REpSxoBxJ94oVbVB3OGwCuGcLv72OsPPLNocS+VdyZ8K7dkOqYRk+8BxmIDFsBNBs4Y5gQ5Uf7jt3FtkWITMtRzAJ5BvPdlFSpofMDP3qc8coj94HPD+aQxnEigDeHn1jDiRKXwqca/sOOYipVnfEtx+drxNMgkvhzq3tCSo0Y7q9bIgiiRlXg+e7d8w6pQGI4xJM13J1gc/SJICTgA/phl1jEg9Bk3p45Yw7gHDyPzFt0NX3HJ4coJ+lJbxfDZGUqvjp/f4/eE19nr60MXLlqwivuDi/PrqsQsUKlviExXOsv+LGCe4L9V84S5bZZ9Z1iGAu5IwAfiPaIGS+Pt8wUscOURVMp7xryqCfdjv8IeLBNGYPjDRraFiVpHx0IsRMBGDjh8QNL58XMSSxI1nbgd0OISgbuuYi1KegPeB00zbeNnMbIsQsYh+NPGM1L0qIxT16RMTSDhAqFmvQiYQT49fxERKpuFQOUJMxziGzpV4FTKxL8P4yeCZKAWdiM8PSLYTqmJ6HlwiJI3tuenhBAs4FcDtSOvaHVKV/a3MdcotQdKWqcMnH7Q6k8OXxhEShW3hQD0MIoY08ttH64w6jkB6npoZSgMARXF+TbIiXzw4dbYiZdK7hnvxYe0RTXa6huONR1uhgBSg4H19ISZVfPEfEKZg+O2gxbwfqsQM+BBY8dm7OKzMVXBnxc7qiElztG4nBuNIIlysceX7RekoUsAsRV6OMeWfGJyy9aMMtz+RESXZBRq88/BoimUxIpSn7YxaTzFl6P8YQyV1OHsd3u++IpBCqeFRj64ZRZNlk9D5gSNwHdT06zrE0IcUrFYSU7COYhSrQx2PjU7RgcjAhIUU5NlmfWH74hyQHby2PsigWx6EA+bctkUz5+4c6ipw/mDEMVMvUdk7COPVBEVIA44cfJ4zhP24YU2N4xEWj9Pn8xqcahpxoArJxllURRMXjQmmFC2z+YGVPOJ5GIrm4Ze3OHwGrVTKFiH3xQuYqm7yicvaa+PKJOml5x4w5gUa3V2HgpKUbW5ftCi6CiUKc4vb09oUKLkhCkC4aCFddI4woUc4Ucj1mYjNLANTDDiYUKNQLplEpaCZeJ4QoUZai8mqeB/8AyIl+bkPUwoUZvppROxP+3oYFUacvcQoUdJ6ZFS00TvZ4qKjSu31EKFCQ1o+POLx+bkOTppChQ1LFDVJzfHxico63+whQoL6Sq+XNemglIdIetBj/AICFCgIe1hjTZClGo5woUQCzT6wMTrcvmFChgSmGvIRUcRwHvChRr7CaBUjJzA0s4c4UKEiJQrEU/UeUKFAkJwwiUnA8fmFCiR7ohQoUQf/Z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149" name="AutoShape 5" descr="data:image/jpeg;base64,/9j/4AAQSkZJRgABAQAAAQABAAD/2wCEAAkGBhQSERQUExQVFRQWFh0ZFxcXGBcaGhcYFxcXFxcXGhgYGyYeGBolGhYXHy8gIycpLCwsFR4xNTAqNSYrLCkBCQoKDgwOGg8PFykkHBwpLCksLCkpLCwpLCksLCwsKSksLCwsKSkpKSwpLCwsLCksKSksKSksLCwpKSkpLCwpLP/AABEIAMIBAwMBIgACEQEDEQH/xAAcAAABBQEBAQAAAAAAAAAAAAAEAAECAwUGBwj/xAA/EAABAgMEBwcBBwQBBAMAAAABAhEAAyEEEjFBBSJRYXGB8AYTkaGxwdEyBxQjQmLh8RVScoIzJENTohaSsv/EABgBAQEBAQEAAAAAAAAAAAAAAAEAAgME/8QAJBEBAQEAAgICAgEFAAAAAAAAAAERAiESMQNBUWFCEyIycYH/2gAMAwEAAhEDEQA/APZgYe9Cuw4THVxwgqLEmI3YmBGbTDvDiEBDxluQoeFCgaKFChRIoUNDxIoUKFEjGA7UogC6LxBqM23QYTFE5e5/SGCokhrwdt2YxwgSyzAqWA4JSzNgdnKhHjFsmdc1SdU/STXH8r+LE4wGlgsioVijYUrJof8AckNlqxqBcmaEqUclNiNoIHo3+42RnzzWWHZI+pyCNVAKSpsA7k7x4xnTbybQGqiWtXEOFNtGslRbInOBtJqP3i6EsVTAs3mIKUIBDXTUEhWLfSQaERuRmtGyaSK7rpN5gopBFAXuuctWvLLM2dalAXiyU54FXBsA+PPARQEXEuSkKLEgBheO3aaMOEUTwZiC5YlJbN2SSS+bhQ4B2jPshbXo8JWxqSla5d4ukFheTsDKN5wMFNgABG2zBKkXEgVLs1XWSPyg3jTDFjFatJib3YUQF3JoUFAhiq64bNgCKH1h02m+u8ogCWwSGxXMK0KBq5AAU+bE8BvsDLboYTpQRNfWLgChemtTPA7vKANFSVSSqTaL013VLXTWSkuwfBaTRhuUAztoT7ctCiAQtalBISksEapLkncHdqOKG9WjS9nRMKETJlwpqlaGSJaq3Sly5VR9jDDWgm+kxZEsSNIolF1Innv0PUhXdTZcxIbgmvDjFGjJgk263GWQiWmZKCnQGAum+Ul9UiqhkQDTCLtKWeUqfYZzC8meZE4OVOVJLPeLkG6SHxCqxRZbGEWzSCUKuC9KuoSnVWFS3Ce7D3icsxU0jf8AtkTOZWlZ11QA7iW97WCjfcXgTUMQW2QD2ss8pRsxvS7sqclKwK3pcxklQIAdIKUjcVcCRtESp6rcZQQJcxEgJN8VWhC3Qpg4JIKA95SdU1IpGr2h0ZNmyZsm+iaojWdGslQDpUCggISKBynJs2imHtyPbqxCQJf5l66QR9LfhqQsH8qmTUOdxqY5TTS1KnzbxT9RDpBulLuFJBYgNUUzwrHS9qu0Uq02KTX8dBQlQZiCAoKJcVwy/vjnJkydNVOnqN9Zlla8MJh7omhDNeFBs2PGeX4MdpYNCW3ukdygrl3QQoTbgJIdWqXNFOHzZ2DtCijR2lbKJMsTrRPTMCEhSZUxCUpZIAASUFizPWpcw8dP+DXtAESuxC9ExHmaSAh2hhDwE8YnabtCLKlBZypWH6R9XONomPHPtB7RBVoJH0pN0cB9R8Y38fGW7fUZ5X6j1GzdpLOvCYkHYrV9aHlGilYIcVEeISrcq6GIYClMsvXzEXWbtCuUXSVJ/wAFFPlnBeM1qa9qeHjzCx/aHMTisKGxafdNY37H9oKFNeRzQoH/ANTXzjPiXXiE8ZFm7WWdf/cCSclgp8zTziHae3NYrRMlL1kylFKkF2IFCCIpxuq3I2nh48U7EW6dMtctS5sxR71ILqUXBeh2jdHtUPKSXqqb9kYDtCCcV3RubBt/rBCtj1gBSzfwGQFaFzvwO7oEVCWywApUHVgRWqmo5STm+Y3QLaJhKZaqKCZlybSovgJLAUIUVS1DChFS9DTZiouvEKBBwbEOCNgLOXetGxCtaTfN/V1ClZS7GWo/8gLM8tZvfpStW4npKAk9XdzZhoRNlKluGYrKb0tRIpVKFOcj4wZaZj2hKsfwaAY/ikI8y3nAVuUD3agW/FQmaCMCRMkzAHyCiHagxwJdrBeV3JIAcGWdpTIn2aUkviCTeVjS9GxjT0hbQtdxnTUkiusnLxKQ2/YQ9c+c064GIWkEKqGAWxyYkAgEOKV3RVKnyxNSoAgJSCTRiZl1QPABOLYANnGd2tlha5brYBQKilxMSFKSmoBwJJ5g4O0Y/RVaQt6ETZRvYzQMiHV3gYnIBarxObq2AxBC6TbqUrWllpCCyT3iUyxfIIcpAIu/q3AwtJgmyi/rFExKsilRRMSFOkqYsXFKUJJIeAZgBlzpKEqVOXM7tILulIAcn8r3stxagpsCpCJqvwrOpS1Ai/NLhN+iixAZ0uzA5nAm9HS6P0XIlJTeSkqwKpgCpiiVB6kVLvhnAylS7ILgBK0gAJS5ASSyUpSCydrnzpEzYlz/AK3lywahOJoq8kq/MCaHI5A/VBbocx2ysqE9xapSUpTLmpvFIZK3ZlXQ14A0v0H4jAnIjQVrMy32mYjXKkSlpWpLMlaWZqMNYUGO2jxr9r+zpmWSaELVeCHCSEkKEsX7j3XGFK4gRwX2dgKnTe8mAIEq+6iW1FC69RqjFtw2RSqxt6YVOFvkrQAFzJSwG/MEKvKAAKmoSA52ZNGlN0goFN2WnWS6n7wm4WZYGsCdYMMXUYxu0faDvbbZVyk0SpaEmYFMtSxLxTjdZSaMCQc41FferPO/BmSlpu95cWgISz/iMoKUUkqIIG1R2MdQV5f2nSlNpnpCQLy1KGqXAmFC7tWIu6wqMyM3hCyzpqVd2+pZbyyKfhhanDA1xeuyNf7RbV306TOL69nOOIKVLBSaDWSpwfYMAFoWVMQpKJBVetNmXe3gzJqVMSQBqS2GNTzGPutV0/ZObY02SUJp12Ve/DSqpWo4k1xh4wNB2GWuQhSrTZ5ZL6qwm8NYs71wrzhR2yOF3XvzRIQ0Sjy13OIeEIUZLJ7T6U7izLWCymZP+R6PhHz7pq131nNuvWPSftU05rCWP+2H/wBlfAjyhnI8fiOvK+PDPz2OE8uWtnQNrN24akYcMx1tgycKsaddeEZNioXGI664xrWiSFoBGIr8jr3jPG+Ub5TKp7sjMEQyHbZDS1ke0WJUSxiSSbasCiiNz+xiz+qKIZQBBDFnHpA5UMvCIqAi1D9CzO7WpSFqTdZYBKS90uwca2TAF47ixfacaX0y1DaHSfcR5umWecRIIzfrfAnsUjtrImMFBSf/AGHkfaJ2jSspdJSpZVSqsXJZhfqBtOVMcvIJcws48IvRpNaaO/GsMGPV0WaYlr064TVkayTmSoGr4VvNhhA1vs7ICZhuFNUm8pSDdxF0k3kFF9JGICmNGVHAWXtEtFUkj/EkBxm2EaA7YKWkomEsWJpmkgg6tAXAN4B4dWN+xyypBlLulSLSqUsHAy1WYpCxWrkpL5mpbIPRltUDJExRINnXMUSFYzJqmVzIkn/VWyg1k0/LvByAe+RNdgapTKRMb6XvCWXGAKhg0WWSfduqCgLtjEoCrKWiYtSU6wG1JB4xvyix0KAlUxSAVMoC8lwNUg3Ug0dhMycsARVoptkpIk2i898XxeDsBLP0kYB6rcDE47cPS1unItKUy1hMqebyiEoJJvqQGUQWJCEqIGai1GjfsUvvES5c9/xklLv9RUFTCp00vhRe6KANsN3OrGbIs65si1kuVqTPQAQyAEqmOEVcuVOwFTEdDJSpZnpXeUZ4Sm8SGRcYKU21YBwbVDCpg7s/blGXLe6ld6apYvM5UqYRVtVOT7hujmtFlrCgpcJEwuwDrUoquazjC8lIrnuALox11pQQpklympVgXFFJcFkioGrgpWLpMaUi2PLGBAUHN05DC6zAuGA3UwjI7PqQqWVLAU2KqUSPpS1AkBypy31PuAds0woS1JQkJlhSDU6zGZLUkjIAFWRAdq0MHtOpGk0hCibxYG/qkhIFS5AYUr5x5R2H0cJlqWkYIQXFa3ZiLoKdl4gscxXCPRdHLTcF7/jln6cTMmAu7MDdTgkbalrojhOx6Vqt1rV9SlFZUkKuPenC++IFL1H8Wikyi+m12is9xNimJ1lC0STUAa0zvlqdhmSPCOqtmiDNZRVdWFkyyAlr1QFEFypIT+Wjh9tMPt2oCySFAAf9VLIyokLQKNSieUdVaLUbwTcBNSUvjlizAV6di29dLO3jH2h2T/rEhJZcxOulyyVkkLUkn8qwynGJKnYuIv7ISD3ujloT3i1pnoAWdUXah9iR3jlq44uGJ+0i0qNrs81mZSkJrQd2ZZNWprTFVbMQL2LtP4mjUuBdmWgV3olNXjGuP2zyYGi9OqlykoC1AB6AkDEnCFHPomkAavlCg/rVm/HNfVqZkWX4BSuJX4zeLoM7yKbdbUypapisEhz8eNOcViZHH/aRpzu5SZYP1ayv8U4DmfSLjw2jly66eXdq9KGbNUSXJJUeJ/b1jJswo5xMUWiYVrc4k19YPRZzg2HKOXycvLk7/HPGL7MKRo2Kb+Xb6xnk3Mavs3fzEZdpOVG9oJyw3jo+1i6Xahw45jziMu07BSLUK72XXFq7lZHraYAZjWmXMR0v5jn66otZBq8Vlnxiq9Uexy+YmRAlqjSh5e0IqpEFphSxsVSBJCYHrFjuMXhih9kIUekRRKeUTI66witdRv6pEL5p6ViC9Uum3OLJU1syOt0UibgcR6ftCM58oiPRpOYnBR634xo2PtXNTqqYpvXqUIUKAg4g8DlGEF5GJoUDAnRWftHLShYAUHKTUkgXVqWwyAdRG0A5sIF0TqyQgTAu6VFAcpSVXVBKsciRQtXg5ykprDlAemMM5VY7z70gITJlzEX/AKiEE3lElRCU3Q1KUDkaovQLb7OpRK0FYabJSEkgqUpwl1FBY3TeGbEUAZJPHf1CZLYoUQoFxrYHB2ff5x3WhNIy5okpQ7pXKvpJeqUztUODqsi8+/LCNy6HX2WzJRLSkDBgnN6M4AcfEebdlbQF6RtjXtczFJcFJ/5gXUKEMKkFsCI9Bss3u5hSvWWQm6qusGYpbJlAk8QTHF2KWJen5qSR+Igk770pMxQYYawO+vOCC+ml9o1lCbDMKAAkLlrG43koBTsBST0TG1JUnuUrUuYVrQCTemBiQKUoGrwDnfGf9o899HzwASBdL0YNNQeeym3jFmjEpm2aSqZdB7pNFF2TcSM2qbwNMiRnRnoX28/+0GyFSbGrWHeKWApThhelsNbWYBqnZm5Mcx2XYWmSfquqWVal8AIF68U/mSKkjYmO++1slEqwEUulTUwIEo+xpHK/Z1TSFmmN9c2aG/1T5fieUM7o5enGqUxIpjlUcjmIUH6bkBFqtCAAAmfMSAMABMUAAMg0KMt4+lUjdDlEKTOSoAg0IcdcxFpIGJjWsYoMuPEO3em+9nLIwUaf4pon0flHrXbXSgk2RbFlL1EtvxPg/jHz7pO135hbOg4desavLOO/kTj/AHLNHSHJV4RrhTjiGPEYfECWJDJAghBq22PJO+3r9dB7VlziMrZ48B00XWpDqTvx3bYoWdmfp058Izy9tT0Ksdruqc4Gh9j4+sGW6T+Ztx4ZH28IykRq2CfeSxqw8U4Rv4uX8WPl4/yZ6kF4tlHbFs0MWP8AI2xSlNY6uJ1ONsRD4iLFmIhMBSSstEjPOcQBIOcIv0IEmJ1a9cYmmaMIHcQlmJLlK6eGC04RWkk+8QI8okuK4UyY1alyMN59IremMSRlxGHGJCE2gv1WJqnvlA9f2hwr4gK1U0UyD5Y06flGjovSBkzErABY4EAghiCC+0Eh98ZSG5574sSuIPQJ2lr91UqneghKnBuELSS4vahF7cDQthHMLEyXpmSqYNaYsGjVdJkk1FHKTl8wLoy3CXMSpQJS+sEkAtt4wu1dsQLbZZiFlQCgoYOB3gXgD+o9YdJWa7jtpOH3S1BiypBKXY1cEkEPkM9kD9lrUJlnkrdI7uWgGhdQQL6k1d64mgHou0h7zR9oWSxSF1ugD61BQxeoOG7OOC0VaVGQiW6iCC4BxqaAEEDbzjXq4y6n7WrclYsYdKteYolJBBT+GMRxblnHJfZvNvaUkD8omLKRsdJ9kp8IC02ohMlP5QpTYY6r4D9ILfJiX2bLI0lIZnClYlhRKqU4Qcf8sXL0D7dG5pK1pqPx1nD+5RV7woJ+0WxmZpK0LDEKKDTD/iRDwY6a9D0PbpiFpI7xiMdW6HpQqcBtp82jsLVawBVVGZ3erPjm+Ec6LN3c5kovAkDJnupZWQzx94ItduQmVN7x0libuqQSUi62Zq2UbnHti1xv2idois3AaIF0Af3H6j4U5RwFilXlvkIL09bSuY2z1OPtD2CVdA318Y5fNfqN/FPsagRIjy9IRMNLVXyMc86dd7K1YA7QRw2nwgR8+uviLrWpmHWT+kDhUZ5NcasHnFkqfcUDsy2jZA/eAZxH7wGdx4iM5jWt61y76QpNWDjhifnx2xnhO2J6G0gkm4VB8U1GVWHryhrbbpaFkeQDttHXCPRbs8nmzLiN5t4y+InJRRx4QMrSSBt8DWGGkZe8coycGKW9Ot0MSdsB/wBRl734HziStJIAre4t7RJcFU6xhXIo/qCDkrwHzDJ0ojYfL5i1YJAHOGCYHOk0E1CvL5iP9XRsPl8xahV0Q8trwr+YPAaNIpJAAqd6R4kqaCaAjWlCo/7so+V94vYEIVkcYTHKIWs3Be1FCpFyYkuH+qhwfMfMBTdNJDDHiRgcIDjRSvItEyYyhppDVb/7ftERplPRwi042gYytMSapUOHxEU6aS+cD2/SKZgADggvx8otFjo7X2imfdloCyUzJTKBN5y12j1TRvPkLoi1JQhOJdJCsQHvHZyLxkTJrS8LputXOoYt7xOTMokO4AbNusY1rOJaXtT93VwATzp7AeEVdl7WJVsQom6AVB6lnSoZbzFVrUNXa5NfCA7Cr8U8Ve8Mveixp9ora9pmFJcUq36Uvjvhoy7cv8Q8vQQotT0YK2L65RBaAoVYjcw8zSABbdx8PaJ/fBsPXKPNtd+glo0XLF78MFdS95eFdYsWoeso56SSfzK5Ex0821ClDgoZfmH7RylnUxIjt8fftz5dehYT+pXiuJCTvVzKjFSZj5xalI2+kdvGMarnSqip5jdvh3SMQDyAhLybbk0IiuflF4xbTpQkAlhTccIYBBIe6Tlj5eEOEhiK1EVS5Yvpjny6rc9CzdSHSlIUA4YFwccXjOl2MrJcmpUxBz1SHq7VMHTAoy3yubf08Yn2fs4XNuqwfYf7HjXKdMxkWuyGWWKjxc5v8RKx2MqUz51xpvr1WN3T2jgL4bNDV/y41wiGjwymIaozcVGEctdJA39BG3rI4xnLs6QWOLPgTlHYLlgYgPwwDVzjHnSquAnDEtkUkYnCmzKDTjNOi09yVktuI4NnGjZuyrpS4LkAsEFVCARUbiPGNS1y0/05dS98MkENTNrr57Y2uz4SuzSjdW11ixLUJ/UNhOGJjU9aL7cqjsuCoJCSSXwQRgFKOONE4Rk6c0V3KmYgtSgDb98dyLaVWsyu6SZTkkmo+kEJdTjMnbVo4zTqKksMcm9oJ3VckC6Nk3nG8ed4H28ILt+j0pdmUwThU0UR4sIjoFLqIO1HqR7x0vanQyZcxXdFSWupa+TUpU+e1IPGGXsWdIdn+z3fyySWI2lg1cCTXMMPeMWdogCbOS/0KUC1RqgYc473svZjKSoTJiiUr1ReLAKGBTVyMH6OHLkGfarZd/8AI5yIvAhwSmjHIkZQUxyljsYUhRJdpktIcf3Eb6Ufxg7S+hgicUpLpE1SAaDBd0Fi8aNp0CqRZisre9PlAbQz1POOttHZWUtalTFlX4qlpZJBdS7+N5iHJD3coqpgHSvY2WizqUBUXat+tIJ+nYTnHEz9HJTImF9ZM9KWd6FKifMecewzgmYhSVBZSoNyGBDvujkO2ujJSLMLiLt+fLvEEOSQsPq0ep/LnwiH04LGUTsPwILs6aDeB16wDLnfhqGDgczeDwbJtAATsAD+AhZD2hP0YAOdm2BbIPxSNhVzqYIt6gQkDfjv/iBrP/yqZ88N/CEIW1r5rs9BCiNrLLLjZiNwhRJ1zkbIkkExamaNkT+8gZ+Mea0qTKJoxyjmJDgkR1KtKJ2g845uSjWVlWO3xfsVMHhEwo7vKLFIfZ1yiXd0wHjHpZVKxHhFxlnaPGIqlGhwY7sImlXVf2hSK0EA57GMUIlLChSgNawWvrGKSQCxTGOXHa1KRmK7rdc2J2RodkrQfvKTkGfAUukVJ5QEbRqkXaMRiNm8Q/ZyfcmAjEFLcSOsdsZ5+lG32qJmzlAMmiK3tl+rgDdtwjIkIukVG9iDU5jL+Y1Z+m+9BvgXgo5AUFQ5rWvCMxZcEgjhiTt8nruEca6Si7TbiXq1SWDAVFQPOkDyUhWIJL5YNT3ga1DVBqaF6bDQnzidgnM7hzvoN/W+BrWjbz/0qkAvrEgB8Cw3D8oyjZ7MSwbNLZOtUflf6j+knADyjJt2sghIBJq2fkGasaejbVMlS0pBUyQSbt0AB7xZ2UcR8Rremca6bGz3UsVVUoKmf2gOALowYYR5fpWdeUQY6S09oCpS0ArJFATMU2YUMwfLAxyNpBCsCeTwys0XouYEkl9hD7lGOh0hpgzy9HvPQvtbLfGHo2bMTghNTV0IfHAbK5YRq2i0BZSQGN4nBIxu/wBsH2fp0cvTaZcxaVFf1UqBVJNcd0YFl0sZc20LSVNNWGNDRlGuAz8jAVtlpvFQSA5X7kZDa0UIlJPIjAnZB5IdbNLzJstEsPdvlTatVJKQC97F32Y+Gt/85mqyZOFANtaIKY59QYFhl6ueuEVWVRz2j3g8g6ad2xnatBrFn7sEjVUqhL5pHImM7THaeZNAQSSlnYhWIwLYDwjNtNnmKulOA9aj3gOaiaFAtgNhhk06DmJLEAPXwqI1pVkCVKBOBZxRxvaMzvaucXq/GsaYxLYOT5n5jXJmRVpCUkIBT/d7HbwiixSyJxLUb1QIadaCQQCKHh1nE7NMClN+njgYvpMvSBeYp+qCFD2lOuricKYHZCi7DoZiyf5itajEwAIdREc9QVZ2iEbaboDJpnn4xcU7orWgQzniTl2tNHHjXnDKnoJ3RV924wws0a/qITKWhql6ZE7RgC2UXFSXABHPZz3ZQAZMREs5U8Y1Oaa8qVeNDQUNPTyiUuzPmOW0Y+dIxu+UN/H2gqTbF5iHyPQxdmYVDUPVIz5FjUgBamurAIL1w8sYNlWsJT9FcNzPvipab6Q5ALMamtDTHb6wXl0pFMtD3mLMptuOx+EWJCg7HrH2iuVLa87gPThXbjl4w4VgyvEb9oMYJ5sw4HBxt5+0WWQG4KZ7quB8CKJ84lOVM89mB6pErPPZJDOH9A3XCBNAzlDLEZEYkK3/AKj5xK02hkq1VOxrSlRWh/SPGAxanyOdeOr1xiNptd4MXdxiDtHz5w4tUmhpUknkyl+MESA4/wBleuHlAbVOFAfML65wbJoVPtJ8zFRBsqWKFhiNuGfqYpYBuIDb6PE0TRgcwG3PFClvdGd4esZhqVvUATR9Y+pihE8MQ3n+24RK1SVKJYZnHifiIy7IRw5etfSM7MSE2djTofzELHLfB/D94Ml2N8Uv/kT8RoSdH0BKUNvP7RTCP0GkplXSCS5LM/u2UWWyZLQCpaQM6oFeFKwHcQnAI5PFMyc2ASP9fmHykLkloJUVEEJKnwoHL+EdEgqmTpiU5Ysl2wOHH2i2ZNJxUOQA9ops6ZktzKIS+LBNeIAjflKyztOaBVLSZpvF1VJSB9R3GAdEyFzFNLTeVdNBTDONnSyp89FxcwXXf6WqMKs8VaDsyrPMEwKBLEEMWIO/a8XnAD/+MWn/AMSvL5hR2X9eOweMNB5rI5hQJ/iGSmNAyKY+KhCTJ3+fwIxpAmzKbA83ixFlOxuRgvuxkqImSBmTzJ9ItQb7vtVExLA6EWhosSEGrYcWjJwP3CTt65QvugODnrhBQQMiH5RYiy1zY7OsIFjOXZdgw4RWunCNe5Rimn+UJNgJdkjHaCQ3rDqxkhJOT74kmSd/IRtp0aRU0G5npyDesTmaOAd33YGj1xjN5nGB3CS/rEBYhkfWNebY8Kdcmh02UU1h59eMPl+xjL+6E4NzaJJsG8eBjWRo18CCOtp2bs6RdK0a1Trc6eUXl+zjn1WZnx8R8dNFabIVf3HzzfLqsdR3ASAbgG6ng5x/eI9+BgfARedXi5kaLVs9smzglFhVmUg1z588fKNeZaS+Y4kRITyHceR9Irz5LGdL0a7VKuFPSvjDWyz92ZdG1xuzTsjQmWgn8yhw/jhAcyUlZBUskg5nPkN0ZnK6rBdwbeviIKlAQ6ZgAYKJ8/URHvWz8C0ZRlEjANvipSycSIIE7/Ft58coqWQRiOR/aNaFB3nrCJCSdo84FW6cCPHoRUbcoYl+R9oZNA82U7ogZJ3eI94DGk1tgAN/7wybcc1NXBzXhqiNzh+0NMtWxRA2VgZaojMt6R7/ALeMQVa0naRls8xBiOV7PSFFJSP0+EKLAPCg37w93wipM8xPvVHCkPaTc4+jRKB7pbHrlFiVHoxHVgZxFgRXwOLP5xJ6YU2u/lDXaRipammdNjwRKUkYj4xzo0AKQakgnmYrWpWwcf5MWLWwJ7Es3mqJKtbYEvxceDxiIQrN+cXolvwi8WtH/wBUrieLv6+sNLtKVYlq0IB9uqQGGFCSfeleUSlzEirV4dbILItFrmVoWGGb+JMTRZ1sW2u5IBrhg5gVS3z8ThUcYcXhUUrt3PhSDDq5ayTrEcn9Tx2REpSxoBxJ94oVbVB3OGwCuGcLv72OsPPLNocS+VdyZ8K7dkOqYRk+8BxmIDFsBNBs4Y5gQ5Uf7jt3FtkWITMtRzAJ5BvPdlFSpofMDP3qc8coj94HPD+aQxnEigDeHn1jDiRKXwqca/sOOYipVnfEtx+drxNMgkvhzq3tCSo0Y7q9bIgiiRlXg+e7d8w6pQGI4xJM13J1gc/SJICTgA/phl1jEg9Bk3p45Yw7gHDyPzFt0NX3HJ4coJ+lJbxfDZGUqvjp/f4/eE19nr60MXLlqwivuDi/PrqsQsUKlviExXOsv+LGCe4L9V84S5bZZ9Z1iGAu5IwAfiPaIGS+Pt8wUscOURVMp7xryqCfdjv8IeLBNGYPjDRraFiVpHx0IsRMBGDjh8QNL58XMSSxI1nbgd0OISgbuuYi1KegPeB00zbeNnMbIsQsYh+NPGM1L0qIxT16RMTSDhAqFmvQiYQT49fxERKpuFQOUJMxziGzpV4FTKxL8P4yeCZKAWdiM8PSLYTqmJ6HlwiJI3tuenhBAs4FcDtSOvaHVKV/a3MdcotQdKWqcMnH7Q6k8OXxhEShW3hQD0MIoY08ttH64w6jkB6npoZSgMARXF+TbIiXzw4dbYiZdK7hnvxYe0RTXa6huONR1uhgBSg4H19ISZVfPEfEKZg+O2gxbwfqsQM+BBY8dm7OKzMVXBnxc7qiElztG4nBuNIIlysceX7RekoUsAsRV6OMeWfGJyy9aMMtz+RESXZBRq88/BoimUxIpSn7YxaTzFl6P8YQyV1OHsd3u++IpBCqeFRj64ZRZNlk9D5gSNwHdT06zrE0IcUrFYSU7COYhSrQx2PjU7RgcjAhIUU5NlmfWH74hyQHby2PsigWx6EA+bctkUz5+4c6ipw/mDEMVMvUdk7COPVBEVIA44cfJ4zhP24YU2N4xEWj9Pn8xqcahpxoArJxllURRMXjQmmFC2z+YGVPOJ5GIrm4Ze3OHwGrVTKFiH3xQuYqm7yicvaa+PKJOml5x4w5gUa3V2HgpKUbW5ftCi6CiUKc4vb09oUKLkhCkC4aCFddI4woUc4Ucj1mYjNLANTDDiYUKNQLplEpaCZeJ4QoUZai8mqeB/8AyIl+bkPUwoUZvppROxP+3oYFUacvcQoUdJ6ZFS00TvZ4qKjSu31EKFCQ1o+POLx+bkOTppChQ1LFDVJzfHxico63+whQoL6Sq+XNemglIdIetBj/AICFCgIe1hjTZClGo5woUQCzT6wMTrcvmFChgSmGvIRUcRwHvChRr7CaBUjJzA0s4c4UKEiJQrEU/UeUKFAkJwwiUnA8fmFCiR7ohQoUQf/Z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151" name="AutoShape 7" descr="data:image/jpeg;base64,/9j/4AAQSkZJRgABAQAAAQABAAD/2wCEAAkGBhQSERQUExQVFRQWFh0ZFxcXGBcaGhcYFxcXFxcXGhgYGyYeGBolGhYXHy8gIycpLCwsFR4xNTAqNSYrLCkBCQoKDgwOGg8PFykkHBwpLCksLCkpLCwpLCksLCwsKSksLCwsKSkpKSwpLCwsLCksKSksKSksLCwpKSkpLCwpLP/AABEIAMIBAwMBIgACEQEDEQH/xAAcAAABBQEBAQAAAAAAAAAAAAAEAAECAwUGBwj/xAA/EAABAgMEBwcBBwQBBAMAAAABAhEAAyEEEjFBBSJRYXGB8AYTkaGxwdEyBxQjQmLh8RVScoIzJENTohaSsv/EABgBAQEBAQEAAAAAAAAAAAAAAAEAAgME/8QAJBEBAQEAAgICAgEFAAAAAAAAAAERAiESMQNBUWFCEyIycYH/2gAMAwEAAhEDEQA/APZgYe9Cuw4THVxwgqLEmI3YmBGbTDvDiEBDxluQoeFCgaKFChRIoUNDxIoUKFEjGA7UogC6LxBqM23QYTFE5e5/SGCokhrwdt2YxwgSyzAqWA4JSzNgdnKhHjFsmdc1SdU/STXH8r+LE4wGlgsioVijYUrJof8AckNlqxqBcmaEqUclNiNoIHo3+42RnzzWWHZI+pyCNVAKSpsA7k7x4xnTbybQGqiWtXEOFNtGslRbInOBtJqP3i6EsVTAs3mIKUIBDXTUEhWLfSQaERuRmtGyaSK7rpN5gopBFAXuuctWvLLM2dalAXiyU54FXBsA+PPARQEXEuSkKLEgBheO3aaMOEUTwZiC5YlJbN2SSS+bhQ4B2jPshbXo8JWxqSla5d4ukFheTsDKN5wMFNgABG2zBKkXEgVLs1XWSPyg3jTDFjFatJib3YUQF3JoUFAhiq64bNgCKH1h02m+u8ogCWwSGxXMK0KBq5AAU+bE8BvsDLboYTpQRNfWLgChemtTPA7vKANFSVSSqTaL013VLXTWSkuwfBaTRhuUAztoT7ctCiAQtalBISksEapLkncHdqOKG9WjS9nRMKETJlwpqlaGSJaq3Sly5VR9jDDWgm+kxZEsSNIolF1Innv0PUhXdTZcxIbgmvDjFGjJgk263GWQiWmZKCnQGAum+Ul9UiqhkQDTCLtKWeUqfYZzC8meZE4OVOVJLPeLkG6SHxCqxRZbGEWzSCUKuC9KuoSnVWFS3Ce7D3icsxU0jf8AtkTOZWlZ11QA7iW97WCjfcXgTUMQW2QD2ss8pRsxvS7sqclKwK3pcxklQIAdIKUjcVcCRtESp6rcZQQJcxEgJN8VWhC3Qpg4JIKA95SdU1IpGr2h0ZNmyZsm+iaojWdGslQDpUCggISKBynJs2imHtyPbqxCQJf5l66QR9LfhqQsH8qmTUOdxqY5TTS1KnzbxT9RDpBulLuFJBYgNUUzwrHS9qu0Uq02KTX8dBQlQZiCAoKJcVwy/vjnJkydNVOnqN9Zlla8MJh7omhDNeFBs2PGeX4MdpYNCW3ukdygrl3QQoTbgJIdWqXNFOHzZ2DtCijR2lbKJMsTrRPTMCEhSZUxCUpZIAASUFizPWpcw8dP+DXtAESuxC9ExHmaSAh2hhDwE8YnabtCLKlBZypWH6R9XONomPHPtB7RBVoJH0pN0cB9R8Y38fGW7fUZ5X6j1GzdpLOvCYkHYrV9aHlGilYIcVEeISrcq6GIYClMsvXzEXWbtCuUXSVJ/wAFFPlnBeM1qa9qeHjzCx/aHMTisKGxafdNY37H9oKFNeRzQoH/ANTXzjPiXXiE8ZFm7WWdf/cCSclgp8zTziHae3NYrRMlL1kylFKkF2IFCCIpxuq3I2nh48U7EW6dMtctS5sxR71ILqUXBeh2jdHtUPKSXqqb9kYDtCCcV3RubBt/rBCtj1gBSzfwGQFaFzvwO7oEVCWywApUHVgRWqmo5STm+Y3QLaJhKZaqKCZlybSovgJLAUIUVS1DChFS9DTZiouvEKBBwbEOCNgLOXetGxCtaTfN/V1ClZS7GWo/8gLM8tZvfpStW4npKAk9XdzZhoRNlKluGYrKb0tRIpVKFOcj4wZaZj2hKsfwaAY/ikI8y3nAVuUD3agW/FQmaCMCRMkzAHyCiHagxwJdrBeV3JIAcGWdpTIn2aUkviCTeVjS9GxjT0hbQtdxnTUkiusnLxKQ2/YQ9c+c064GIWkEKqGAWxyYkAgEOKV3RVKnyxNSoAgJSCTRiZl1QPABOLYANnGd2tlha5brYBQKilxMSFKSmoBwJJ5g4O0Y/RVaQt6ETZRvYzQMiHV3gYnIBarxObq2AxBC6TbqUrWllpCCyT3iUyxfIIcpAIu/q3AwtJgmyi/rFExKsilRRMSFOkqYsXFKUJJIeAZgBlzpKEqVOXM7tILulIAcn8r3stxagpsCpCJqvwrOpS1Ai/NLhN+iixAZ0uzA5nAm9HS6P0XIlJTeSkqwKpgCpiiVB6kVLvhnAylS7ILgBK0gAJS5ASSyUpSCydrnzpEzYlz/AK3lywahOJoq8kq/MCaHI5A/VBbocx2ysqE9xapSUpTLmpvFIZK3ZlXQ14A0v0H4jAnIjQVrMy32mYjXKkSlpWpLMlaWZqMNYUGO2jxr9r+zpmWSaELVeCHCSEkKEsX7j3XGFK4gRwX2dgKnTe8mAIEq+6iW1FC69RqjFtw2RSqxt6YVOFvkrQAFzJSwG/MEKvKAAKmoSA52ZNGlN0goFN2WnWS6n7wm4WZYGsCdYMMXUYxu0faDvbbZVyk0SpaEmYFMtSxLxTjdZSaMCQc41FferPO/BmSlpu95cWgISz/iMoKUUkqIIG1R2MdQV5f2nSlNpnpCQLy1KGqXAmFC7tWIu6wqMyM3hCyzpqVd2+pZbyyKfhhanDA1xeuyNf7RbV306TOL69nOOIKVLBSaDWSpwfYMAFoWVMQpKJBVetNmXe3gzJqVMSQBqS2GNTzGPutV0/ZObY02SUJp12Ve/DSqpWo4k1xh4wNB2GWuQhSrTZ5ZL6qwm8NYs71wrzhR2yOF3XvzRIQ0Sjy13OIeEIUZLJ7T6U7izLWCymZP+R6PhHz7pq131nNuvWPSftU05rCWP+2H/wBlfAjyhnI8fiOvK+PDPz2OE8uWtnQNrN24akYcMx1tgycKsaddeEZNioXGI664xrWiSFoBGIr8jr3jPG+Ub5TKp7sjMEQyHbZDS1ke0WJUSxiSSbasCiiNz+xiz+qKIZQBBDFnHpA5UMvCIqAi1D9CzO7WpSFqTdZYBKS90uwca2TAF47ixfacaX0y1DaHSfcR5umWecRIIzfrfAnsUjtrImMFBSf/AGHkfaJ2jSspdJSpZVSqsXJZhfqBtOVMcvIJcws48IvRpNaaO/GsMGPV0WaYlr064TVkayTmSoGr4VvNhhA1vs7ICZhuFNUm8pSDdxF0k3kFF9JGICmNGVHAWXtEtFUkj/EkBxm2EaA7YKWkomEsWJpmkgg6tAXAN4B4dWN+xyypBlLulSLSqUsHAy1WYpCxWrkpL5mpbIPRltUDJExRINnXMUSFYzJqmVzIkn/VWyg1k0/LvByAe+RNdgapTKRMb6XvCWXGAKhg0WWSfduqCgLtjEoCrKWiYtSU6wG1JB4xvyix0KAlUxSAVMoC8lwNUg3Ug0dhMycsARVoptkpIk2i898XxeDsBLP0kYB6rcDE47cPS1unItKUy1hMqebyiEoJJvqQGUQWJCEqIGai1GjfsUvvES5c9/xklLv9RUFTCp00vhRe6KANsN3OrGbIs65si1kuVqTPQAQyAEqmOEVcuVOwFTEdDJSpZnpXeUZ4Sm8SGRcYKU21YBwbVDCpg7s/blGXLe6ld6apYvM5UqYRVtVOT7hujmtFlrCgpcJEwuwDrUoquazjC8lIrnuALox11pQQpklympVgXFFJcFkioGrgpWLpMaUi2PLGBAUHN05DC6zAuGA3UwjI7PqQqWVLAU2KqUSPpS1AkBypy31PuAds0woS1JQkJlhSDU6zGZLUkjIAFWRAdq0MHtOpGk0hCibxYG/qkhIFS5AYUr5x5R2H0cJlqWkYIQXFa3ZiLoKdl4gscxXCPRdHLTcF7/jln6cTMmAu7MDdTgkbalrojhOx6Vqt1rV9SlFZUkKuPenC++IFL1H8Wikyi+m12is9xNimJ1lC0STUAa0zvlqdhmSPCOqtmiDNZRVdWFkyyAlr1QFEFypIT+Wjh9tMPt2oCySFAAf9VLIyokLQKNSieUdVaLUbwTcBNSUvjlizAV6di29dLO3jH2h2T/rEhJZcxOulyyVkkLUkn8qwynGJKnYuIv7ISD3ujloT3i1pnoAWdUXah9iR3jlq44uGJ+0i0qNrs81mZSkJrQd2ZZNWprTFVbMQL2LtP4mjUuBdmWgV3olNXjGuP2zyYGi9OqlykoC1AB6AkDEnCFHPomkAavlCg/rVm/HNfVqZkWX4BSuJX4zeLoM7yKbdbUypapisEhz8eNOcViZHH/aRpzu5SZYP1ayv8U4DmfSLjw2jly66eXdq9KGbNUSXJJUeJ/b1jJswo5xMUWiYVrc4k19YPRZzg2HKOXycvLk7/HPGL7MKRo2Kb+Xb6xnk3Mavs3fzEZdpOVG9oJyw3jo+1i6Xahw45jziMu07BSLUK72XXFq7lZHraYAZjWmXMR0v5jn66otZBq8Vlnxiq9Uexy+YmRAlqjSh5e0IqpEFphSxsVSBJCYHrFjuMXhih9kIUekRRKeUTI66witdRv6pEL5p6ViC9Uum3OLJU1syOt0UibgcR6ftCM58oiPRpOYnBR634xo2PtXNTqqYpvXqUIUKAg4g8DlGEF5GJoUDAnRWftHLShYAUHKTUkgXVqWwyAdRG0A5sIF0TqyQgTAu6VFAcpSVXVBKsciRQtXg5ykprDlAemMM5VY7z70gITJlzEX/AKiEE3lElRCU3Q1KUDkaovQLb7OpRK0FYabJSEkgqUpwl1FBY3TeGbEUAZJPHf1CZLYoUQoFxrYHB2ff5x3WhNIy5okpQ7pXKvpJeqUztUODqsi8+/LCNy6HX2WzJRLSkDBgnN6M4AcfEebdlbQF6RtjXtczFJcFJ/5gXUKEMKkFsCI9Bss3u5hSvWWQm6qusGYpbJlAk8QTHF2KWJen5qSR+Igk770pMxQYYawO+vOCC+ml9o1lCbDMKAAkLlrG43koBTsBST0TG1JUnuUrUuYVrQCTemBiQKUoGrwDnfGf9o899HzwASBdL0YNNQeeym3jFmjEpm2aSqZdB7pNFF2TcSM2qbwNMiRnRnoX28/+0GyFSbGrWHeKWApThhelsNbWYBqnZm5Mcx2XYWmSfquqWVal8AIF68U/mSKkjYmO++1slEqwEUulTUwIEo+xpHK/Z1TSFmmN9c2aG/1T5fieUM7o5enGqUxIpjlUcjmIUH6bkBFqtCAAAmfMSAMABMUAAMg0KMt4+lUjdDlEKTOSoAg0IcdcxFpIGJjWsYoMuPEO3em+9nLIwUaf4pon0flHrXbXSgk2RbFlL1EtvxPg/jHz7pO135hbOg4desavLOO/kTj/AHLNHSHJV4RrhTjiGPEYfECWJDJAghBq22PJO+3r9dB7VlziMrZ48B00XWpDqTvx3bYoWdmfp058Izy9tT0Ksdruqc4Gh9j4+sGW6T+Ztx4ZH28IykRq2CfeSxqw8U4Rv4uX8WPl4/yZ6kF4tlHbFs0MWP8AI2xSlNY6uJ1ONsRD4iLFmIhMBSSstEjPOcQBIOcIv0IEmJ1a9cYmmaMIHcQlmJLlK6eGC04RWkk+8QI8okuK4UyY1alyMN59IremMSRlxGHGJCE2gv1WJqnvlA9f2hwr4gK1U0UyD5Y06flGjovSBkzErABY4EAghiCC+0Eh98ZSG5574sSuIPQJ2lr91UqneghKnBuELSS4vahF7cDQthHMLEyXpmSqYNaYsGjVdJkk1FHKTl8wLoy3CXMSpQJS+sEkAtt4wu1dsQLbZZiFlQCgoYOB3gXgD+o9YdJWa7jtpOH3S1BiypBKXY1cEkEPkM9kD9lrUJlnkrdI7uWgGhdQQL6k1d64mgHou0h7zR9oWSxSF1ugD61BQxeoOG7OOC0VaVGQiW6iCC4BxqaAEEDbzjXq4y6n7WrclYsYdKteYolJBBT+GMRxblnHJfZvNvaUkD8omLKRsdJ9kp8IC02ohMlP5QpTYY6r4D9ILfJiX2bLI0lIZnClYlhRKqU4Qcf8sXL0D7dG5pK1pqPx1nD+5RV7woJ+0WxmZpK0LDEKKDTD/iRDwY6a9D0PbpiFpI7xiMdW6HpQqcBtp82jsLVawBVVGZ3erPjm+Ec6LN3c5kovAkDJnupZWQzx94ItduQmVN7x0libuqQSUi62Zq2UbnHti1xv2idois3AaIF0Af3H6j4U5RwFilXlvkIL09bSuY2z1OPtD2CVdA318Y5fNfqN/FPsagRIjy9IRMNLVXyMc86dd7K1YA7QRw2nwgR8+uviLrWpmHWT+kDhUZ5NcasHnFkqfcUDsy2jZA/eAZxH7wGdx4iM5jWt61y76QpNWDjhifnx2xnhO2J6G0gkm4VB8U1GVWHryhrbbpaFkeQDttHXCPRbs8nmzLiN5t4y+InJRRx4QMrSSBt8DWGGkZe8coycGKW9Ot0MSdsB/wBRl734HziStJIAre4t7RJcFU6xhXIo/qCDkrwHzDJ0ojYfL5i1YJAHOGCYHOk0E1CvL5iP9XRsPl8xahV0Q8trwr+YPAaNIpJAAqd6R4kqaCaAjWlCo/7so+V94vYEIVkcYTHKIWs3Be1FCpFyYkuH+qhwfMfMBTdNJDDHiRgcIDjRSvItEyYyhppDVb/7ftERplPRwi042gYytMSapUOHxEU6aS+cD2/SKZgADggvx8otFjo7X2imfdloCyUzJTKBN5y12j1TRvPkLoi1JQhOJdJCsQHvHZyLxkTJrS8LputXOoYt7xOTMokO4AbNusY1rOJaXtT93VwATzp7AeEVdl7WJVsQom6AVB6lnSoZbzFVrUNXa5NfCA7Cr8U8Ve8Mveixp9ora9pmFJcUq36Uvjvhoy7cv8Q8vQQotT0YK2L65RBaAoVYjcw8zSABbdx8PaJ/fBsPXKPNtd+glo0XLF78MFdS95eFdYsWoeso56SSfzK5Ex0821ClDgoZfmH7RylnUxIjt8fftz5dehYT+pXiuJCTvVzKjFSZj5xalI2+kdvGMarnSqip5jdvh3SMQDyAhLybbk0IiuflF4xbTpQkAlhTccIYBBIe6Tlj5eEOEhiK1EVS5Yvpjny6rc9CzdSHSlIUA4YFwccXjOl2MrJcmpUxBz1SHq7VMHTAoy3yubf08Yn2fs4XNuqwfYf7HjXKdMxkWuyGWWKjxc5v8RKx2MqUz51xpvr1WN3T2jgL4bNDV/y41wiGjwymIaozcVGEctdJA39BG3rI4xnLs6QWOLPgTlHYLlgYgPwwDVzjHnSquAnDEtkUkYnCmzKDTjNOi09yVktuI4NnGjZuyrpS4LkAsEFVCARUbiPGNS1y0/05dS98MkENTNrr57Y2uz4SuzSjdW11ixLUJ/UNhOGJjU9aL7cqjsuCoJCSSXwQRgFKOONE4Rk6c0V3KmYgtSgDb98dyLaVWsyu6SZTkkmo+kEJdTjMnbVo4zTqKksMcm9oJ3VckC6Nk3nG8ed4H28ILt+j0pdmUwThU0UR4sIjoFLqIO1HqR7x0vanQyZcxXdFSWupa+TUpU+e1IPGGXsWdIdn+z3fyySWI2lg1cCTXMMPeMWdogCbOS/0KUC1RqgYc473svZjKSoTJiiUr1ReLAKGBTVyMH6OHLkGfarZd/8AI5yIvAhwSmjHIkZQUxyljsYUhRJdpktIcf3Eb6Ufxg7S+hgicUpLpE1SAaDBd0Fi8aNp0CqRZisre9PlAbQz1POOttHZWUtalTFlX4qlpZJBdS7+N5iHJD3coqpgHSvY2WizqUBUXat+tIJ+nYTnHEz9HJTImF9ZM9KWd6FKifMecewzgmYhSVBZSoNyGBDvujkO2ujJSLMLiLt+fLvEEOSQsPq0ep/LnwiH04LGUTsPwILs6aDeB16wDLnfhqGDgczeDwbJtAATsAD+AhZD2hP0YAOdm2BbIPxSNhVzqYIt6gQkDfjv/iBrP/yqZ88N/CEIW1r5rs9BCiNrLLLjZiNwhRJ1zkbIkkExamaNkT+8gZ+Mea0qTKJoxyjmJDgkR1KtKJ2g845uSjWVlWO3xfsVMHhEwo7vKLFIfZ1yiXd0wHjHpZVKxHhFxlnaPGIqlGhwY7sImlXVf2hSK0EA57GMUIlLChSgNawWvrGKSQCxTGOXHa1KRmK7rdc2J2RodkrQfvKTkGfAUukVJ5QEbRqkXaMRiNm8Q/ZyfcmAjEFLcSOsdsZ5+lG32qJmzlAMmiK3tl+rgDdtwjIkIukVG9iDU5jL+Y1Z+m+9BvgXgo5AUFQ5rWvCMxZcEgjhiTt8nruEca6Si7TbiXq1SWDAVFQPOkDyUhWIJL5YNT3ga1DVBqaF6bDQnzidgnM7hzvoN/W+BrWjbz/0qkAvrEgB8Cw3D8oyjZ7MSwbNLZOtUflf6j+knADyjJt2sghIBJq2fkGasaejbVMlS0pBUyQSbt0AB7xZ2UcR8Rremca6bGz3UsVVUoKmf2gOALowYYR5fpWdeUQY6S09oCpS0ArJFATMU2YUMwfLAxyNpBCsCeTwys0XouYEkl9hD7lGOh0hpgzy9HvPQvtbLfGHo2bMTghNTV0IfHAbK5YRq2i0BZSQGN4nBIxu/wBsH2fp0cvTaZcxaVFf1UqBVJNcd0YFl0sZc20LSVNNWGNDRlGuAz8jAVtlpvFQSA5X7kZDa0UIlJPIjAnZB5IdbNLzJstEsPdvlTatVJKQC97F32Y+Gt/85mqyZOFANtaIKY59QYFhl6ueuEVWVRz2j3g8g6ad2xnatBrFn7sEjVUqhL5pHImM7THaeZNAQSSlnYhWIwLYDwjNtNnmKulOA9aj3gOaiaFAtgNhhk06DmJLEAPXwqI1pVkCVKBOBZxRxvaMzvaucXq/GsaYxLYOT5n5jXJmRVpCUkIBT/d7HbwiixSyJxLUb1QIadaCQQCKHh1nE7NMClN+njgYvpMvSBeYp+qCFD2lOuricKYHZCi7DoZiyf5itajEwAIdREc9QVZ2iEbaboDJpnn4xcU7orWgQzniTl2tNHHjXnDKnoJ3RV924wws0a/qITKWhql6ZE7RgC2UXFSXABHPZz3ZQAZMREs5U8Y1Oaa8qVeNDQUNPTyiUuzPmOW0Y+dIxu+UN/H2gqTbF5iHyPQxdmYVDUPVIz5FjUgBamurAIL1w8sYNlWsJT9FcNzPvipab6Q5ALMamtDTHb6wXl0pFMtD3mLMptuOx+EWJCg7HrH2iuVLa87gPThXbjl4w4VgyvEb9oMYJ5sw4HBxt5+0WWQG4KZ7quB8CKJ84lOVM89mB6pErPPZJDOH9A3XCBNAzlDLEZEYkK3/AKj5xK02hkq1VOxrSlRWh/SPGAxanyOdeOr1xiNptd4MXdxiDtHz5w4tUmhpUknkyl+MESA4/wBleuHlAbVOFAfML65wbJoVPtJ8zFRBsqWKFhiNuGfqYpYBuIDb6PE0TRgcwG3PFClvdGd4esZhqVvUATR9Y+pihE8MQ3n+24RK1SVKJYZnHifiIy7IRw5etfSM7MSE2djTofzELHLfB/D94Ml2N8Uv/kT8RoSdH0BKUNvP7RTCP0GkplXSCS5LM/u2UWWyZLQCpaQM6oFeFKwHcQnAI5PFMyc2ASP9fmHykLkloJUVEEJKnwoHL+EdEgqmTpiU5Ysl2wOHH2i2ZNJxUOQA9ops6ZktzKIS+LBNeIAjflKyztOaBVLSZpvF1VJSB9R3GAdEyFzFNLTeVdNBTDONnSyp89FxcwXXf6WqMKs8VaDsyrPMEwKBLEEMWIO/a8XnAD/+MWn/AMSvL5hR2X9eOweMNB5rI5hQJ/iGSmNAyKY+KhCTJ3+fwIxpAmzKbA83ixFlOxuRgvuxkqImSBmTzJ9ItQb7vtVExLA6EWhosSEGrYcWjJwP3CTt65QvugODnrhBQQMiH5RYiy1zY7OsIFjOXZdgw4RWunCNe5Rimn+UJNgJdkjHaCQ3rDqxkhJOT74kmSd/IRtp0aRU0G5npyDesTmaOAd33YGj1xjN5nGB3CS/rEBYhkfWNebY8Kdcmh02UU1h59eMPl+xjL+6E4NzaJJsG8eBjWRo18CCOtp2bs6RdK0a1Trc6eUXl+zjn1WZnx8R8dNFabIVf3HzzfLqsdR3ASAbgG6ng5x/eI9+BgfARedXi5kaLVs9smzglFhVmUg1z588fKNeZaS+Y4kRITyHceR9Irz5LGdL0a7VKuFPSvjDWyz92ZdG1xuzTsjQmWgn8yhw/jhAcyUlZBUskg5nPkN0ZnK6rBdwbeviIKlAQ6ZgAYKJ8/URHvWz8C0ZRlEjANvipSycSIIE7/Ft58coqWQRiOR/aNaFB3nrCJCSdo84FW6cCPHoRUbcoYl+R9oZNA82U7ogZJ3eI94DGk1tgAN/7wybcc1NXBzXhqiNzh+0NMtWxRA2VgZaojMt6R7/ALeMQVa0naRls8xBiOV7PSFFJSP0+EKLAPCg37w93wipM8xPvVHCkPaTc4+jRKB7pbHrlFiVHoxHVgZxFgRXwOLP5xJ6YU2u/lDXaRipammdNjwRKUkYj4xzo0AKQakgnmYrWpWwcf5MWLWwJ7Es3mqJKtbYEvxceDxiIQrN+cXolvwi8WtH/wBUrieLv6+sNLtKVYlq0IB9uqQGGFCSfeleUSlzEirV4dbILItFrmVoWGGb+JMTRZ1sW2u5IBrhg5gVS3z8ThUcYcXhUUrt3PhSDDq5ayTrEcn9Tx2REpSxoBxJ94oVbVB3OGwCuGcLv72OsPPLNocS+VdyZ8K7dkOqYRk+8BxmIDFsBNBs4Y5gQ5Uf7jt3FtkWITMtRzAJ5BvPdlFSpofMDP3qc8coj94HPD+aQxnEigDeHn1jDiRKXwqca/sOOYipVnfEtx+drxNMgkvhzq3tCSo0Y7q9bIgiiRlXg+e7d8w6pQGI4xJM13J1gc/SJICTgA/phl1jEg9Bk3p45Yw7gHDyPzFt0NX3HJ4coJ+lJbxfDZGUqvjp/f4/eE19nr60MXLlqwivuDi/PrqsQsUKlviExXOsv+LGCe4L9V84S5bZZ9Z1iGAu5IwAfiPaIGS+Pt8wUscOURVMp7xryqCfdjv8IeLBNGYPjDRraFiVpHx0IsRMBGDjh8QNL58XMSSxI1nbgd0OISgbuuYi1KegPeB00zbeNnMbIsQsYh+NPGM1L0qIxT16RMTSDhAqFmvQiYQT49fxERKpuFQOUJMxziGzpV4FTKxL8P4yeCZKAWdiM8PSLYTqmJ6HlwiJI3tuenhBAs4FcDtSOvaHVKV/a3MdcotQdKWqcMnH7Q6k8OXxhEShW3hQD0MIoY08ttH64w6jkB6npoZSgMARXF+TbIiXzw4dbYiZdK7hnvxYe0RTXa6huONR1uhgBSg4H19ISZVfPEfEKZg+O2gxbwfqsQM+BBY8dm7OKzMVXBnxc7qiElztG4nBuNIIlysceX7RekoUsAsRV6OMeWfGJyy9aMMtz+RESXZBRq88/BoimUxIpSn7YxaTzFl6P8YQyV1OHsd3u++IpBCqeFRj64ZRZNlk9D5gSNwHdT06zrE0IcUrFYSU7COYhSrQx2PjU7RgcjAhIUU5NlmfWH74hyQHby2PsigWx6EA+bctkUz5+4c6ipw/mDEMVMvUdk7COPVBEVIA44cfJ4zhP24YU2N4xEWj9Pn8xqcahpxoArJxllURRMXjQmmFC2z+YGVPOJ5GIrm4Ze3OHwGrVTKFiH3xQuYqm7yicvaa+PKJOml5x4w5gUa3V2HgpKUbW5ftCi6CiUKc4vb09oUKLkhCkC4aCFddI4woUc4Ucj1mYjNLANTDDiYUKNQLplEpaCZeJ4QoUZai8mqeB/8AyIl+bkPUwoUZvppROxP+3oYFUacvcQoUdJ6ZFS00TvZ4qKjSu31EKFCQ1o+POLx+bkOTppChQ1LFDVJzfHxico63+whQoL6Sq+XNemglIdIetBj/AICFCgIe1hjTZClGo5woUQCzT6wMTrcvmFChgSmGvIRUcRwHvChRr7CaBUjJzA0s4c4UKEiJQrEU/UeUKFAkJwwiUnA8fmFCiR7ohQoUQf/Z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9" name="Picture 8" descr="sodyb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600200"/>
            <a:ext cx="2466975" cy="1847850"/>
          </a:xfrm>
          <a:prstGeom prst="rect">
            <a:avLst/>
          </a:prstGeom>
        </p:spPr>
      </p:pic>
      <p:pic>
        <p:nvPicPr>
          <p:cNvPr id="10" name="Picture 9" descr="sutan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09800" y="2438400"/>
            <a:ext cx="1614581" cy="34671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902756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Studijos maskvoje</a:t>
            </a:r>
            <a:endParaRPr lang="en-US" dirty="0"/>
          </a:p>
        </p:txBody>
      </p:sp>
      <p:sp>
        <p:nvSpPr>
          <p:cNvPr id="5122" name="AutoShape 2" descr="data:image/jpeg;base64,/9j/4AAQSkZJRgABAQAAAQABAAD/2wCEAAkGBhQSERQUExQVFRQWFh0ZFxcXGBcaGhcYFxcXFxcXGhgYGyYeGBolGhYXHy8gIycpLCwsFR4xNTAqNSYrLCkBCQoKDgwOGg8PFykkHBwpLCksLCkpLCwpLCksLCwsKSksLCwsKSkpKSwpLCwsLCksKSksKSksLCwpKSkpLCwpLP/AABEIAMIBAwMBIgACEQEDEQH/xAAcAAABBQEBAQAAAAAAAAAAAAAEAAECAwUGBwj/xAA/EAABAgMEBwcBBwQBBAMAAAABAhEAAyEEEjFBBSJRYXGB8AYTkaGxwdEyBxQjQmLh8RVScoIzJENTohaSsv/EABgBAQEBAQEAAAAAAAAAAAAAAAEAAgME/8QAJBEBAQEAAgICAgEFAAAAAAAAAAERAiESMQNBUWFCEyIycYH/2gAMAwEAAhEDEQA/APZgYe9Cuw4THVxwgqLEmI3YmBGbTDvDiEBDxluQoeFCgaKFChRIoUNDxIoUKFEjGA7UogC6LxBqM23QYTFE5e5/SGCokhrwdt2YxwgSyzAqWA4JSzNgdnKhHjFsmdc1SdU/STXH8r+LE4wGlgsioVijYUrJof8AckNlqxqBcmaEqUclNiNoIHo3+42RnzzWWHZI+pyCNVAKSpsA7k7x4xnTbybQGqiWtXEOFNtGslRbInOBtJqP3i6EsVTAs3mIKUIBDXTUEhWLfSQaERuRmtGyaSK7rpN5gopBFAXuuctWvLLM2dalAXiyU54FXBsA+PPARQEXEuSkKLEgBheO3aaMOEUTwZiC5YlJbN2SSS+bhQ4B2jPshbXo8JWxqSla5d4ukFheTsDKN5wMFNgABG2zBKkXEgVLs1XWSPyg3jTDFjFatJib3YUQF3JoUFAhiq64bNgCKH1h02m+u8ogCWwSGxXMK0KBq5AAU+bE8BvsDLboYTpQRNfWLgChemtTPA7vKANFSVSSqTaL013VLXTWSkuwfBaTRhuUAztoT7ctCiAQtalBISksEapLkncHdqOKG9WjS9nRMKETJlwpqlaGSJaq3Sly5VR9jDDWgm+kxZEsSNIolF1Innv0PUhXdTZcxIbgmvDjFGjJgk263GWQiWmZKCnQGAum+Ul9UiqhkQDTCLtKWeUqfYZzC8meZE4OVOVJLPeLkG6SHxCqxRZbGEWzSCUKuC9KuoSnVWFS3Ce7D3icsxU0jf8AtkTOZWlZ11QA7iW97WCjfcXgTUMQW2QD2ss8pRsxvS7sqclKwK3pcxklQIAdIKUjcVcCRtESp6rcZQQJcxEgJN8VWhC3Qpg4JIKA95SdU1IpGr2h0ZNmyZsm+iaojWdGslQDpUCggISKBynJs2imHtyPbqxCQJf5l66QR9LfhqQsH8qmTUOdxqY5TTS1KnzbxT9RDpBulLuFJBYgNUUzwrHS9qu0Uq02KTX8dBQlQZiCAoKJcVwy/vjnJkydNVOnqN9Zlla8MJh7omhDNeFBs2PGeX4MdpYNCW3ukdygrl3QQoTbgJIdWqXNFOHzZ2DtCijR2lbKJMsTrRPTMCEhSZUxCUpZIAASUFizPWpcw8dP+DXtAESuxC9ExHmaSAh2hhDwE8YnabtCLKlBZypWH6R9XONomPHPtB7RBVoJH0pN0cB9R8Y38fGW7fUZ5X6j1GzdpLOvCYkHYrV9aHlGilYIcVEeISrcq6GIYClMsvXzEXWbtCuUXSVJ/wAFFPlnBeM1qa9qeHjzCx/aHMTisKGxafdNY37H9oKFNeRzQoH/ANTXzjPiXXiE8ZFm7WWdf/cCSclgp8zTziHae3NYrRMlL1kylFKkF2IFCCIpxuq3I2nh48U7EW6dMtctS5sxR71ILqUXBeh2jdHtUPKSXqqb9kYDtCCcV3RubBt/rBCtj1gBSzfwGQFaFzvwO7oEVCWywApUHVgRWqmo5STm+Y3QLaJhKZaqKCZlybSovgJLAUIUVS1DChFS9DTZiouvEKBBwbEOCNgLOXetGxCtaTfN/V1ClZS7GWo/8gLM8tZvfpStW4npKAk9XdzZhoRNlKluGYrKb0tRIpVKFOcj4wZaZj2hKsfwaAY/ikI8y3nAVuUD3agW/FQmaCMCRMkzAHyCiHagxwJdrBeV3JIAcGWdpTIn2aUkviCTeVjS9GxjT0hbQtdxnTUkiusnLxKQ2/YQ9c+c064GIWkEKqGAWxyYkAgEOKV3RVKnyxNSoAgJSCTRiZl1QPABOLYANnGd2tlha5brYBQKilxMSFKSmoBwJJ5g4O0Y/RVaQt6ETZRvYzQMiHV3gYnIBarxObq2AxBC6TbqUrWllpCCyT3iUyxfIIcpAIu/q3AwtJgmyi/rFExKsilRRMSFOkqYsXFKUJJIeAZgBlzpKEqVOXM7tILulIAcn8r3stxagpsCpCJqvwrOpS1Ai/NLhN+iixAZ0uzA5nAm9HS6P0XIlJTeSkqwKpgCpiiVB6kVLvhnAylS7ILgBK0gAJS5ASSyUpSCydrnzpEzYlz/AK3lywahOJoq8kq/MCaHI5A/VBbocx2ysqE9xapSUpTLmpvFIZK3ZlXQ14A0v0H4jAnIjQVrMy32mYjXKkSlpWpLMlaWZqMNYUGO2jxr9r+zpmWSaELVeCHCSEkKEsX7j3XGFK4gRwX2dgKnTe8mAIEq+6iW1FC69RqjFtw2RSqxt6YVOFvkrQAFzJSwG/MEKvKAAKmoSA52ZNGlN0goFN2WnWS6n7wm4WZYGsCdYMMXUYxu0faDvbbZVyk0SpaEmYFMtSxLxTjdZSaMCQc41FferPO/BmSlpu95cWgISz/iMoKUUkqIIG1R2MdQV5f2nSlNpnpCQLy1KGqXAmFC7tWIu6wqMyM3hCyzpqVd2+pZbyyKfhhanDA1xeuyNf7RbV306TOL69nOOIKVLBSaDWSpwfYMAFoWVMQpKJBVetNmXe3gzJqVMSQBqS2GNTzGPutV0/ZObY02SUJp12Ve/DSqpWo4k1xh4wNB2GWuQhSrTZ5ZL6qwm8NYs71wrzhR2yOF3XvzRIQ0Sjy13OIeEIUZLJ7T6U7izLWCymZP+R6PhHz7pq131nNuvWPSftU05rCWP+2H/wBlfAjyhnI8fiOvK+PDPz2OE8uWtnQNrN24akYcMx1tgycKsaddeEZNioXGI664xrWiSFoBGIr8jr3jPG+Ub5TKp7sjMEQyHbZDS1ke0WJUSxiSSbasCiiNz+xiz+qKIZQBBDFnHpA5UMvCIqAi1D9CzO7WpSFqTdZYBKS90uwca2TAF47ixfacaX0y1DaHSfcR5umWecRIIzfrfAnsUjtrImMFBSf/AGHkfaJ2jSspdJSpZVSqsXJZhfqBtOVMcvIJcws48IvRpNaaO/GsMGPV0WaYlr064TVkayTmSoGr4VvNhhA1vs7ICZhuFNUm8pSDdxF0k3kFF9JGICmNGVHAWXtEtFUkj/EkBxm2EaA7YKWkomEsWJpmkgg6tAXAN4B4dWN+xyypBlLulSLSqUsHAy1WYpCxWrkpL5mpbIPRltUDJExRINnXMUSFYzJqmVzIkn/VWyg1k0/LvByAe+RNdgapTKRMb6XvCWXGAKhg0WWSfduqCgLtjEoCrKWiYtSU6wG1JB4xvyix0KAlUxSAVMoC8lwNUg3Ug0dhMycsARVoptkpIk2i898XxeDsBLP0kYB6rcDE47cPS1unItKUy1hMqebyiEoJJvqQGUQWJCEqIGai1GjfsUvvES5c9/xklLv9RUFTCp00vhRe6KANsN3OrGbIs65si1kuVqTPQAQyAEqmOEVcuVOwFTEdDJSpZnpXeUZ4Sm8SGRcYKU21YBwbVDCpg7s/blGXLe6ld6apYvM5UqYRVtVOT7hujmtFlrCgpcJEwuwDrUoquazjC8lIrnuALox11pQQpklympVgXFFJcFkioGrgpWLpMaUi2PLGBAUHN05DC6zAuGA3UwjI7PqQqWVLAU2KqUSPpS1AkBypy31PuAds0woS1JQkJlhSDU6zGZLUkjIAFWRAdq0MHtOpGk0hCibxYG/qkhIFS5AYUr5x5R2H0cJlqWkYIQXFa3ZiLoKdl4gscxXCPRdHLTcF7/jln6cTMmAu7MDdTgkbalrojhOx6Vqt1rV9SlFZUkKuPenC++IFL1H8Wikyi+m12is9xNimJ1lC0STUAa0zvlqdhmSPCOqtmiDNZRVdWFkyyAlr1QFEFypIT+Wjh9tMPt2oCySFAAf9VLIyokLQKNSieUdVaLUbwTcBNSUvjlizAV6di29dLO3jH2h2T/rEhJZcxOulyyVkkLUkn8qwynGJKnYuIv7ISD3ujloT3i1pnoAWdUXah9iR3jlq44uGJ+0i0qNrs81mZSkJrQd2ZZNWprTFVbMQL2LtP4mjUuBdmWgV3olNXjGuP2zyYGi9OqlykoC1AB6AkDEnCFHPomkAavlCg/rVm/HNfVqZkWX4BSuJX4zeLoM7yKbdbUypapisEhz8eNOcViZHH/aRpzu5SZYP1ayv8U4DmfSLjw2jly66eXdq9KGbNUSXJJUeJ/b1jJswo5xMUWiYVrc4k19YPRZzg2HKOXycvLk7/HPGL7MKRo2Kb+Xb6xnk3Mavs3fzEZdpOVG9oJyw3jo+1i6Xahw45jziMu07BSLUK72XXFq7lZHraYAZjWmXMR0v5jn66otZBq8Vlnxiq9Uexy+YmRAlqjSh5e0IqpEFphSxsVSBJCYHrFjuMXhih9kIUekRRKeUTI66witdRv6pEL5p6ViC9Uum3OLJU1syOt0UibgcR6ftCM58oiPRpOYnBR634xo2PtXNTqqYpvXqUIUKAg4g8DlGEF5GJoUDAnRWftHLShYAUHKTUkgXVqWwyAdRG0A5sIF0TqyQgTAu6VFAcpSVXVBKsciRQtXg5ykprDlAemMM5VY7z70gITJlzEX/AKiEE3lElRCU3Q1KUDkaovQLb7OpRK0FYabJSEkgqUpwl1FBY3TeGbEUAZJPHf1CZLYoUQoFxrYHB2ff5x3WhNIy5okpQ7pXKvpJeqUztUODqsi8+/LCNy6HX2WzJRLSkDBgnN6M4AcfEebdlbQF6RtjXtczFJcFJ/5gXUKEMKkFsCI9Bss3u5hSvWWQm6qusGYpbJlAk8QTHF2KWJen5qSR+Igk770pMxQYYawO+vOCC+ml9o1lCbDMKAAkLlrG43koBTsBST0TG1JUnuUrUuYVrQCTemBiQKUoGrwDnfGf9o899HzwASBdL0YNNQeeym3jFmjEpm2aSqZdB7pNFF2TcSM2qbwNMiRnRnoX28/+0GyFSbGrWHeKWApThhelsNbWYBqnZm5Mcx2XYWmSfquqWVal8AIF68U/mSKkjYmO++1slEqwEUulTUwIEo+xpHK/Z1TSFmmN9c2aG/1T5fieUM7o5enGqUxIpjlUcjmIUH6bkBFqtCAAAmfMSAMABMUAAMg0KMt4+lUjdDlEKTOSoAg0IcdcxFpIGJjWsYoMuPEO3em+9nLIwUaf4pon0flHrXbXSgk2RbFlL1EtvxPg/jHz7pO135hbOg4desavLOO/kTj/AHLNHSHJV4RrhTjiGPEYfECWJDJAghBq22PJO+3r9dB7VlziMrZ48B00XWpDqTvx3bYoWdmfp058Izy9tT0Ksdruqc4Gh9j4+sGW6T+Ztx4ZH28IykRq2CfeSxqw8U4Rv4uX8WPl4/yZ6kF4tlHbFs0MWP8AI2xSlNY6uJ1ONsRD4iLFmIhMBSSstEjPOcQBIOcIv0IEmJ1a9cYmmaMIHcQlmJLlK6eGC04RWkk+8QI8okuK4UyY1alyMN59IremMSRlxGHGJCE2gv1WJqnvlA9f2hwr4gK1U0UyD5Y06flGjovSBkzErABY4EAghiCC+0Eh98ZSG5574sSuIPQJ2lr91UqneghKnBuELSS4vahF7cDQthHMLEyXpmSqYNaYsGjVdJkk1FHKTl8wLoy3CXMSpQJS+sEkAtt4wu1dsQLbZZiFlQCgoYOB3gXgD+o9YdJWa7jtpOH3S1BiypBKXY1cEkEPkM9kD9lrUJlnkrdI7uWgGhdQQL6k1d64mgHou0h7zR9oWSxSF1ugD61BQxeoOG7OOC0VaVGQiW6iCC4BxqaAEEDbzjXq4y6n7WrclYsYdKteYolJBBT+GMRxblnHJfZvNvaUkD8omLKRsdJ9kp8IC02ohMlP5QpTYY6r4D9ILfJiX2bLI0lIZnClYlhRKqU4Qcf8sXL0D7dG5pK1pqPx1nD+5RV7woJ+0WxmZpK0LDEKKDTD/iRDwY6a9D0PbpiFpI7xiMdW6HpQqcBtp82jsLVawBVVGZ3erPjm+Ec6LN3c5kovAkDJnupZWQzx94ItduQmVN7x0libuqQSUi62Zq2UbnHti1xv2idois3AaIF0Af3H6j4U5RwFilXlvkIL09bSuY2z1OPtD2CVdA318Y5fNfqN/FPsagRIjy9IRMNLVXyMc86dd7K1YA7QRw2nwgR8+uviLrWpmHWT+kDhUZ5NcasHnFkqfcUDsy2jZA/eAZxH7wGdx4iM5jWt61y76QpNWDjhifnx2xnhO2J6G0gkm4VB8U1GVWHryhrbbpaFkeQDttHXCPRbs8nmzLiN5t4y+InJRRx4QMrSSBt8DWGGkZe8coycGKW9Ot0MSdsB/wBRl734HziStJIAre4t7RJcFU6xhXIo/qCDkrwHzDJ0ojYfL5i1YJAHOGCYHOk0E1CvL5iP9XRsPl8xahV0Q8trwr+YPAaNIpJAAqd6R4kqaCaAjWlCo/7so+V94vYEIVkcYTHKIWs3Be1FCpFyYkuH+qhwfMfMBTdNJDDHiRgcIDjRSvItEyYyhppDVb/7ftERplPRwi042gYytMSapUOHxEU6aS+cD2/SKZgADggvx8otFjo7X2imfdloCyUzJTKBN5y12j1TRvPkLoi1JQhOJdJCsQHvHZyLxkTJrS8LputXOoYt7xOTMokO4AbNusY1rOJaXtT93VwATzp7AeEVdl7WJVsQom6AVB6lnSoZbzFVrUNXa5NfCA7Cr8U8Ve8Mveixp9ora9pmFJcUq36Uvjvhoy7cv8Q8vQQotT0YK2L65RBaAoVYjcw8zSABbdx8PaJ/fBsPXKPNtd+glo0XLF78MFdS95eFdYsWoeso56SSfzK5Ex0821ClDgoZfmH7RylnUxIjt8fftz5dehYT+pXiuJCTvVzKjFSZj5xalI2+kdvGMarnSqip5jdvh3SMQDyAhLybbk0IiuflF4xbTpQkAlhTccIYBBIe6Tlj5eEOEhiK1EVS5Yvpjny6rc9CzdSHSlIUA4YFwccXjOl2MrJcmpUxBz1SHq7VMHTAoy3yubf08Yn2fs4XNuqwfYf7HjXKdMxkWuyGWWKjxc5v8RKx2MqUz51xpvr1WN3T2jgL4bNDV/y41wiGjwymIaozcVGEctdJA39BG3rI4xnLs6QWOLPgTlHYLlgYgPwwDVzjHnSquAnDEtkUkYnCmzKDTjNOi09yVktuI4NnGjZuyrpS4LkAsEFVCARUbiPGNS1y0/05dS98MkENTNrr57Y2uz4SuzSjdW11ixLUJ/UNhOGJjU9aL7cqjsuCoJCSSXwQRgFKOONE4Rk6c0V3KmYgtSgDb98dyLaVWsyu6SZTkkmo+kEJdTjMnbVo4zTqKksMcm9oJ3VckC6Nk3nG8ed4H28ILt+j0pdmUwThU0UR4sIjoFLqIO1HqR7x0vanQyZcxXdFSWupa+TUpU+e1IPGGXsWdIdn+z3fyySWI2lg1cCTXMMPeMWdogCbOS/0KUC1RqgYc473svZjKSoTJiiUr1ReLAKGBTVyMH6OHLkGfarZd/8AI5yIvAhwSmjHIkZQUxyljsYUhRJdpktIcf3Eb6Ufxg7S+hgicUpLpE1SAaDBd0Fi8aNp0CqRZisre9PlAbQz1POOttHZWUtalTFlX4qlpZJBdS7+N5iHJD3coqpgHSvY2WizqUBUXat+tIJ+nYTnHEz9HJTImF9ZM9KWd6FKifMecewzgmYhSVBZSoNyGBDvujkO2ujJSLMLiLt+fLvEEOSQsPq0ep/LnwiH04LGUTsPwILs6aDeB16wDLnfhqGDgczeDwbJtAATsAD+AhZD2hP0YAOdm2BbIPxSNhVzqYIt6gQkDfjv/iBrP/yqZ88N/CEIW1r5rs9BCiNrLLLjZiNwhRJ1zkbIkkExamaNkT+8gZ+Mea0qTKJoxyjmJDgkR1KtKJ2g845uSjWVlWO3xfsVMHhEwo7vKLFIfZ1yiXd0wHjHpZVKxHhFxlnaPGIqlGhwY7sImlXVf2hSK0EA57GMUIlLChSgNawWvrGKSQCxTGOXHa1KRmK7rdc2J2RodkrQfvKTkGfAUukVJ5QEbRqkXaMRiNm8Q/ZyfcmAjEFLcSOsdsZ5+lG32qJmzlAMmiK3tl+rgDdtwjIkIukVG9iDU5jL+Y1Z+m+9BvgXgo5AUFQ5rWvCMxZcEgjhiTt8nruEca6Si7TbiXq1SWDAVFQPOkDyUhWIJL5YNT3ga1DVBqaF6bDQnzidgnM7hzvoN/W+BrWjbz/0qkAvrEgB8Cw3D8oyjZ7MSwbNLZOtUflf6j+knADyjJt2sghIBJq2fkGasaejbVMlS0pBUyQSbt0AB7xZ2UcR8Rremca6bGz3UsVVUoKmf2gOALowYYR5fpWdeUQY6S09oCpS0ArJFATMU2YUMwfLAxyNpBCsCeTwys0XouYEkl9hD7lGOh0hpgzy9HvPQvtbLfGHo2bMTghNTV0IfHAbK5YRq2i0BZSQGN4nBIxu/wBsH2fp0cvTaZcxaVFf1UqBVJNcd0YFl0sZc20LSVNNWGNDRlGuAz8jAVtlpvFQSA5X7kZDa0UIlJPIjAnZB5IdbNLzJstEsPdvlTatVJKQC97F32Y+Gt/85mqyZOFANtaIKY59QYFhl6ueuEVWVRz2j3g8g6ad2xnatBrFn7sEjVUqhL5pHImM7THaeZNAQSSlnYhWIwLYDwjNtNnmKulOA9aj3gOaiaFAtgNhhk06DmJLEAPXwqI1pVkCVKBOBZxRxvaMzvaucXq/GsaYxLYOT5n5jXJmRVpCUkIBT/d7HbwiixSyJxLUb1QIadaCQQCKHh1nE7NMClN+njgYvpMvSBeYp+qCFD2lOuricKYHZCi7DoZiyf5itajEwAIdREc9QVZ2iEbaboDJpnn4xcU7orWgQzniTl2tNHHjXnDKnoJ3RV924wws0a/qITKWhql6ZE7RgC2UXFSXABHPZz3ZQAZMREs5U8Y1Oaa8qVeNDQUNPTyiUuzPmOW0Y+dIxu+UN/H2gqTbF5iHyPQxdmYVDUPVIz5FjUgBamurAIL1w8sYNlWsJT9FcNzPvipab6Q5ALMamtDTHb6wXl0pFMtD3mLMptuOx+EWJCg7HrH2iuVLa87gPThXbjl4w4VgyvEb9oMYJ5sw4HBxt5+0WWQG4KZ7quB8CKJ84lOVM89mB6pErPPZJDOH9A3XCBNAzlDLEZEYkK3/AKj5xK02hkq1VOxrSlRWh/SPGAxanyOdeOr1xiNptd4MXdxiDtHz5w4tUmhpUknkyl+MESA4/wBleuHlAbVOFAfML65wbJoVPtJ8zFRBsqWKFhiNuGfqYpYBuIDb6PE0TRgcwG3PFClvdGd4esZhqVvUATR9Y+pihE8MQ3n+24RK1SVKJYZnHifiIy7IRw5etfSM7MSE2djTofzELHLfB/D94Ml2N8Uv/kT8RoSdH0BKUNvP7RTCP0GkplXSCS5LM/u2UWWyZLQCpaQM6oFeFKwHcQnAI5PFMyc2ASP9fmHykLkloJUVEEJKnwoHL+EdEgqmTpiU5Ysl2wOHH2i2ZNJxUOQA9ops6ZktzKIS+LBNeIAjflKyztOaBVLSZpvF1VJSB9R3GAdEyFzFNLTeVdNBTDONnSyp89FxcwXXf6WqMKs8VaDsyrPMEwKBLEEMWIO/a8XnAD/+MWn/AMSvL5hR2X9eOweMNB5rI5hQJ/iGSmNAyKY+KhCTJ3+fwIxpAmzKbA83ixFlOxuRgvuxkqImSBmTzJ9ItQb7vtVExLA6EWhosSEGrYcWjJwP3CTt65QvugODnrhBQQMiH5RYiy1zY7OsIFjOXZdgw4RWunCNe5Rimn+UJNgJdkjHaCQ3rDqxkhJOT74kmSd/IRtp0aRU0G5npyDesTmaOAd33YGj1xjN5nGB3CS/rEBYhkfWNebY8Kdcmh02UU1h59eMPl+xjL+6E4NzaJJsG8eBjWRo18CCOtp2bs6RdK0a1Trc6eUXl+zjn1WZnx8R8dNFabIVf3HzzfLqsdR3ASAbgG6ng5x/eI9+BgfARedXi5kaLVs9smzglFhVmUg1z588fKNeZaS+Y4kRITyHceR9Irz5LGdL0a7VKuFPSvjDWyz92ZdG1xuzTsjQmWgn8yhw/jhAcyUlZBUskg5nPkN0ZnK6rBdwbeviIKlAQ6ZgAYKJ8/URHvWz8C0ZRlEjANvipSycSIIE7/Ft58coqWQRiOR/aNaFB3nrCJCSdo84FW6cCPHoRUbcoYl+R9oZNA82U7ogZJ3eI94DGk1tgAN/7wybcc1NXBzXhqiNzh+0NMtWxRA2VgZaojMt6R7/ALeMQVa0naRls8xBiOV7PSFFJSP0+EKLAPCg37w93wipM8xPvVHCkPaTc4+jRKB7pbHrlFiVHoxHVgZxFgRXwOLP5xJ6YU2u/lDXaRipammdNjwRKUkYj4xzo0AKQakgnmYrWpWwcf5MWLWwJ7Es3mqJKtbYEvxceDxiIQrN+cXolvwi8WtH/wBUrieLv6+sNLtKVYlq0IB9uqQGGFCSfeleUSlzEirV4dbILItFrmVoWGGb+JMTRZ1sW2u5IBrhg5gVS3z8ThUcYcXhUUrt3PhSDDq5ayTrEcn9Tx2REpSxoBxJ94oVbVB3OGwCuGcLv72OsPPLNocS+VdyZ8K7dkOqYRk+8BxmIDFsBNBs4Y5gQ5Uf7jt3FtkWITMtRzAJ5BvPdlFSpofMDP3qc8coj94HPD+aQxnEigDeHn1jDiRKXwqca/sOOYipVnfEtx+drxNMgkvhzq3tCSo0Y7q9bIgiiRlXg+e7d8w6pQGI4xJM13J1gc/SJICTgA/phl1jEg9Bk3p45Yw7gHDyPzFt0NX3HJ4coJ+lJbxfDZGUqvjp/f4/eE19nr60MXLlqwivuDi/PrqsQsUKlviExXOsv+LGCe4L9V84S5bZZ9Z1iGAu5IwAfiPaIGS+Pt8wUscOURVMp7xryqCfdjv8IeLBNGYPjDRraFiVpHx0IsRMBGDjh8QNL58XMSSxI1nbgd0OISgbuuYi1KegPeB00zbeNnMbIsQsYh+NPGM1L0qIxT16RMTSDhAqFmvQiYQT49fxERKpuFQOUJMxziGzpV4FTKxL8P4yeCZKAWdiM8PSLYTqmJ6HlwiJI3tuenhBAs4FcDtSOvaHVKV/a3MdcotQdKWqcMnH7Q6k8OXxhEShW3hQD0MIoY08ttH64w6jkB6npoZSgMARXF+TbIiXzw4dbYiZdK7hnvxYe0RTXa6huONR1uhgBSg4H19ISZVfPEfEKZg+O2gxbwfqsQM+BBY8dm7OKzMVXBnxc7qiElztG4nBuNIIlysceX7RekoUsAsRV6OMeWfGJyy9aMMtz+RESXZBRq88/BoimUxIpSn7YxaTzFl6P8YQyV1OHsd3u++IpBCqeFRj64ZRZNlk9D5gSNwHdT06zrE0IcUrFYSU7COYhSrQx2PjU7RgcjAhIUU5NlmfWH74hyQHby2PsigWx6EA+bctkUz5+4c6ipw/mDEMVMvUdk7COPVBEVIA44cfJ4zhP24YU2N4xEWj9Pn8xqcahpxoArJxllURRMXjQmmFC2z+YGVPOJ5GIrm4Ze3OHwGrVTKFiH3xQuYqm7yicvaa+PKJOml5x4w5gUa3V2HgpKUbW5ftCi6CiUKc4vb09oUKLkhCkC4aCFddI4woUc4Ucj1mYjNLANTDDiYUKNQLplEpaCZeJ4QoUZai8mqeB/8AyIl+bkPUwoUZvppROxP+3oYFUacvcQoUdJ6ZFS00TvZ4qKjSu31EKFCQ1o+POLx+bkOTppChQ1LFDVJzfHxico63+whQoL6Sq+XNemglIdIetBj/AICFCgIe1hjTZClGo5woUQCzT6wMTrcvmFChgSmGvIRUcRwHvChRr7CaBUjJzA0s4c4UKEiJQrEU/UeUKFAkJwwiUnA8fmFCiR7ohQoUQf/Z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" name="Picture 5" descr="ESTATU~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124200"/>
            <a:ext cx="4064000" cy="3048000"/>
          </a:xfrm>
          <a:prstGeom prst="rect">
            <a:avLst/>
          </a:prstGeom>
        </p:spPr>
      </p:pic>
      <p:sp>
        <p:nvSpPr>
          <p:cNvPr id="5124" name="AutoShape 4" descr="data:image/jpeg;base64,/9j/4AAQSkZJRgABAQAAAQABAAD/2wCEAAkGBhQSERQUExQVFRQWFh0ZFxcXGBcaGhcYFxcXFxcXGhgYGyYeGBolGhYXHy8gIycpLCwsFR4xNTAqNSYrLCkBCQoKDgwOGg8PFykkHBwpLCksLCkpLCwpLCksLCwsKSksLCwsKSkpKSwpLCwsLCksKSksKSksLCwpKSkpLCwpLP/AABEIAMIBAwMBIgACEQEDEQH/xAAcAAABBQEBAQAAAAAAAAAAAAAEAAECAwUGBwj/xAA/EAABAgMEBwcBBwQBBAMAAAABAhEAAyEEEjFBBSJRYXGB8AYTkaGxwdEyBxQjQmLh8RVScoIzJENTohaSsv/EABgBAQEBAQEAAAAAAAAAAAAAAAEAAgME/8QAJBEBAQEAAgICAgEFAAAAAAAAAAERAiESMQNBUWFCEyIycYH/2gAMAwEAAhEDEQA/APZgYe9Cuw4THVxwgqLEmI3YmBGbTDvDiEBDxluQoeFCgaKFChRIoUNDxIoUKFEjGA7UogC6LxBqM23QYTFE5e5/SGCokhrwdt2YxwgSyzAqWA4JSzNgdnKhHjFsmdc1SdU/STXH8r+LE4wGlgsioVijYUrJof8AckNlqxqBcmaEqUclNiNoIHo3+42RnzzWWHZI+pyCNVAKSpsA7k7x4xnTbybQGqiWtXEOFNtGslRbInOBtJqP3i6EsVTAs3mIKUIBDXTUEhWLfSQaERuRmtGyaSK7rpN5gopBFAXuuctWvLLM2dalAXiyU54FXBsA+PPARQEXEuSkKLEgBheO3aaMOEUTwZiC5YlJbN2SSS+bhQ4B2jPshbXo8JWxqSla5d4ukFheTsDKN5wMFNgABG2zBKkXEgVLs1XWSPyg3jTDFjFatJib3YUQF3JoUFAhiq64bNgCKH1h02m+u8ogCWwSGxXMK0KBq5AAU+bE8BvsDLboYTpQRNfWLgChemtTPA7vKANFSVSSqTaL013VLXTWSkuwfBaTRhuUAztoT7ctCiAQtalBISksEapLkncHdqOKG9WjS9nRMKETJlwpqlaGSJaq3Sly5VR9jDDWgm+kxZEsSNIolF1Innv0PUhXdTZcxIbgmvDjFGjJgk263GWQiWmZKCnQGAum+Ul9UiqhkQDTCLtKWeUqfYZzC8meZE4OVOVJLPeLkG6SHxCqxRZbGEWzSCUKuC9KuoSnVWFS3Ce7D3icsxU0jf8AtkTOZWlZ11QA7iW97WCjfcXgTUMQW2QD2ss8pRsxvS7sqclKwK3pcxklQIAdIKUjcVcCRtESp6rcZQQJcxEgJN8VWhC3Qpg4JIKA95SdU1IpGr2h0ZNmyZsm+iaojWdGslQDpUCggISKBynJs2imHtyPbqxCQJf5l66QR9LfhqQsH8qmTUOdxqY5TTS1KnzbxT9RDpBulLuFJBYgNUUzwrHS9qu0Uq02KTX8dBQlQZiCAoKJcVwy/vjnJkydNVOnqN9Zlla8MJh7omhDNeFBs2PGeX4MdpYNCW3ukdygrl3QQoTbgJIdWqXNFOHzZ2DtCijR2lbKJMsTrRPTMCEhSZUxCUpZIAASUFizPWpcw8dP+DXtAESuxC9ExHmaSAh2hhDwE8YnabtCLKlBZypWH6R9XONomPHPtB7RBVoJH0pN0cB9R8Y38fGW7fUZ5X6j1GzdpLOvCYkHYrV9aHlGilYIcVEeISrcq6GIYClMsvXzEXWbtCuUXSVJ/wAFFPlnBeM1qa9qeHjzCx/aHMTisKGxafdNY37H9oKFNeRzQoH/ANTXzjPiXXiE8ZFm7WWdf/cCSclgp8zTziHae3NYrRMlL1kylFKkF2IFCCIpxuq3I2nh48U7EW6dMtctS5sxR71ILqUXBeh2jdHtUPKSXqqb9kYDtCCcV3RubBt/rBCtj1gBSzfwGQFaFzvwO7oEVCWywApUHVgRWqmo5STm+Y3QLaJhKZaqKCZlybSovgJLAUIUVS1DChFS9DTZiouvEKBBwbEOCNgLOXetGxCtaTfN/V1ClZS7GWo/8gLM8tZvfpStW4npKAk9XdzZhoRNlKluGYrKb0tRIpVKFOcj4wZaZj2hKsfwaAY/ikI8y3nAVuUD3agW/FQmaCMCRMkzAHyCiHagxwJdrBeV3JIAcGWdpTIn2aUkviCTeVjS9GxjT0hbQtdxnTUkiusnLxKQ2/YQ9c+c064GIWkEKqGAWxyYkAgEOKV3RVKnyxNSoAgJSCTRiZl1QPABOLYANnGd2tlha5brYBQKilxMSFKSmoBwJJ5g4O0Y/RVaQt6ETZRvYzQMiHV3gYnIBarxObq2AxBC6TbqUrWllpCCyT3iUyxfIIcpAIu/q3AwtJgmyi/rFExKsilRRMSFOkqYsXFKUJJIeAZgBlzpKEqVOXM7tILulIAcn8r3stxagpsCpCJqvwrOpS1Ai/NLhN+iixAZ0uzA5nAm9HS6P0XIlJTeSkqwKpgCpiiVB6kVLvhnAylS7ILgBK0gAJS5ASSyUpSCydrnzpEzYlz/AK3lywahOJoq8kq/MCaHI5A/VBbocx2ysqE9xapSUpTLmpvFIZK3ZlXQ14A0v0H4jAnIjQVrMy32mYjXKkSlpWpLMlaWZqMNYUGO2jxr9r+zpmWSaELVeCHCSEkKEsX7j3XGFK4gRwX2dgKnTe8mAIEq+6iW1FC69RqjFtw2RSqxt6YVOFvkrQAFzJSwG/MEKvKAAKmoSA52ZNGlN0goFN2WnWS6n7wm4WZYGsCdYMMXUYxu0faDvbbZVyk0SpaEmYFMtSxLxTjdZSaMCQc41FferPO/BmSlpu95cWgISz/iMoKUUkqIIG1R2MdQV5f2nSlNpnpCQLy1KGqXAmFC7tWIu6wqMyM3hCyzpqVd2+pZbyyKfhhanDA1xeuyNf7RbV306TOL69nOOIKVLBSaDWSpwfYMAFoWVMQpKJBVetNmXe3gzJqVMSQBqS2GNTzGPutV0/ZObY02SUJp12Ve/DSqpWo4k1xh4wNB2GWuQhSrTZ5ZL6qwm8NYs71wrzhR2yOF3XvzRIQ0Sjy13OIeEIUZLJ7T6U7izLWCymZP+R6PhHz7pq131nNuvWPSftU05rCWP+2H/wBlfAjyhnI8fiOvK+PDPz2OE8uWtnQNrN24akYcMx1tgycKsaddeEZNioXGI664xrWiSFoBGIr8jr3jPG+Ub5TKp7sjMEQyHbZDS1ke0WJUSxiSSbasCiiNz+xiz+qKIZQBBDFnHpA5UMvCIqAi1D9CzO7WpSFqTdZYBKS90uwca2TAF47ixfacaX0y1DaHSfcR5umWecRIIzfrfAnsUjtrImMFBSf/AGHkfaJ2jSspdJSpZVSqsXJZhfqBtOVMcvIJcws48IvRpNaaO/GsMGPV0WaYlr064TVkayTmSoGr4VvNhhA1vs7ICZhuFNUm8pSDdxF0k3kFF9JGICmNGVHAWXtEtFUkj/EkBxm2EaA7YKWkomEsWJpmkgg6tAXAN4B4dWN+xyypBlLulSLSqUsHAy1WYpCxWrkpL5mpbIPRltUDJExRINnXMUSFYzJqmVzIkn/VWyg1k0/LvByAe+RNdgapTKRMb6XvCWXGAKhg0WWSfduqCgLtjEoCrKWiYtSU6wG1JB4xvyix0KAlUxSAVMoC8lwNUg3Ug0dhMycsARVoptkpIk2i898XxeDsBLP0kYB6rcDE47cPS1unItKUy1hMqebyiEoJJvqQGUQWJCEqIGai1GjfsUvvES5c9/xklLv9RUFTCp00vhRe6KANsN3OrGbIs65si1kuVqTPQAQyAEqmOEVcuVOwFTEdDJSpZnpXeUZ4Sm8SGRcYKU21YBwbVDCpg7s/blGXLe6ld6apYvM5UqYRVtVOT7hujmtFlrCgpcJEwuwDrUoquazjC8lIrnuALox11pQQpklympVgXFFJcFkioGrgpWLpMaUi2PLGBAUHN05DC6zAuGA3UwjI7PqQqWVLAU2KqUSPpS1AkBypy31PuAds0woS1JQkJlhSDU6zGZLUkjIAFWRAdq0MHtOpGk0hCibxYG/qkhIFS5AYUr5x5R2H0cJlqWkYIQXFa3ZiLoKdl4gscxXCPRdHLTcF7/jln6cTMmAu7MDdTgkbalrojhOx6Vqt1rV9SlFZUkKuPenC++IFL1H8Wikyi+m12is9xNimJ1lC0STUAa0zvlqdhmSPCOqtmiDNZRVdWFkyyAlr1QFEFypIT+Wjh9tMPt2oCySFAAf9VLIyokLQKNSieUdVaLUbwTcBNSUvjlizAV6di29dLO3jH2h2T/rEhJZcxOulyyVkkLUkn8qwynGJKnYuIv7ISD3ujloT3i1pnoAWdUXah9iR3jlq44uGJ+0i0qNrs81mZSkJrQd2ZZNWprTFVbMQL2LtP4mjUuBdmWgV3olNXjGuP2zyYGi9OqlykoC1AB6AkDEnCFHPomkAavlCg/rVm/HNfVqZkWX4BSuJX4zeLoM7yKbdbUypapisEhz8eNOcViZHH/aRpzu5SZYP1ayv8U4DmfSLjw2jly66eXdq9KGbNUSXJJUeJ/b1jJswo5xMUWiYVrc4k19YPRZzg2HKOXycvLk7/HPGL7MKRo2Kb+Xb6xnk3Mavs3fzEZdpOVG9oJyw3jo+1i6Xahw45jziMu07BSLUK72XXFq7lZHraYAZjWmXMR0v5jn66otZBq8Vlnxiq9Uexy+YmRAlqjSh5e0IqpEFphSxsVSBJCYHrFjuMXhih9kIUekRRKeUTI66witdRv6pEL5p6ViC9Uum3OLJU1syOt0UibgcR6ftCM58oiPRpOYnBR634xo2PtXNTqqYpvXqUIUKAg4g8DlGEF5GJoUDAnRWftHLShYAUHKTUkgXVqWwyAdRG0A5sIF0TqyQgTAu6VFAcpSVXVBKsciRQtXg5ykprDlAemMM5VY7z70gITJlzEX/AKiEE3lElRCU3Q1KUDkaovQLb7OpRK0FYabJSEkgqUpwl1FBY3TeGbEUAZJPHf1CZLYoUQoFxrYHB2ff5x3WhNIy5okpQ7pXKvpJeqUztUODqsi8+/LCNy6HX2WzJRLSkDBgnN6M4AcfEebdlbQF6RtjXtczFJcFJ/5gXUKEMKkFsCI9Bss3u5hSvWWQm6qusGYpbJlAk8QTHF2KWJen5qSR+Igk770pMxQYYawO+vOCC+ml9o1lCbDMKAAkLlrG43koBTsBST0TG1JUnuUrUuYVrQCTemBiQKUoGrwDnfGf9o899HzwASBdL0YNNQeeym3jFmjEpm2aSqZdB7pNFF2TcSM2qbwNMiRnRnoX28/+0GyFSbGrWHeKWApThhelsNbWYBqnZm5Mcx2XYWmSfquqWVal8AIF68U/mSKkjYmO++1slEqwEUulTUwIEo+xpHK/Z1TSFmmN9c2aG/1T5fieUM7o5enGqUxIpjlUcjmIUH6bkBFqtCAAAmfMSAMABMUAAMg0KMt4+lUjdDlEKTOSoAg0IcdcxFpIGJjWsYoMuPEO3em+9nLIwUaf4pon0flHrXbXSgk2RbFlL1EtvxPg/jHz7pO135hbOg4desavLOO/kTj/AHLNHSHJV4RrhTjiGPEYfECWJDJAghBq22PJO+3r9dB7VlziMrZ48B00XWpDqTvx3bYoWdmfp058Izy9tT0Ksdruqc4Gh9j4+sGW6T+Ztx4ZH28IykRq2CfeSxqw8U4Rv4uX8WPl4/yZ6kF4tlHbFs0MWP8AI2xSlNY6uJ1ONsRD4iLFmIhMBSSstEjPOcQBIOcIv0IEmJ1a9cYmmaMIHcQlmJLlK6eGC04RWkk+8QI8okuK4UyY1alyMN59IremMSRlxGHGJCE2gv1WJqnvlA9f2hwr4gK1U0UyD5Y06flGjovSBkzErABY4EAghiCC+0Eh98ZSG5574sSuIPQJ2lr91UqneghKnBuELSS4vahF7cDQthHMLEyXpmSqYNaYsGjVdJkk1FHKTl8wLoy3CXMSpQJS+sEkAtt4wu1dsQLbZZiFlQCgoYOB3gXgD+o9YdJWa7jtpOH3S1BiypBKXY1cEkEPkM9kD9lrUJlnkrdI7uWgGhdQQL6k1d64mgHou0h7zR9oWSxSF1ugD61BQxeoOG7OOC0VaVGQiW6iCC4BxqaAEEDbzjXq4y6n7WrclYsYdKteYolJBBT+GMRxblnHJfZvNvaUkD8omLKRsdJ9kp8IC02ohMlP5QpTYY6r4D9ILfJiX2bLI0lIZnClYlhRKqU4Qcf8sXL0D7dG5pK1pqPx1nD+5RV7woJ+0WxmZpK0LDEKKDTD/iRDwY6a9D0PbpiFpI7xiMdW6HpQqcBtp82jsLVawBVVGZ3erPjm+Ec6LN3c5kovAkDJnupZWQzx94ItduQmVN7x0libuqQSUi62Zq2UbnHti1xv2idois3AaIF0Af3H6j4U5RwFilXlvkIL09bSuY2z1OPtD2CVdA318Y5fNfqN/FPsagRIjy9IRMNLVXyMc86dd7K1YA7QRw2nwgR8+uviLrWpmHWT+kDhUZ5NcasHnFkqfcUDsy2jZA/eAZxH7wGdx4iM5jWt61y76QpNWDjhifnx2xnhO2J6G0gkm4VB8U1GVWHryhrbbpaFkeQDttHXCPRbs8nmzLiN5t4y+InJRRx4QMrSSBt8DWGGkZe8coycGKW9Ot0MSdsB/wBRl734HziStJIAre4t7RJcFU6xhXIo/qCDkrwHzDJ0ojYfL5i1YJAHOGCYHOk0E1CvL5iP9XRsPl8xahV0Q8trwr+YPAaNIpJAAqd6R4kqaCaAjWlCo/7so+V94vYEIVkcYTHKIWs3Be1FCpFyYkuH+qhwfMfMBTdNJDDHiRgcIDjRSvItEyYyhppDVb/7ftERplPRwi042gYytMSapUOHxEU6aS+cD2/SKZgADggvx8otFjo7X2imfdloCyUzJTKBN5y12j1TRvPkLoi1JQhOJdJCsQHvHZyLxkTJrS8LputXOoYt7xOTMokO4AbNusY1rOJaXtT93VwATzp7AeEVdl7WJVsQom6AVB6lnSoZbzFVrUNXa5NfCA7Cr8U8Ve8Mveixp9ora9pmFJcUq36Uvjvhoy7cv8Q8vQQotT0YK2L65RBaAoVYjcw8zSABbdx8PaJ/fBsPXKPNtd+glo0XLF78MFdS95eFdYsWoeso56SSfzK5Ex0821ClDgoZfmH7RylnUxIjt8fftz5dehYT+pXiuJCTvVzKjFSZj5xalI2+kdvGMarnSqip5jdvh3SMQDyAhLybbk0IiuflF4xbTpQkAlhTccIYBBIe6Tlj5eEOEhiK1EVS5Yvpjny6rc9CzdSHSlIUA4YFwccXjOl2MrJcmpUxBz1SHq7VMHTAoy3yubf08Yn2fs4XNuqwfYf7HjXKdMxkWuyGWWKjxc5v8RKx2MqUz51xpvr1WN3T2jgL4bNDV/y41wiGjwymIaozcVGEctdJA39BG3rI4xnLs6QWOLPgTlHYLlgYgPwwDVzjHnSquAnDEtkUkYnCmzKDTjNOi09yVktuI4NnGjZuyrpS4LkAsEFVCARUbiPGNS1y0/05dS98MkENTNrr57Y2uz4SuzSjdW11ixLUJ/UNhOGJjU9aL7cqjsuCoJCSSXwQRgFKOONE4Rk6c0V3KmYgtSgDb98dyLaVWsyu6SZTkkmo+kEJdTjMnbVo4zTqKksMcm9oJ3VckC6Nk3nG8ed4H28ILt+j0pdmUwThU0UR4sIjoFLqIO1HqR7x0vanQyZcxXdFSWupa+TUpU+e1IPGGXsWdIdn+z3fyySWI2lg1cCTXMMPeMWdogCbOS/0KUC1RqgYc473svZjKSoTJiiUr1ReLAKGBTVyMH6OHLkGfarZd/8AI5yIvAhwSmjHIkZQUxyljsYUhRJdpktIcf3Eb6Ufxg7S+hgicUpLpE1SAaDBd0Fi8aNp0CqRZisre9PlAbQz1POOttHZWUtalTFlX4qlpZJBdS7+N5iHJD3coqpgHSvY2WizqUBUXat+tIJ+nYTnHEz9HJTImF9ZM9KWd6FKifMecewzgmYhSVBZSoNyGBDvujkO2ujJSLMLiLt+fLvEEOSQsPq0ep/LnwiH04LGUTsPwILs6aDeB16wDLnfhqGDgczeDwbJtAATsAD+AhZD2hP0YAOdm2BbIPxSNhVzqYIt6gQkDfjv/iBrP/yqZ88N/CEIW1r5rs9BCiNrLLLjZiNwhRJ1zkbIkkExamaNkT+8gZ+Mea0qTKJoxyjmJDgkR1KtKJ2g845uSjWVlWO3xfsVMHhEwo7vKLFIfZ1yiXd0wHjHpZVKxHhFxlnaPGIqlGhwY7sImlXVf2hSK0EA57GMUIlLChSgNawWvrGKSQCxTGOXHa1KRmK7rdc2J2RodkrQfvKTkGfAUukVJ5QEbRqkXaMRiNm8Q/ZyfcmAjEFLcSOsdsZ5+lG32qJmzlAMmiK3tl+rgDdtwjIkIukVG9iDU5jL+Y1Z+m+9BvgXgo5AUFQ5rWvCMxZcEgjhiTt8nruEca6Si7TbiXq1SWDAVFQPOkDyUhWIJL5YNT3ga1DVBqaF6bDQnzidgnM7hzvoN/W+BrWjbz/0qkAvrEgB8Cw3D8oyjZ7MSwbNLZOtUflf6j+knADyjJt2sghIBJq2fkGasaejbVMlS0pBUyQSbt0AB7xZ2UcR8Rremca6bGz3UsVVUoKmf2gOALowYYR5fpWdeUQY6S09oCpS0ArJFATMU2YUMwfLAxyNpBCsCeTwys0XouYEkl9hD7lGOh0hpgzy9HvPQvtbLfGHo2bMTghNTV0IfHAbK5YRq2i0BZSQGN4nBIxu/wBsH2fp0cvTaZcxaVFf1UqBVJNcd0YFl0sZc20LSVNNWGNDRlGuAz8jAVtlpvFQSA5X7kZDa0UIlJPIjAnZB5IdbNLzJstEsPdvlTatVJKQC97F32Y+Gt/85mqyZOFANtaIKY59QYFhl6ueuEVWVRz2j3g8g6ad2xnatBrFn7sEjVUqhL5pHImM7THaeZNAQSSlnYhWIwLYDwjNtNnmKulOA9aj3gOaiaFAtgNhhk06DmJLEAPXwqI1pVkCVKBOBZxRxvaMzvaucXq/GsaYxLYOT5n5jXJmRVpCUkIBT/d7HbwiixSyJxLUb1QIadaCQQCKHh1nE7NMClN+njgYvpMvSBeYp+qCFD2lOuricKYHZCi7DoZiyf5itajEwAIdREc9QVZ2iEbaboDJpnn4xcU7orWgQzniTl2tNHHjXnDKnoJ3RV924wws0a/qITKWhql6ZE7RgC2UXFSXABHPZz3ZQAZMREs5U8Y1Oaa8qVeNDQUNPTyiUuzPmOW0Y+dIxu+UN/H2gqTbF5iHyPQxdmYVDUPVIz5FjUgBamurAIL1w8sYNlWsJT9FcNzPvipab6Q5ALMamtDTHb6wXl0pFMtD3mLMptuOx+EWJCg7HrH2iuVLa87gPThXbjl4w4VgyvEb9oMYJ5sw4HBxt5+0WWQG4KZ7quB8CKJ84lOVM89mB6pErPPZJDOH9A3XCBNAzlDLEZEYkK3/AKj5xK02hkq1VOxrSlRWh/SPGAxanyOdeOr1xiNptd4MXdxiDtHz5w4tUmhpUknkyl+MESA4/wBleuHlAbVOFAfML65wbJoVPtJ8zFRBsqWKFhiNuGfqYpYBuIDb6PE0TRgcwG3PFClvdGd4esZhqVvUATR9Y+pihE8MQ3n+24RK1SVKJYZnHifiIy7IRw5etfSM7MSE2djTofzELHLfB/D94Ml2N8Uv/kT8RoSdH0BKUNvP7RTCP0GkplXSCS5LM/u2UWWyZLQCpaQM6oFeFKwHcQnAI5PFMyc2ASP9fmHykLkloJUVEEJKnwoHL+EdEgqmTpiU5Ysl2wOHH2i2ZNJxUOQA9ops6ZktzKIS+LBNeIAjflKyztOaBVLSZpvF1VJSB9R3GAdEyFzFNLTeVdNBTDONnSyp89FxcwXXf6WqMKs8VaDsyrPMEwKBLEEMWIO/a8XnAD/+MWn/AMSvL5hR2X9eOweMNB5rI5hQJ/iGSmNAyKY+KhCTJ3+fwIxpAmzKbA83ixFlOxuRgvuxkqImSBmTzJ9ItQb7vtVExLA6EWhosSEGrYcWjJwP3CTt65QvugODnrhBQQMiH5RYiy1zY7OsIFjOXZdgw4RWunCNe5Rimn+UJNgJdkjHaCQ3rDqxkhJOT74kmSd/IRtp0aRU0G5npyDesTmaOAd33YGj1xjN5nGB3CS/rEBYhkfWNebY8Kdcmh02UU1h59eMPl+xjL+6E4NzaJJsG8eBjWRo18CCOtp2bs6RdK0a1Trc6eUXl+zjn1WZnx8R8dNFabIVf3HzzfLqsdR3ASAbgG6ng5x/eI9+BgfARedXi5kaLVs9smzglFhVmUg1z588fKNeZaS+Y4kRITyHceR9Irz5LGdL0a7VKuFPSvjDWyz92ZdG1xuzTsjQmWgn8yhw/jhAcyUlZBUskg5nPkN0ZnK6rBdwbeviIKlAQ6ZgAYKJ8/URHvWz8C0ZRlEjANvipSycSIIE7/Ft58coqWQRiOR/aNaFB3nrCJCSdo84FW6cCPHoRUbcoYl+R9oZNA82U7ogZJ3eI94DGk1tgAN/7wybcc1NXBzXhqiNzh+0NMtWxRA2VgZaojMt6R7/ALeMQVa0naRls8xBiOV7PSFFJSP0+EKLAPCg37w93wipM8xPvVHCkPaTc4+jRKB7pbHrlFiVHoxHVgZxFgRXwOLP5xJ6YU2u/lDXaRipammdNjwRKUkYj4xzo0AKQakgnmYrWpWwcf5MWLWwJ7Es3mqJKtbYEvxceDxiIQrN+cXolvwi8WtH/wBUrieLv6+sNLtKVYlq0IB9uqQGGFCSfeleUSlzEirV4dbILItFrmVoWGGb+JMTRZ1sW2u5IBrhg5gVS3z8ThUcYcXhUUrt3PhSDDq5ayTrEcn9Tx2REpSxoBxJ94oVbVB3OGwCuGcLv72OsPPLNocS+VdyZ8K7dkOqYRk+8BxmIDFsBNBs4Y5gQ5Uf7jt3FtkWITMtRzAJ5BvPdlFSpofMDP3qc8coj94HPD+aQxnEigDeHn1jDiRKXwqca/sOOYipVnfEtx+drxNMgkvhzq3tCSo0Y7q9bIgiiRlXg+e7d8w6pQGI4xJM13J1gc/SJICTgA/phl1jEg9Bk3p45Yw7gHDyPzFt0NX3HJ4coJ+lJbxfDZGUqvjp/f4/eE19nr60MXLlqwivuDi/PrqsQsUKlviExXOsv+LGCe4L9V84S5bZZ9Z1iGAu5IwAfiPaIGS+Pt8wUscOURVMp7xryqCfdjv8IeLBNGYPjDRraFiVpHx0IsRMBGDjh8QNL58XMSSxI1nbgd0OISgbuuYi1KegPeB00zbeNnMbIsQsYh+NPGM1L0qIxT16RMTSDhAqFmvQiYQT49fxERKpuFQOUJMxziGzpV4FTKxL8P4yeCZKAWdiM8PSLYTqmJ6HlwiJI3tuenhBAs4FcDtSOvaHVKV/a3MdcotQdKWqcMnH7Q6k8OXxhEShW3hQD0MIoY08ttH64w6jkB6npoZSgMARXF+TbIiXzw4dbYiZdK7hnvxYe0RTXa6huONR1uhgBSg4H19ISZVfPEfEKZg+O2gxbwfqsQM+BBY8dm7OKzMVXBnxc7qiElztG4nBuNIIlysceX7RekoUsAsRV6OMeWfGJyy9aMMtz+RESXZBRq88/BoimUxIpSn7YxaTzFl6P8YQyV1OHsd3u++IpBCqeFRj64ZRZNlk9D5gSNwHdT06zrE0IcUrFYSU7COYhSrQx2PjU7RgcjAhIUU5NlmfWH74hyQHby2PsigWx6EA+bctkUz5+4c6ipw/mDEMVMvUdk7COPVBEVIA44cfJ4zhP24YU2N4xEWj9Pn8xqcahpxoArJxllURRMXjQmmFC2z+YGVPOJ5GIrm4Ze3OHwGrVTKFiH3xQuYqm7yicvaa+PKJOml5x4w5gUa3V2HgpKUbW5ftCi6CiUKc4vb09oUKLkhCkC4aCFddI4woUc4Ucj1mYjNLANTDDiYUKNQLplEpaCZeJ4QoUZai8mqeB/8AyIl+bkPUwoUZvppROxP+3oYFUacvcQoUdJ6ZFS00TvZ4qKjSu31EKFCQ1o+POLx+bkOTppChQ1LFDVJzfHxico63+whQoL6Sq+XNemglIdIetBj/AICFCgIe1hjTZClGo5woUQCzT6wMTrcvmFChgSmGvIRUcRwHvChRr7CaBUjJzA0s4c4UKEiJQrEU/UeUKFAkJwwiUnA8fmFCiR7ohQoUQf/Z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8" name="Picture 7" descr="imagesCATL12B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4038600"/>
            <a:ext cx="1857375" cy="2466975"/>
          </a:xfrm>
          <a:prstGeom prst="rect">
            <a:avLst/>
          </a:prstGeom>
        </p:spPr>
      </p:pic>
      <p:pic>
        <p:nvPicPr>
          <p:cNvPr id="9" name="Picture 8" descr="imagesCACWGOOZ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2057400"/>
            <a:ext cx="1676400" cy="27241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929860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20040"/>
            <a:ext cx="6629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Visuomeninės veiklos pradžia</a:t>
            </a:r>
            <a:endParaRPr lang="en-US" dirty="0"/>
          </a:p>
        </p:txBody>
      </p:sp>
      <p:sp>
        <p:nvSpPr>
          <p:cNvPr id="4098" name="AutoShape 2" descr="data:image/jpeg;base64,/9j/4AAQSkZJRgABAQAAAQABAAD/2wCEAAkGBxQTEhUUExQVFhUUFhQUFxcYGBUXFhcVFxQWFhcVFRQYHSggGRolHBQYITEhJSkrLi4uFyAzODMsNygtLysBCgoKDg0OGhAQGywmICQsLCwsLCwsLCw0LCwsLCwsLCwsLCwsLCwsLCwsLC8sLCwsLCwsLCwsLCwsLCwsLCwsLP/AABEIALcBEwMBIgACEQEDEQH/xAAcAAABBQEBAQAAAAAAAAAAAAAEAAECAwUGBwj/xABHEAACAQMCAwUFBQYCCQIHAAABAhEAAyESMQRBUQUTImFxBjKBkaEUI0LR8AczQ1KxwSRiFXOSorLS4eLxRHIXJVNjgrPC/8QAGQEAAwEBAQAAAAAAAAAAAAAAAQIDAAQF/8QAMBEAAgICAQMCAwgCAwEAAAAAAAECEQMSIRMxQQRRIqGxMmGBkcHR8PEUcUJS4SP/2gAMAwEAAhEDEQA/ANSKcirtApd3XfZw0D6aRSiO6pG1Q2NqCG1Td3RZt1ArTKQKB9NS01YVpiKxiopTaKm1R10TcCApaaYtUSaKQLJRSqotS7ym1YNkWB6i6A1E3KQo0CyBtGm0daupTR5F4BzaqpkowrUHSmTEaBNNSFWm3TFaqTqiNSBptFS00KDY80ppaaUVqNYqU1ICn01qBZCaQqzTTgUQWVAGpgGphamqUDIqmnBqzTSihwMOkxSqxRilTcChuKekVqOivPO+xE04eqytNBo6oGxaTUCKgTTTW1BYmWoRUiTTTTAsgVqBWrqRFFOjA5t1FkNFaKiwpkxWgNqjRemom1TqQjQKRSir+7ptFPaFIK1SmkUptNagWyQNPNR004FbU2w2iolKuApaaZAZRppaavC0+mmsUo00tFEaKcJWs1FAWpBav0U4Sls1FGinCVeEp9FazUU6aQWr9FOEpbCkUhamturlWrAtK5DUQS3jalRKHFNQ2YaQWeGHKoGxV7J51E15ak/c9TVewO1iq2t0VNLFOpsRwTAjbqJs0ayiqWFOpiOAObVR7nyojXTi4KO7NpFgbWaj3Zo5r1Q7wU8cj9hHjXuCRSIooEdKbSKfcVwBNNMyiijbFRNsUykibiwXTS0UToFNoFPsLqDaKXd0WtryptB1gTjST9QP7/rmHkoyx2Dd1Ti1Rvd1E26fcVxaBNFPoonu6fu6O6F1YNopxborRTi3W3DqwbRUhaooWqXd0Nw6g2inCUSLdLRQ3NqD6KWmiNNLRQ3NqUaKQSiAlPoobm1KQlTFqrgKmq0kplFAglnFKikURTUnUY/TQitR01IsOtMT515qmei4ECtQKVNvKoE+VUjMm4EGHnUGmpM9QJq0WSkqKzNRIq0Cn0U9kuWDUxFFaKbuxTqaFcZMGAp80R3QpglN1EL05FIU04t1dpp9NDqB6ZULdS0VLTUgtHawNUQqjvR3wXOruy2xjTrUbxEydp+FGhKCfgI4hb+rBQ2dE5EnWHPijZCI0/zGTtUss4x1t92UxKTuvCCvjSiiFSlpqlxQvxMqW31qWgVaFpxbrbr3Nq/Yq7unKirhaqQtDqKDypDLFJ9kDaaXdnpRgVaRYeVL1/ZDdB+WCd3Td3ROr0ptVDrP2N0F7lItVLuat7yom5SPNL2HWGHuQ7qmKVMvVZbyodV+TPDEemmmJ8qjJrdQ3TCEOKVQSYpVtw6Gd9opxxNYn2inHE0ekgdVm59opG+KxBxVP9qodEKzGx33nTa/MVkfaqX2s0ekwPKjXDVMXKxhxtP9uo9Ng3ibQu0+qsUcdUxx9DSRt4mwKnFY44+pDtCg4TMpRNUGkVrMHaFWDtGhrIa4h+k9Kmo8qzx2hUv9IedG5g1j7h+aXaLjuxgiCpkyMAtJBnpJoPh+J1nTk42nTzAwZEbzvyqXD3GaJKlO7nu8TqOozr1beIiPyArzfW5Huk/HP8/I7fTY1q2vJogTtS7ust+KCsRkRymfPf40vtw/RrujKckn7nK4QTaNPQOtLHWsz7YKb7YKPxG+E0i9QNygPtgp/tworY3whveGnE+VBf6QFMe0R1rfEC4mgJ60s9azj2iOtRPaPnW1kbZGnBpR51lf6RqJ7RrayNtE1yKasf8A0jUT2hW0kbeJtSKY3BWGeP8AOmPG+dbpyF6iOhS6IpVgLxvnSo9Nh3Rz14OoBYYMmRqYeRkDY7yJxQ3DdoI0zcVek8xBO+w254yM0P2rNtkDeENOSsATAYbDXAcyB15VJ73D6dDXxCk4W3HiG7KVRhBgbHYZoLI3FPvftf7MZ4kn+5qBRp1axGIPWW04necR1LDrUHMDUXUJJXUTu4PuxsPdO5nfGM46dq20/GHYE6daMw0zMkNuRA2A3aZxAtnjLRcgM5G5crqUGQfdW0TuD8MbTIW9u38gtQ8L5nQi8hUst5cAyDgmJ26ziPUVbcUK2kvsQC0QsEDKSQWgmDy3zg1mWBZc+O8ra8KdF7UsgRCBBygSenOt72TUNaIYG5Duv3ksVCpbPd+JcHxHHKCBINSy+peOO3P8/AeGBSdUgBnUAk3VxyTxmJiQJE9ccs1C3dBwWYSAR4GzvIUbtGNhz6Ca1O3eAtm2G0aTCPgkKWJaSVHhJ8AEkGqOzLKPxF9GtgrbdbYywI1uQzs0ySe6g7DxHHKkj624bc/IMvSpS1KrqR+OTnAVvLEnnmqDfAMFto3ASSV1QDcKidxHI7xWr2r2NZNvUE0he9YqCQrd1IAYb5HQjE+tcz7Q9rMt3UiIqgKYgQysMh/5lIaIJO1Uweoll+zf40LlwRh3X1Na5g+8hHh/HbWQd28TbDPyqtnIDZ9wKx291hvvJyYMA8t65y52rcuXEZVLLbVBptglQAIOBIBMA+tEXeN1iBZ4gOqLbnWsKsqw1AW1nKg5I90ZzVn1VVv6Ev8A5vwdC6kaiXHhTvepKeIAgA9UNPchWcG4v3ZQHB/GCRt6Rzofsfs82GIuKNZUYJ8QQknIBIGZwp3B3wTbw3Z7XbnEFbegKrANK+NgqgCWX3IJ2JyDmuZ+pkm+eF54KrDF+ORzeVWZXv2QV5htQkiQAYAPTEx84qfiVmO/sHJAi4DyJ25bc+orEa0LkuzZLM04IgNGCSDE9dgQKnwfBA3FbVHiBGLQGHAEQc+sVZ5mvL/IRYvuX5/+noHsnwkMXZvErXLUDIlY1AHmQdQPTSfOtjg9WMHC2x/SfxevIfGge0+GYKD3jjS9hx+6BBe7DeIJiYYTmdTA4mZKp/DdaSAcHh/IDazXlZcssj2kjvhijHhP6mV21wNxrrssZuPuSBoW3a8XzZh8PWgF4C9IErnUMNOVMEeZkEfCtb2mR1sgi4xPe8NBi0T95eCEg6Ikic85IjryPYPaxt3AXuwg1Bhq1kGNsoGGYxqEZ610w9Tl6fHFcHPPBi39zZfgb4/C3y2qvuL3RpjbRcJ9PCpE0de9obblFV5uYVF0sATMyWOwjM/3oocOqlUa6TILLsACm0ELAJ1Lv/KBvMt/mZFVhXpcTXcx34TiR/DbeNmBO2wIkjOTyofirl63HeIVmY5zHSJk+VdRbuM1wACbekMSQY1ypAODkAg/E9KzuG7X13rjDWttRaSCAfFrfVhdUSIgnoaaPrp1bSYj9JD3MnhmuuupVMf19BULnFkYLKG5qWQEb8pxiN+tbfG9tW7aEo63HEDRb0FmJIE6Z8uXIxU+zuMNyG0FdSgqJI0LkFTAzkzGN/mP8+dOTjwH/Eh2T5MayXckKNRAJIDKSIOcA8gRnzp2W4CRoYsFDBdJ1GTEad53PwovgbqXXFy2WDMiuGJn7tysIOg8SbycR66NzhtTLdkC6oADAciQ0N1hkJGPxVpev1dMy9ImjnReJJCy2YBEafUmcCpOLq+9bf4CT8Ry5UNwHZxfiLgtwgXWjEEnSwK4WYbKk7HE78q6HjbPd8Nf0+L7m5Ks0KcQQTiB5z8arP1qjJRXkSHpbTb8GUisQSQwjqN89OXxjemu2rgUGD1IKtIHIwoJNYfF8dctt42GplVo7y44KsAyNLkgzOIxGOtdZ7LQbAYjvNQEMzHVBW3CyFnB1kNM+P41TLlnjip2qZOGOE5ONGYpbmSPI27s7xzXb41K3adiFXJIn3bowN8lM/D1or2yZDbQWntK+ohh3iqwUAQmrEAavxR8dqxOF4ziVdmttadiIhWtEwBrIQBgThuUncDNCOeUo7J1/v8AoLxQTpo1rNliMseeyORgkYMClQdjt7itI0cPa0jAixeIxjcGlR6uQPTh95Zb9njes2zdul51MhRQQveZYGSSfwnYAFYHnidrdgiyAxuFlBCYKBg5BMNbyy7E5/Keds8SQAFYhVmAGMeIkyx5j9YqfFcax05URvA97EaiGJzGIEDG3UwVOm/kLOW3j5mgtyJAdwrYYK5APqABI8jRPDccqFffYCSU7x0VmJEM0MNo8hjNY3G8TbBZbTNdQAEMw0E6hJlRBAG36irOCe0FYMp7zSdO0FhJIJjURCjE7inlKNdvqIlJM6Fe3uDiLtsoMAlXvPONM6dYAEYxJiM0Bd7dtWyv2S/fRWckooKBfwg6Tq1nTjVq23isQXiROoA84g6TGwmp8PauaiNLCdyVzAUseQAxHLnUFrbv8vHzKKUjquKuvdvLY4e9xF9SsTflVJVWJjSFKoBBE5nqInR4fsC9btl1vXxedxrhkCMRMS86yQ2ZxvtXKdg8bastbuHvjfRXJBdQgJ1ppC90WjQwyTua6M+3i/ituqAk5YaiRnC7Hlz/AOqzT4UUq/AaNd2wPtni7tlmsm/xLkCG1OoUalUnTGqZDczzO5zQXZD3rlwojoXIybgRoVNoLqxXflQ/tD21YvM11BdLsVlcaICKuNOd1G88/Suj/ZO+pr4YLqix5RJu4gbHFO5QxYm1Hn9QKMpzpvg5jt65dtFg106hhiCQqkiMRvy5CivZDsm9xDB7vevw5S8uokhZK91C7wfGY22muqu+ya8Vd4hi7LF0L4QMyivgkGOf0rT9mOzlt2ns22Z7dm6Rq8MszgEqx8JEMCMYxUc3qdoVHvXPBbHiqVv6mL7bXbqohVNFxy66FMyS4YQeUgdTufWpcN7SrYtWh3L60QC6dSx3oQI+dRLHUpkxRv7QOCB4ZG0FfvVGDG9u9IBkkTpHL8Nchx3ZicO1y2sxbdkEmdmIyQBJ+A9KTBCE8aUhskpRk3Ea9xXEd2i2LNxkhNQNrwsQCpPiBnGZndjEYqvh+Cvpbs3nL67nEpbCFfEEDEZlZBmTucRtOPRPZm6z8NqZixBuAElpwt07znK862bqw6kEj7xh77gR3lxdiYJgD1ihk9S03GlwaOJNXbJ9rt93A2jhcTEfePyOF23/ACFBNeO240A5deZ5YortQ/djOf8ADYmY8Twc9frFCBTOze5b5W/1/auKT4ReK5ZH2vY/Z56PwZ3J/jT6ctx/YV5dx/Z99eCsXLSMzXtWpAr60nKkKNvdYk+a16p7T/ukE/xeB3P/AN7oMDbl/aiLdoFATk6SZ1uwn77OonPuDlyirwyuCVIm4KT5PMfYngGF1bl2xcR7fdlWYRLEwzEnkBvzzsTAPW9u8W9o2b3ELdt2bbOGKvKv3qqPEEOoBApMkcsbieoNhZ26n3n6v5+QrK7W9nlvaSHddMsAGwG2kBlYZ1MDgGGImKM8ynk2mgxx6x1iWcYj61tKhKEszOHIKnvCyjnglSIzjFeX8db4uxb71lv92R42E6VlgviO2WblPOvXBacQTazC7MABktgSeZ5k1h9sezt2+jWrl9wjhFK6bOSCLkyEmSRMSemKnher57fiHLHZHJdl8E/E2ZV7haSFLXDDCBBEjKyIJ8udA37HEWbwt97pfUimLgCqXAgseniE7869D7C9nRw1q3aJ1C2WAJ94zrueI7GC2MbR0zx/7VbDJdtG1pH3bFhEloYZ2zAEehquPIpTcSOTHrFMJ4LXbSS6WFTSoYXLNxNIK6VySwyNtMQN+VaPA9rq0r3z3HgeFBw8AZkiUExP1rzf7UCqsFLT+Ect5YicZG9HWeI0ZUvqIIJVisZAI15J9I65500sbfdfJf38xI5Wv7O04iyy3C/DC9N1xr8CBdRCCPFbgloiEI2JkUR2hx5Sw/2hQusae7YsmoEnVBhsec88bRXEXu3OIEd3dvEAl1AywwCS0ATAG523xtQfFdp37qqbxZtMoNQUQAQxHKT4gc5yKaOK6cqC81J1Z1KjhOIF0Jw83AvhbVqUErCsSzBjtz5AVG6vF8Kiofu7eyMAXyAMQiO2ABvgzvXPdl8ebRY2tMsAG3YwAYx6H6/K3tbtXiOI0a7shSziIX3hBIKiCMc+lUSV14++2T6lq/P3cDXdVwm40kmWLm2BPIkygB+HTFafC9iEgM1tHTDEC4dbKRICoDE7YOfSucsOssCAGwM7kHYfI0dwPEsg8OgQf5UM5zkjnPPrTybquwkWr5C+M7KcuxSxdRCfCpt6iBy8Rgmmras+0qBQLlhGYbsJg9OR5edKo9aa/wCPzK6Y/f5HB2mUsQZZticDkZ+eDVnEWbQ1OQcnYQBJzAEVNOAiNKiRn3iOfMjI+NQfgplm0L7pIBYx4QJM7bHn/wBetyTfDIkwiSRpPhE7zuCf6D6Vo9lWQ9y0otko920hKiTpdhMEg7qxPwrn7vdr+Mk/5Q3TqW6V6X+ybS3D3oGBeUZDEnFvYgYEHakzSajfcbHFNlD9kWLdsXPs9yw3gBFxXdSGt2WYkNbUagbzLiINtjAMaedv3GI0gmI58iy5GkGBk16B7Z8MvdoQMy2wYboDmYrl+zuy+/4hbMldQxGmcazzwB4T9aXBkjrcmUyR5pHE8YXD6VkZAY7yYUltz/P1O29DDhgsG4TJ0woySIEz032869XH7P21ahdAJEHVZVwcDP3gaD5iN6m/sAxiWs4IM/ZrIMDVqGFiCVYxHMeQKvPC+H9QrFI8oF+MAafIb8oBY9a2PZDtu7w11u7Kg3tBZm9xQC2XPJfHvH5V39v9nzT4m4dgSJ/w1lTz2bTE53gxFZXb3sN3VsMG+6DLKsEJ1MZGkqFgZ93TtORtQ6uOTp+TLHJch7dpcVbVm4f7LxHestwhLhGhghT8RAjw823jea1PYFb4s8SeIQI731eEZGHiVyT4WMCeRNefm+1q8i2oTG4BEDcRBEDyr1vsm65tkOdRHcGSXBOq2xMyxzIP9ahl+CNLz+haMduX4Mf26P8Aghv++Tf/AFfEDFcn7UH/ABF//XP/AMZrr/blf8EcARdtnBJ/h3t59a4f2z4oJxF6ck3ngcz4qp6fsvx/QTJ3Z2/sa/8AhTj8Vz/gu1vcUPEv+sY7Bv4l3rt61xPYPtCnD8KBdAGtrkHUN4uJkfH5VpcZ7WWWUOA5UO8kNbAGbrZ8UnfaBvvtPLljJzdLyXh9lHQdqmbWT+HhzmDubmdA6x1zEcqzHdAwBuJJ7sZS3kaScDVPIelcj+0btv7ng7dtiEbh7V05E7QkgYGNXrOwivPX44j8Z+c1fH6beKbZKWXVnvftF+6t5kd5wJ+BunOnl+ulF2ge7G86WBkBTtxESo2rxiz2u6cPDO/dt3baQ0gkOYIU4kEAT5V0nsd7WHurgfvGt21LSxUldQuj3i48PiJ/p57L6Zxjaf8AGHHkTdUemSc52Df1un+wpKJnnA//AKWuQv8AtvYa2WVbhDq4E93jF33h3kgeID5+Vb3s92mnEWVuWjIgKQcFWV0kMOR5jyIPOuKcJLlotaNVlGDpnwrz/wAhmvLf2j2eMfjWW1BtKtkopu2hpful1EKzgz5xXp9wDHu7LuWB9zyNC32drlwBlARUjDGZtq38wgYj41eGV43shHj34POnu9qWrGpuM4YsAzC2Xtm4fBOCV8RjYTMkCOdcP257S8RxDg3z4rcpGnQRnIZVj8xXqXa3Zi8bbOsKGAABichz1J6Qeoxjeq7n7P1LM7gNcKhRqFo2VIChSLRBeMDHeczmujDnxtbNK/8AQmXDKL1/U8fXjGWYJEzgbZEY+FG8J2iDhzknBjEERmPyr1A/s8frwo8I/wDS2z4hEsZO3hbHnuYzP/4esOfC4n/0iHm05Zifwn5DqJq8+N9/58iPSZzXspwOv70Nm2zocap1WQBjfBuBpjpXS8RaS4T3qjSQwEQ2rw24UAggktrAlTsvx1+xfZJrBYakCMdThE0AtgTDMQNtlAGKufhVLwRibni9LsZO/wA8Y9K455VtwXhCkcX7VdiWURWsWbisLndg+Pxgm8kBYG5tIQBj70RvJ41CjMTLfeAkhSIO4Zhg9Np5zXvNrhFxgbr+E8z64/tXz52jw7B25jU5AECBOowvTPLp5V1emk52rIZo1ygz7BbCnVqxnJjbE4jG/wAKlbRBOi2xzpgscHBjJ2jM4oLhuFcgEEAKJyTBxqgjZYBAIq/s/gWDsGjVAAyeu4ODOPKrPs7kRNVLqxlTPPn8Jp6yeJ7IfUYYQTI3G+dopUlYv+xqYDxvapcQAAIgnefnihrgcgHxkEbmdPmAZiJ/QrT4GyiEvAiPCTt0JGr4ZjrVF9dZOVMKYzsFwFULifL19S6aXCDZGzwiooe4cMCAvMkHn/liM+flXqH7IHDWLuxi9aGFwJjAyI2nnMmvJXGnpMAZzHwNdL7GdufZtS97p1vbfacoTiCMHbI+cTRnjeSLSY0ZU7PU/a5fubeImOQH8MxzPTn9a5/2VP8A8ws/H/huUH2n7ZWrtjxMpZHXSEUCV0OML5GN8DUPjyVj2l4hL63rQVdE6VPimQRJn/3eXxrnhiaTTLOapM9zVhn3dv5z/IKlccSfc3f8R/m4qf7/AF6V5EPbnjW1yQA07YC4jwwZ5daNt+33EiY0sIjxAGPC+dUgnLk5J2Gd6g8FLugrKmeqWj4vw+8P5j/E/rmsP2oP+CMR73D7Ax+7tdd/yri7v7T76KIS2WGWJDAGGkAAHpvyrE47234rirZtkKFITIndVVZE9dMxO5psfp5OSf3meWNGb2xx0XSFkkBZ8vd59Yn5133sl7WW4urdYk60NtTpB7tbcbSCck9fWvObdtEaGPi3M5P/AJ8q2eyr9mZZiI5aSdXqw6bxmfhnpz44yiDFN3R13tr7T2bnCMlrSbmtMSuNK3A2qDOCw+fKuD7bvniuKe6YVXYsqHcyOk+e2/lyrcD2JOl7gWcaO7CyeekrPqYqxDZJ/eXPRhbOryBRJ57A1CMtFS+g0oOT7o5X2lYfauJJ06ftF7TkTBuMRIyaGsPbC6m2J2XOBk1017iOFR2Pet4iCdIQ5k+9qUkkSec58hFXC3e8J0hgAV0sygAks22m3yUTMjI+FXTtE3jp9zvOA7B7MYAs9wvruJJu6GDd9cWFUEAGQQCBywTvWk/s72dgkXBGdXfZPhaZM5kK09RqnnXE21YNqiJc3IkYJv37pG45XEGw51Zw964IOlQQpXwwBmxatn8XXvPgErmlOXh/M6Omir267J4GxaP2cvKrZAUtrXxXr2S2T+BgMnnjauMtOFyNmjVsNunXnXYcTbLElgI8O+R4L3EsoMTyvLv0+WZ/pOxbYretlSCR+7taZBIJQlAdPMYq8ZuUafJGeOgLglT7PxSqZMcIymQDm6Cc4iAZPScxuNb2U9r34QOXTWjgEadi6sCDkiMCJ+flm9ucTbc2mQvp0zGnSNIcAaoAESef9xWtwnEWdC7bD8FsCef8OYoTjFwWy7mgqlw1wd7wnt5wlwqFZtUDUNElTpjLAxM+fOsnt32zROIcAEoLNtwcibvu92QNlIX3q5LieIsu4Q+6bbCfCM4MQqiR1FBdocOBp8StqBXBJzy3EjYY+p3qawwbSZTqSjyj0XsLtRLwbSSWQJqBBEapj1GCJ8vie042NRmPipPJfnXh3ZHFGzcUiAy7dGHQ+k/I10PFe33FLcuXAEKGW7ttXhEAAKymR7o35zUZYNX8L48Blm25Z6RdYaW9z3X5GPduz+vWld4hNbJqt6j3h06iGjVxWY6TP18q8o7W/aJxF1NKKEBBDQWBmGBWekN9K5/ifaa87FnCszEkkzknV5/5qrj9Nt9qVEp5kuys+grRy20+Uk/vehrHst95vzf/APaOdeSN7Z8UyMk4ICxLTAB2WQCI5GfQnNavYPtsVdBdiAPeIgSWUmdI8IMbgR5Cpz9LLw7HjmiesIPdwN7f4U/mHRor5wbtjIhZ3kTjOJEbNE5869Mu/tDRFPiRn8GkQpg6wRJ0wQABtnI25eWWOFUIWYpq0yFJyPLTzJrpw4nC3IjkkpVRqcFeRwQGCz+EkGBIMAzHLnn+5VpAg1kg5UTkiIMROJEHMc/POd2ZwSHxkzAkgDIweQ2xyPSi+J4gWj3ZICuDkgkxkevXnjoRRly6ROwzh7OpQ2pFkTGiY+K4IpVnXL1wEi0s2/wnw7frnSraS9zbIrs8cCDHJQIA2AYTkcoA26z1rPvcWGOwSIHMDA2gCf8Az51p9+G8MjAJMf8ATzqt1RjBC4B6YAjl8zTRkl4BZjO8+n6zTaicRW9f4S3okiB7qqIljmCWgk/X6ZG7Pspp1NEHryGcZxnHnTdVVYbA+GQgZ0/WfpR1iNJZtEL69Djf0+tOyIZOMTgeQHSnvXVAxpG0HB35YGOm5235UrlYAU9pTgAfGT08/KmuccwGdPkIP0k0HdEGcGem1X8NwpYy1UjjT7B7EuEts5JbY/rajuJ4sWRpUeP/AIfUfzf0o7s6ysMxIATTA5nUTt6Rv5ig+N4S0JYe9g+8Tk5wM9YoTnGL0QyXFmbYXmTmtbhbBOWwOQ6+vQUVwfY4LlV8RU6STgKfPoa20tW7JXVOpiMxJziVjlnf4VCTb7GjBvlgFvs1z0Axlh1AOFHSecf2ojiez7KEMVLEFYDEgTO+kbn1kbD1z+K7dfWwCsFBIWF8RzGoncY5DrzoVe0ck6Lkny/vS1XYO0EGWeLQ3O7FsIoEsLaqsZz6kwMmd461qXizKgtrdKAsCDpJEaQICbYJ+PpWR2Rw2pix/iN/uDn8d66qzbnJYR/KWj5frpVZXwUhyuTKFljju3ERuCD0GPgaR4J59w/I1rDhlnZOcjvDP0FVW+GUHxMrdIZgB54H6igHgzVsuD+7uHzCkgyAd6u4XjfFcV2vqysPd0OmkqrCTMg+I0bdsIDhk8jrJ/rQXFHSFzJEqTviMevOiltx/P1DajyB8QisWM6wdQ1adJIiDiTGwO9DHsQAA2bmgsJC3Ia23XRcXl5gN6ih+M4s22gA6WOqQJIJGfoR8qc9qMqeDvAHk6Y1CRiWRgRO2SDU1a4I7R8j8TwdxWGtAjBWJEKRyUQwJnYnyihOPkLI3DAj12rZsXhdUO4EM7KbZBUCCkjxHKnWBuanxXZG/dgkD8JkuIPKcsv1/wDduM+9+wHC+xjteAZrbmDjSRtmIB+Y35Ufai4vLUJU+ZHMVTx3Z6OwZnjw4yBsX64PLbpVvZ/CogbS4MAuDMzpE6RG2/15UYSjVMeMZUB8TwgjA8QH9OUCs1deqAviHQA8p9DgH5V1L2dQkb0EbGZ/EBpk5iWmPOZGfLNbmHfsLpfYxeF4zLMR4ypac6SwbVA6SpPxzU+H4q25iIJwCYgH4nzHyrQ70AaSM40gAnBnI88xPLfFXkCSMZ6CABEA56+VaU1fYmzCvrIgKC2Nht5Y3NZ6IzNABJ6Z2HlXSHirS+IlQW5DJwCdRAGTqEfGORqte1kjJYSTkwTyOIJjMDMfTD9SXhAtmZwXDPqgCDGCTGfLr6Ur926GUktMEAQcQcjTHkJI6VqntRTMbxIBgHbIyInHXnVVnti3gEEcthscmSDO/TpQ2l3oxVc7TdDpNs46AR1kQDI86VbQvxscbjK7HPPNKk3XsNRxSuQIBOfl8qnw9rUwHNiACZgSdzAJiiO78h8j+VTtSrA6diDEHInIru6bF2Ku0OLZjpnwiIAwMYEAbY5UGOnKje6PT6GnFg9PofyrLGbYH4e1qaAwXDGTMAAFjsCdhV5M8pENBbeQPL9bURw1sqwKjMHdTzUrtHnV54RUA3ZjyAiPjmfTFHpNsDmA8Pw3Nvl+udavCcOGO8D9YEVdwvZxiWkeUGYowcOAOY+FFtJUgpXyy23oCkAjMR4Z2jeROwpvAByOf5Rv8RUe482+RpFJiQwA8jAH9zuT+ojou5UIPGE7lozzJPrk9agOJUkatRgjdQduknFRucOCfebnH3Z2jwjf5/OTUfsg/mMx/JznzO0c+vLnWcU+DWS12zJgZP8AItOdHQf7C1AcMuYY8saPnzxnn/SprwUmAxySP3Z//Hn8+nnW0iAJC6FDhgBy3nntiOtMe0mH8Q0/aFo+FTA0xgBmBEEbwIIjaDvyoNeDkxq5kZRhjrk49PrW1TDs0FDtRxtdP1/KkO0m/wDqfQ/8tDfZP8wBg/hY5jrTDhujcp91t52nnjnW0RtmFHtIn+J/un8qdeJNzwd4DPIgxgE76fKhxwhznYA5UicCRJ6H5xtUrVoq4ghoMe6y4mJmDAM/CtojbMZoB0krIMe6T9dPnTqV6p/sf9tT42wdctAJAOAz42JmBkRt571T3O0tE4nS2PPz9PLfODogWi83E0BZWdTE+HEEIBHh38J+lTTisyWJJnOSZ6kmhxw8/i/3WMeXnPXlPOKk3CxEsNp2MztGNvX6ZoKEV2DsTuXw+WYsQPxCcdBv1prZQTJXKkDw8zG/h8qruoQ0jJwSdJyeeCP1NJrPSPTJjAMGAetbpxfgFliXQOY+AI+kAUrhDbYO4OPmPyql7OJxHo0fOKcIQPqMNg+WNqLgmqCpEDw4EkZZmeWlhMBSAB0Gv1oc2dRYK2dOqCTnSpOmfPTyrS4V0uDQ8qwmDGpT1BQ7HAyOm1UraCM2QPexpYjKMsjw7ZH161zPDJN/sB0+Ti+Jt6XYEzncc+dNYtywWQNWJMxPnAra7Q4GDqULpOcAiD0yo+lBoukggDH+U/3Fdqg2iTlTM6aUVoPw8RAkdYb8t6RtRuBn1/Kj0mDYlY7TuKoUcvM/nSqGjyHyP5UqXoA2LCFHJtv5be/5UhbXo3Llb+P1pqVdRizuVifH0jTanAknpGR9aQsjHhbJja1SpVkBhq20t+6Jc84GP6UdwfZwEs0ljzhdz6nz3p6VTzN9jQQWeGHRtj+G172Y57bflUO6WJ8UAb6bfveYnI/UUqVc9lxjZiJBzgYt078Pt55MLbx86VKiYr1LkQcf5U/OpBQRuf8AYT/mpUqLQqYgnMT/ALKf0miuz7BLSBJAnMKOm6yaVKg+w1FXFaSxJLA5EBQwBHRiwJ26D0O1JbKKQZOxjwgEHbk/1+h5qlWMVNaQkmWAyB4AY3j8eeWcehjNdpUJPvQIHujfc/jzypUqIoUtpFEyYIKzogzG4HeeYMf1qq4lskkEiZI8AMbwJ1ieWcemMvSoBCe0rGFdgsGIjJzJyIEbedZ1xFzy+H/dSpUyAyaqvT/dH/NVqMsQZ+UfTV6fKlSoMJWFX9A/nUwViDJ6DMDc5G5z5jn609KgYiLKddz/ACTAxt94J9DHrnD27SbFjuPwTA6++J9MevRUqwUN3CCSGOeWn6zq+kUWiJdGk++BIJECAYIMHzHPn5UqVMhTOuWUBAJiTiEmOv4xkH/zyrM4nhQE1mBDrbIiWLFNRIzGmNjMziBvSpUyk00hWuAIOu0TM7qBzwRB3j9c6v4ZNTlFBIkSAAJXmcvE5x68qVKrPgRIa1w6ETDjJwAjRkj3i4n5U9KlQ3Y2qP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8575" y="-1638300"/>
            <a:ext cx="5124450" cy="34194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" name="Picture 5" descr="univ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1752600"/>
            <a:ext cx="3320738" cy="2209800"/>
          </a:xfrm>
          <a:prstGeom prst="rect">
            <a:avLst/>
          </a:prstGeom>
        </p:spPr>
      </p:pic>
      <p:pic>
        <p:nvPicPr>
          <p:cNvPr id="7" name="Picture 6" descr="lietu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4267200"/>
            <a:ext cx="2667000" cy="1760220"/>
          </a:xfrm>
          <a:prstGeom prst="rect">
            <a:avLst/>
          </a:prstGeom>
        </p:spPr>
      </p:pic>
      <p:pic>
        <p:nvPicPr>
          <p:cNvPr id="8" name="Picture 7" descr="taut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9800" y="1752600"/>
            <a:ext cx="1876425" cy="2438400"/>
          </a:xfrm>
          <a:prstGeom prst="rect">
            <a:avLst/>
          </a:prstGeom>
        </p:spPr>
      </p:pic>
      <p:pic>
        <p:nvPicPr>
          <p:cNvPr id="9" name="Picture 8" descr="gry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38600" y="2209800"/>
            <a:ext cx="1905000" cy="31640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6132707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239000" cy="762000"/>
          </a:xfrm>
        </p:spPr>
        <p:txBody>
          <a:bodyPr/>
          <a:lstStyle/>
          <a:p>
            <a:r>
              <a:rPr lang="lt-LT" dirty="0" smtClean="0"/>
              <a:t>Gyvenimas bulgarijoje</a:t>
            </a:r>
            <a:endParaRPr lang="en-US" dirty="0"/>
          </a:p>
        </p:txBody>
      </p:sp>
      <p:pic>
        <p:nvPicPr>
          <p:cNvPr id="6" name="Picture 5" descr="bulgarij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124200"/>
            <a:ext cx="3200400" cy="3421626"/>
          </a:xfrm>
          <a:prstGeom prst="rect">
            <a:avLst/>
          </a:prstGeom>
        </p:spPr>
      </p:pic>
      <p:pic>
        <p:nvPicPr>
          <p:cNvPr id="7" name="Picture 6" descr="lietcei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2400" y="1524000"/>
            <a:ext cx="3747581" cy="2628900"/>
          </a:xfrm>
          <a:prstGeom prst="rect">
            <a:avLst/>
          </a:prstGeom>
        </p:spPr>
      </p:pic>
      <p:pic>
        <p:nvPicPr>
          <p:cNvPr id="8" name="Picture 7" descr="tadaf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4800" y="4267200"/>
            <a:ext cx="2619375" cy="1743075"/>
          </a:xfrm>
          <a:prstGeom prst="rect">
            <a:avLst/>
          </a:prstGeom>
        </p:spPr>
      </p:pic>
      <p:pic>
        <p:nvPicPr>
          <p:cNvPr id="10" name="Picture 9" descr="m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71600" y="1143000"/>
            <a:ext cx="2533650" cy="18097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6730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Gyvenimas čekijoje</a:t>
            </a:r>
            <a:endParaRPr lang="en-US" dirty="0"/>
          </a:p>
        </p:txBody>
      </p:sp>
      <p:pic>
        <p:nvPicPr>
          <p:cNvPr id="6" name="Picture 5" descr="imagesCA914K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676400"/>
            <a:ext cx="2743200" cy="2945464"/>
          </a:xfrm>
          <a:prstGeom prst="rect">
            <a:avLst/>
          </a:prstGeom>
        </p:spPr>
      </p:pic>
      <p:pic>
        <p:nvPicPr>
          <p:cNvPr id="7" name="Picture 6" descr="zmon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1676400"/>
            <a:ext cx="2590800" cy="2391508"/>
          </a:xfrm>
          <a:prstGeom prst="rect">
            <a:avLst/>
          </a:prstGeom>
        </p:spPr>
      </p:pic>
      <p:pic>
        <p:nvPicPr>
          <p:cNvPr id="8" name="Picture 7" descr="imagesCA3N6A3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7400" y="3200400"/>
            <a:ext cx="2236028" cy="3390900"/>
          </a:xfrm>
          <a:prstGeom prst="rect">
            <a:avLst/>
          </a:prstGeom>
        </p:spPr>
      </p:pic>
      <p:pic>
        <p:nvPicPr>
          <p:cNvPr id="9" name="Picture 8" descr="kata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43400" y="3657600"/>
            <a:ext cx="1847850" cy="24669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095472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457200"/>
            <a:ext cx="5105400" cy="1143000"/>
          </a:xfrm>
        </p:spPr>
        <p:txBody>
          <a:bodyPr/>
          <a:lstStyle/>
          <a:p>
            <a:r>
              <a:rPr lang="lt-LT" dirty="0" smtClean="0"/>
              <a:t>Sugrįžimas į lietuvą</a:t>
            </a:r>
            <a:endParaRPr lang="it-IT" dirty="0"/>
          </a:p>
        </p:txBody>
      </p:sp>
      <p:pic>
        <p:nvPicPr>
          <p:cNvPr id="4" name="Picture 3" descr="petras vileiši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524000"/>
            <a:ext cx="1771650" cy="2533650"/>
          </a:xfrm>
          <a:prstGeom prst="rect">
            <a:avLst/>
          </a:prstGeom>
        </p:spPr>
      </p:pic>
      <p:pic>
        <p:nvPicPr>
          <p:cNvPr id="5" name="Picture 4" descr="untitl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0200" y="1981200"/>
            <a:ext cx="2514600" cy="3663745"/>
          </a:xfrm>
          <a:prstGeom prst="rect">
            <a:avLst/>
          </a:prstGeom>
        </p:spPr>
      </p:pic>
      <p:pic>
        <p:nvPicPr>
          <p:cNvPr id="6" name="Picture 5" descr="sfsdf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4495800"/>
            <a:ext cx="4314826" cy="1872710"/>
          </a:xfrm>
          <a:prstGeom prst="rect">
            <a:avLst/>
          </a:prstGeom>
        </p:spPr>
      </p:pic>
      <p:pic>
        <p:nvPicPr>
          <p:cNvPr id="7" name="Picture 6" descr="l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2057400"/>
            <a:ext cx="2419350" cy="18954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609600"/>
            <a:ext cx="5867400" cy="838200"/>
          </a:xfrm>
        </p:spPr>
        <p:txBody>
          <a:bodyPr>
            <a:normAutofit/>
          </a:bodyPr>
          <a:lstStyle/>
          <a:p>
            <a:r>
              <a:rPr lang="lt-LT" dirty="0" smtClean="0"/>
              <a:t>Mokslinė veiklA</a:t>
            </a:r>
            <a:endParaRPr lang="it-IT" dirty="0"/>
          </a:p>
        </p:txBody>
      </p:sp>
      <p:pic>
        <p:nvPicPr>
          <p:cNvPr id="4" name="Picture 3" descr="rasta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2590800"/>
            <a:ext cx="1942480" cy="2905125"/>
          </a:xfrm>
          <a:prstGeom prst="rect">
            <a:avLst/>
          </a:prstGeom>
        </p:spPr>
      </p:pic>
      <p:pic>
        <p:nvPicPr>
          <p:cNvPr id="5" name="Picture 4" descr="jonas-basanavicius-mano-gyvenimo-kronik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1905000"/>
            <a:ext cx="2830088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533400"/>
            <a:ext cx="3048000" cy="701040"/>
          </a:xfrm>
        </p:spPr>
        <p:txBody>
          <a:bodyPr/>
          <a:lstStyle/>
          <a:p>
            <a:r>
              <a:rPr lang="lt-LT" dirty="0" smtClean="0"/>
              <a:t>ĮVERTINIMAS</a:t>
            </a:r>
            <a:endParaRPr lang="it-IT" dirty="0"/>
          </a:p>
        </p:txBody>
      </p:sp>
      <p:pic>
        <p:nvPicPr>
          <p:cNvPr id="4" name="Picture 3" descr="vd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4114800"/>
            <a:ext cx="2095500" cy="2133600"/>
          </a:xfrm>
          <a:prstGeom prst="rect">
            <a:avLst/>
          </a:prstGeom>
        </p:spPr>
      </p:pic>
      <p:pic>
        <p:nvPicPr>
          <p:cNvPr id="5" name="Picture 4" descr="ba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429000"/>
            <a:ext cx="3005656" cy="2990850"/>
          </a:xfrm>
          <a:prstGeom prst="rect">
            <a:avLst/>
          </a:prstGeom>
        </p:spPr>
      </p:pic>
      <p:pic>
        <p:nvPicPr>
          <p:cNvPr id="6" name="Picture 5" descr="hbgduyhas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1981200"/>
            <a:ext cx="1743075" cy="2619375"/>
          </a:xfrm>
          <a:prstGeom prst="rect">
            <a:avLst/>
          </a:prstGeom>
        </p:spPr>
      </p:pic>
      <p:pic>
        <p:nvPicPr>
          <p:cNvPr id="7" name="Picture 6" descr="imagesCA8RGEF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828800"/>
            <a:ext cx="2505075" cy="18192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lt-LT" sz="4400" dirty="0"/>
              <a:t>Ačiū už dėmesį</a:t>
            </a:r>
            <a:r>
              <a:rPr lang="en-GB" sz="4400" dirty="0"/>
              <a:t>!</a:t>
            </a:r>
            <a:r>
              <a:rPr lang="en-US" sz="4400" dirty="0"/>
              <a:t/>
            </a:r>
            <a:br>
              <a:rPr lang="en-US" sz="4400" dirty="0"/>
            </a:b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76400"/>
            <a:ext cx="6324600" cy="3657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393920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241</TotalTime>
  <Words>62</Words>
  <Application>Microsoft Office PowerPoint</Application>
  <PresentationFormat>On-screen Show (4:3)</PresentationFormat>
  <Paragraphs>15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Opulent</vt:lpstr>
      <vt:lpstr>Jonas Basanavičius </vt:lpstr>
      <vt:lpstr>Slide 2</vt:lpstr>
      <vt:lpstr>Vaikystė</vt:lpstr>
      <vt:lpstr>Studijos maskvoje</vt:lpstr>
      <vt:lpstr>Visuomeninės veiklos pradžia</vt:lpstr>
      <vt:lpstr>Gyvenimas bulgarijoje</vt:lpstr>
      <vt:lpstr>Gyvenimas čekijoje</vt:lpstr>
      <vt:lpstr>Sugrįžimas į lietuvą</vt:lpstr>
      <vt:lpstr>Mokslinė veiklA</vt:lpstr>
      <vt:lpstr>ĮVERTINIMAS</vt:lpstr>
      <vt:lpstr>Ačiū už dėmesį!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Jonas Basanavičius</dc:title>
  <dc:creator>WeeTough</dc:creator>
  <cp:lastModifiedBy>Moliugelis</cp:lastModifiedBy>
  <cp:revision>60</cp:revision>
  <dcterms:created xsi:type="dcterms:W3CDTF">2006-08-16T00:00:00Z</dcterms:created>
  <dcterms:modified xsi:type="dcterms:W3CDTF">2014-02-07T05:16:18Z</dcterms:modified>
</cp:coreProperties>
</file>